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4" r:id="rId5"/>
    <p:sldId id="260" r:id="rId6"/>
    <p:sldId id="262" r:id="rId7"/>
    <p:sldId id="261" r:id="rId8"/>
    <p:sldId id="263" r:id="rId9"/>
    <p:sldId id="25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00000"/>
    <a:srgbClr val="FF9999"/>
    <a:srgbClr val="5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Modlitba_pro_Kate%C5%99inu_Horovitzovou" TargetMode="External"/><Relationship Id="rId1" Type="http://schemas.openxmlformats.org/officeDocument/2006/relationships/hyperlink" Target="http://cs.wikipedia.org/wiki/Dita_Saxov%C3%A1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Modlitba_pro_Kate%C5%99inu_Horovitzovou" TargetMode="External"/><Relationship Id="rId1" Type="http://schemas.openxmlformats.org/officeDocument/2006/relationships/hyperlink" Target="http://cs.wikipedia.org/wiki/Dita_Saxov%C3%A1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3D0E4-8C25-408D-A1FB-D1606E10ED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327898-D10D-4132-8BDA-491CD0F9F489}">
      <dgm:prSet phldrT="[Text]"/>
      <dgm:spPr/>
      <dgm:t>
        <a:bodyPr/>
        <a:lstStyle/>
        <a:p>
          <a:r>
            <a:rPr lang="cs-CZ" i="1" smtClean="0"/>
            <a:t>Noc a nadějeDémanty nociUlice ztracených bratříMůj známý Vili FeldPrvní stanice štěstí</a:t>
          </a:r>
          <a:r>
            <a:rPr lang="cs-CZ" i="1" smtClean="0">
              <a:hlinkClick xmlns:r="http://schemas.openxmlformats.org/officeDocument/2006/relationships" r:id="rId1" tooltip="Dita Saxová"/>
            </a:rPr>
            <a:t>Dita Saxová</a:t>
          </a:r>
          <a:r>
            <a:rPr lang="cs-CZ" i="1" smtClean="0"/>
            <a:t>Noc a denTransport z rájeNikoho neponížíš</a:t>
          </a:r>
          <a:r>
            <a:rPr lang="cs-CZ" i="1" smtClean="0">
              <a:hlinkClick xmlns:r="http://schemas.openxmlformats.org/officeDocument/2006/relationships" r:id="rId2" tooltip="Modlitba pro Kateřinu Horovitzovou"/>
            </a:rPr>
            <a:t>Modlitba pro Kateřinu Horovitzovou</a:t>
          </a:r>
          <a:r>
            <a:rPr lang="cs-CZ" i="1" smtClean="0"/>
            <a:t>Vlny v řeceBílé břízy na podzimPropast: RománHořká vůně mandlíMiláčekNemilovaná: Z deníku sedmnáctileté Perly Sch.Král promluvil, neřekl nicMůj známý Vili FeldTma nemá stínVelká trojka</a:t>
          </a:r>
          <a:r>
            <a:rPr lang="cs-CZ" smtClean="0"/>
            <a:t> </a:t>
          </a:r>
          <a:r>
            <a:rPr lang="cs-CZ" i="1" smtClean="0"/>
            <a:t>Colette: Dívka z Antverp</a:t>
          </a:r>
          <a:r>
            <a:rPr lang="cs-CZ" smtClean="0"/>
            <a:t>, 1992</a:t>
          </a:r>
          <a:endParaRPr lang="cs-CZ"/>
        </a:p>
      </dgm:t>
    </dgm:pt>
    <dgm:pt modelId="{F590CBBD-7A72-4A68-828E-A10D27DCE100}" type="parTrans" cxnId="{B7C0AD01-33B6-4F09-B4AB-A7F31B01E04B}">
      <dgm:prSet/>
      <dgm:spPr/>
      <dgm:t>
        <a:bodyPr/>
        <a:lstStyle/>
        <a:p>
          <a:endParaRPr lang="cs-CZ"/>
        </a:p>
      </dgm:t>
    </dgm:pt>
    <dgm:pt modelId="{F42D3327-5020-4AC0-845B-50B9C228340B}" type="sibTrans" cxnId="{B7C0AD01-33B6-4F09-B4AB-A7F31B01E04B}">
      <dgm:prSet/>
      <dgm:spPr/>
      <dgm:t>
        <a:bodyPr/>
        <a:lstStyle/>
        <a:p>
          <a:endParaRPr lang="cs-CZ"/>
        </a:p>
      </dgm:t>
    </dgm:pt>
    <dgm:pt modelId="{5D4C95F9-4D15-44DA-97E9-C5A1D94D41A8}">
      <dgm:prSet phldrT="[Text]" phldr="1"/>
      <dgm:spPr/>
      <dgm:t>
        <a:bodyPr/>
        <a:lstStyle/>
        <a:p>
          <a:endParaRPr lang="cs-CZ"/>
        </a:p>
      </dgm:t>
    </dgm:pt>
    <dgm:pt modelId="{1CDAF4A8-2363-4D1B-8383-8809A903C2BA}" type="parTrans" cxnId="{416CE1A7-D9E4-4B66-BB29-CD07760F47B3}">
      <dgm:prSet/>
      <dgm:spPr/>
      <dgm:t>
        <a:bodyPr/>
        <a:lstStyle/>
        <a:p>
          <a:endParaRPr lang="cs-CZ"/>
        </a:p>
      </dgm:t>
    </dgm:pt>
    <dgm:pt modelId="{2E1E802C-B5A5-4CD0-804E-D546AEEB304D}" type="sibTrans" cxnId="{416CE1A7-D9E4-4B66-BB29-CD07760F47B3}">
      <dgm:prSet/>
      <dgm:spPr/>
      <dgm:t>
        <a:bodyPr/>
        <a:lstStyle/>
        <a:p>
          <a:endParaRPr lang="cs-CZ"/>
        </a:p>
      </dgm:t>
    </dgm:pt>
    <dgm:pt modelId="{8DCED8AC-1080-4892-BC32-48DEF23F87A9}">
      <dgm:prSet phldrT="[Text]" phldr="1"/>
      <dgm:spPr/>
      <dgm:t>
        <a:bodyPr/>
        <a:lstStyle/>
        <a:p>
          <a:endParaRPr lang="cs-CZ"/>
        </a:p>
      </dgm:t>
    </dgm:pt>
    <dgm:pt modelId="{491BCA59-B972-428B-A119-8C947E96CE7E}" type="parTrans" cxnId="{12E8CC00-84EE-417C-9540-BA8C55BA3419}">
      <dgm:prSet/>
      <dgm:spPr/>
      <dgm:t>
        <a:bodyPr/>
        <a:lstStyle/>
        <a:p>
          <a:endParaRPr lang="cs-CZ"/>
        </a:p>
      </dgm:t>
    </dgm:pt>
    <dgm:pt modelId="{F3AA0626-DA7F-43A4-9DEE-390C6399B211}" type="sibTrans" cxnId="{12E8CC00-84EE-417C-9540-BA8C55BA3419}">
      <dgm:prSet/>
      <dgm:spPr/>
      <dgm:t>
        <a:bodyPr/>
        <a:lstStyle/>
        <a:p>
          <a:endParaRPr lang="cs-CZ"/>
        </a:p>
      </dgm:t>
    </dgm:pt>
    <dgm:pt modelId="{89B56C3C-0C24-4BB6-A86B-CC5066B5962E}">
      <dgm:prSet/>
      <dgm:spPr/>
      <dgm:t>
        <a:bodyPr/>
        <a:lstStyle/>
        <a:p>
          <a:r>
            <a:rPr lang="pt-BR" i="1" smtClean="0"/>
            <a:t>Tanga: Dívka z Hamburku</a:t>
          </a:r>
          <a:r>
            <a:rPr lang="pt-BR" smtClean="0"/>
            <a:t>, 1992</a:t>
          </a:r>
          <a:endParaRPr lang="pt-BR"/>
        </a:p>
      </dgm:t>
    </dgm:pt>
    <dgm:pt modelId="{CF203437-0474-4599-8CE5-E01C1BF7D689}" type="parTrans" cxnId="{C8846F16-C350-41EA-9950-9DFB2F0AEB91}">
      <dgm:prSet/>
      <dgm:spPr/>
      <dgm:t>
        <a:bodyPr/>
        <a:lstStyle/>
        <a:p>
          <a:endParaRPr lang="cs-CZ"/>
        </a:p>
      </dgm:t>
    </dgm:pt>
    <dgm:pt modelId="{A3E88AA0-00CA-4821-A8B3-82311B132BE2}" type="sibTrans" cxnId="{C8846F16-C350-41EA-9950-9DFB2F0AEB91}">
      <dgm:prSet/>
      <dgm:spPr/>
      <dgm:t>
        <a:bodyPr/>
        <a:lstStyle/>
        <a:p>
          <a:endParaRPr lang="cs-CZ"/>
        </a:p>
      </dgm:t>
    </dgm:pt>
    <dgm:pt modelId="{CB8CE36C-026B-4B1D-928F-69A1F2062C98}">
      <dgm:prSet/>
      <dgm:spPr/>
      <dgm:t>
        <a:bodyPr/>
        <a:lstStyle/>
        <a:p>
          <a:r>
            <a:rPr lang="cs-CZ" i="1" smtClean="0"/>
            <a:t>Lea: Dívka z Leeuwardenu</a:t>
          </a:r>
          <a:r>
            <a:rPr lang="cs-CZ" smtClean="0"/>
            <a:t>, 2000</a:t>
          </a:r>
          <a:endParaRPr lang="cs-CZ"/>
        </a:p>
      </dgm:t>
    </dgm:pt>
    <dgm:pt modelId="{65BE2927-239E-4A65-AE60-09FB18E335C1}" type="parTrans" cxnId="{2DD6FDE3-6A2C-48D8-BD1A-8E934E5AA76F}">
      <dgm:prSet/>
      <dgm:spPr/>
      <dgm:t>
        <a:bodyPr/>
        <a:lstStyle/>
        <a:p>
          <a:endParaRPr lang="cs-CZ"/>
        </a:p>
      </dgm:t>
    </dgm:pt>
    <dgm:pt modelId="{784F9068-1CBB-4883-AC8F-EC10C6F32A8B}" type="sibTrans" cxnId="{2DD6FDE3-6A2C-48D8-BD1A-8E934E5AA76F}">
      <dgm:prSet/>
      <dgm:spPr/>
      <dgm:t>
        <a:bodyPr/>
        <a:lstStyle/>
        <a:p>
          <a:endParaRPr lang="cs-CZ"/>
        </a:p>
      </dgm:t>
    </dgm:pt>
    <dgm:pt modelId="{0A8EE186-41C5-4130-86B2-2A380ADDE7BE}">
      <dgm:prSet/>
      <dgm:spPr/>
      <dgm:t>
        <a:bodyPr/>
        <a:lstStyle/>
        <a:p>
          <a:r>
            <a:rPr lang="cs-CZ" i="1" dirty="0" smtClean="0"/>
            <a:t>Dům vrácené </a:t>
          </a:r>
          <a:r>
            <a:rPr lang="cs-CZ" i="1" dirty="0" err="1" smtClean="0"/>
            <a:t>ozvěnyDívka</a:t>
          </a:r>
          <a:r>
            <a:rPr lang="cs-CZ" i="1" dirty="0" smtClean="0"/>
            <a:t> s </a:t>
          </a:r>
          <a:r>
            <a:rPr lang="cs-CZ" i="1" dirty="0" err="1" smtClean="0"/>
            <a:t>jizvouKamarádiModrý</a:t>
          </a:r>
          <a:r>
            <a:rPr lang="cs-CZ" i="1" dirty="0" smtClean="0"/>
            <a:t> </a:t>
          </a:r>
          <a:r>
            <a:rPr lang="cs-CZ" i="1" dirty="0" err="1" smtClean="0"/>
            <a:t>denPorgessNeslušné</a:t>
          </a:r>
          <a:r>
            <a:rPr lang="cs-CZ" i="1" dirty="0" smtClean="0"/>
            <a:t> </a:t>
          </a:r>
          <a:r>
            <a:rPr lang="cs-CZ" i="1" dirty="0" err="1" smtClean="0"/>
            <a:t>snyOheň</a:t>
          </a:r>
          <a:r>
            <a:rPr lang="cs-CZ" i="1" dirty="0" smtClean="0"/>
            <a:t> na vodě: </a:t>
          </a:r>
          <a:r>
            <a:rPr lang="cs-CZ" i="1" dirty="0" err="1" smtClean="0"/>
            <a:t>PovídkyDobrý</a:t>
          </a:r>
          <a:r>
            <a:rPr lang="cs-CZ" i="1" dirty="0" smtClean="0"/>
            <a:t> den, pane Lustig: Myšlenky o </a:t>
          </a:r>
          <a:r>
            <a:rPr lang="cs-CZ" i="1" dirty="0" err="1" smtClean="0"/>
            <a:t>životěKrásné</a:t>
          </a:r>
          <a:r>
            <a:rPr lang="cs-CZ" i="1" dirty="0" smtClean="0"/>
            <a:t> zelené oči</a:t>
          </a:r>
          <a:endParaRPr lang="cs-CZ" dirty="0"/>
        </a:p>
      </dgm:t>
    </dgm:pt>
    <dgm:pt modelId="{D33CE9E9-95D9-4FC7-9AE1-ABAF6E3F5E3F}" type="parTrans" cxnId="{AEDE775D-D994-4D9A-847B-CCD31926B24B}">
      <dgm:prSet/>
      <dgm:spPr/>
      <dgm:t>
        <a:bodyPr/>
        <a:lstStyle/>
        <a:p>
          <a:endParaRPr lang="cs-CZ"/>
        </a:p>
      </dgm:t>
    </dgm:pt>
    <dgm:pt modelId="{62F85221-08E1-4BB3-8387-9866C7F8F5ED}" type="sibTrans" cxnId="{AEDE775D-D994-4D9A-847B-CCD31926B24B}">
      <dgm:prSet/>
      <dgm:spPr/>
      <dgm:t>
        <a:bodyPr/>
        <a:lstStyle/>
        <a:p>
          <a:endParaRPr lang="cs-CZ"/>
        </a:p>
      </dgm:t>
    </dgm:pt>
    <dgm:pt modelId="{D3D5C7B7-EF2D-46FA-BC38-7233999B7EC3}" type="pres">
      <dgm:prSet presAssocID="{3933D0E4-8C25-408D-A1FB-D1606E10ED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89096E2-ACB6-48F0-9346-729DEA722146}" type="pres">
      <dgm:prSet presAssocID="{84327898-D10D-4132-8BDA-491CD0F9F489}" presName="parentLin" presStyleCnt="0"/>
      <dgm:spPr/>
    </dgm:pt>
    <dgm:pt modelId="{E27BE174-C3C0-4EAD-AD22-73E8963AB3A2}" type="pres">
      <dgm:prSet presAssocID="{84327898-D10D-4132-8BDA-491CD0F9F489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48C52D68-A731-4243-B20A-E2986A3319D1}" type="pres">
      <dgm:prSet presAssocID="{84327898-D10D-4132-8BDA-491CD0F9F48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E81092-6CA0-421A-B214-E9E470E2DC88}" type="pres">
      <dgm:prSet presAssocID="{84327898-D10D-4132-8BDA-491CD0F9F489}" presName="negativeSpace" presStyleCnt="0"/>
      <dgm:spPr/>
    </dgm:pt>
    <dgm:pt modelId="{5B0679F1-4E06-4876-9F82-CA99B97A289D}" type="pres">
      <dgm:prSet presAssocID="{84327898-D10D-4132-8BDA-491CD0F9F489}" presName="childText" presStyleLbl="conFgAcc1" presStyleIdx="0" presStyleCnt="6">
        <dgm:presLayoutVars>
          <dgm:bulletEnabled val="1"/>
        </dgm:presLayoutVars>
      </dgm:prSet>
      <dgm:spPr/>
    </dgm:pt>
    <dgm:pt modelId="{A2CB28FF-A7B6-4DD5-AD74-501AE7FAC7AA}" type="pres">
      <dgm:prSet presAssocID="{F42D3327-5020-4AC0-845B-50B9C228340B}" presName="spaceBetweenRectangles" presStyleCnt="0"/>
      <dgm:spPr/>
    </dgm:pt>
    <dgm:pt modelId="{5A99311F-2385-476C-8421-6D08E07D5A68}" type="pres">
      <dgm:prSet presAssocID="{89B56C3C-0C24-4BB6-A86B-CC5066B5962E}" presName="parentLin" presStyleCnt="0"/>
      <dgm:spPr/>
    </dgm:pt>
    <dgm:pt modelId="{DDB7D157-95DC-4D28-B6C5-E6C01CDB675B}" type="pres">
      <dgm:prSet presAssocID="{89B56C3C-0C24-4BB6-A86B-CC5066B5962E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821761BF-B9D9-4D94-A8D9-5AF5414BB82C}" type="pres">
      <dgm:prSet presAssocID="{89B56C3C-0C24-4BB6-A86B-CC5066B596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D44429-B6D2-4CEA-8328-C17608E2B86B}" type="pres">
      <dgm:prSet presAssocID="{89B56C3C-0C24-4BB6-A86B-CC5066B5962E}" presName="negativeSpace" presStyleCnt="0"/>
      <dgm:spPr/>
    </dgm:pt>
    <dgm:pt modelId="{C509734F-C37D-4CFB-A7B4-A3A3AFD8B24C}" type="pres">
      <dgm:prSet presAssocID="{89B56C3C-0C24-4BB6-A86B-CC5066B5962E}" presName="childText" presStyleLbl="conFgAcc1" presStyleIdx="1" presStyleCnt="6">
        <dgm:presLayoutVars>
          <dgm:bulletEnabled val="1"/>
        </dgm:presLayoutVars>
      </dgm:prSet>
      <dgm:spPr/>
    </dgm:pt>
    <dgm:pt modelId="{7061C5F0-32C2-487A-B970-59EC3645FC8D}" type="pres">
      <dgm:prSet presAssocID="{A3E88AA0-00CA-4821-A8B3-82311B132BE2}" presName="spaceBetweenRectangles" presStyleCnt="0"/>
      <dgm:spPr/>
    </dgm:pt>
    <dgm:pt modelId="{6C131D69-40AD-4F80-AA4A-4ADCEF53C910}" type="pres">
      <dgm:prSet presAssocID="{CB8CE36C-026B-4B1D-928F-69A1F2062C98}" presName="parentLin" presStyleCnt="0"/>
      <dgm:spPr/>
    </dgm:pt>
    <dgm:pt modelId="{30B0ADE9-3A02-4758-A42E-5723D6BE4987}" type="pres">
      <dgm:prSet presAssocID="{CB8CE36C-026B-4B1D-928F-69A1F2062C98}" presName="parentLeftMargin" presStyleLbl="node1" presStyleIdx="1" presStyleCnt="6"/>
      <dgm:spPr/>
      <dgm:t>
        <a:bodyPr/>
        <a:lstStyle/>
        <a:p>
          <a:endParaRPr lang="cs-CZ"/>
        </a:p>
      </dgm:t>
    </dgm:pt>
    <dgm:pt modelId="{0C0A9A13-8BC4-44D8-95F5-771CC0A3811F}" type="pres">
      <dgm:prSet presAssocID="{CB8CE36C-026B-4B1D-928F-69A1F2062C9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8EEAE4-169D-45AC-A6BF-9B37F83FB111}" type="pres">
      <dgm:prSet presAssocID="{CB8CE36C-026B-4B1D-928F-69A1F2062C98}" presName="negativeSpace" presStyleCnt="0"/>
      <dgm:spPr/>
    </dgm:pt>
    <dgm:pt modelId="{251D366E-81F5-45B3-B34C-2E0CC331CF10}" type="pres">
      <dgm:prSet presAssocID="{CB8CE36C-026B-4B1D-928F-69A1F2062C98}" presName="childText" presStyleLbl="conFgAcc1" presStyleIdx="2" presStyleCnt="6">
        <dgm:presLayoutVars>
          <dgm:bulletEnabled val="1"/>
        </dgm:presLayoutVars>
      </dgm:prSet>
      <dgm:spPr/>
    </dgm:pt>
    <dgm:pt modelId="{A0195445-1C29-45BB-AB43-00C22C8560AE}" type="pres">
      <dgm:prSet presAssocID="{784F9068-1CBB-4883-AC8F-EC10C6F32A8B}" presName="spaceBetweenRectangles" presStyleCnt="0"/>
      <dgm:spPr/>
    </dgm:pt>
    <dgm:pt modelId="{F7FEC796-029D-4AA4-ACD3-B584392A3B1B}" type="pres">
      <dgm:prSet presAssocID="{0A8EE186-41C5-4130-86B2-2A380ADDE7BE}" presName="parentLin" presStyleCnt="0"/>
      <dgm:spPr/>
    </dgm:pt>
    <dgm:pt modelId="{7ECCFB43-5978-4439-87F2-DD29A72DF45F}" type="pres">
      <dgm:prSet presAssocID="{0A8EE186-41C5-4130-86B2-2A380ADDE7BE}" presName="parentLeftMargin" presStyleLbl="node1" presStyleIdx="2" presStyleCnt="6"/>
      <dgm:spPr/>
      <dgm:t>
        <a:bodyPr/>
        <a:lstStyle/>
        <a:p>
          <a:endParaRPr lang="cs-CZ"/>
        </a:p>
      </dgm:t>
    </dgm:pt>
    <dgm:pt modelId="{5465B394-3124-4731-9023-8E9DFA47F318}" type="pres">
      <dgm:prSet presAssocID="{0A8EE186-41C5-4130-86B2-2A380ADDE7B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A2302F-BF78-49A3-932F-5FDF9C6D1BD2}" type="pres">
      <dgm:prSet presAssocID="{0A8EE186-41C5-4130-86B2-2A380ADDE7BE}" presName="negativeSpace" presStyleCnt="0"/>
      <dgm:spPr/>
    </dgm:pt>
    <dgm:pt modelId="{CC43507F-EAD0-43C7-8269-B4258A6930EA}" type="pres">
      <dgm:prSet presAssocID="{0A8EE186-41C5-4130-86B2-2A380ADDE7BE}" presName="childText" presStyleLbl="conFgAcc1" presStyleIdx="3" presStyleCnt="6">
        <dgm:presLayoutVars>
          <dgm:bulletEnabled val="1"/>
        </dgm:presLayoutVars>
      </dgm:prSet>
      <dgm:spPr/>
    </dgm:pt>
    <dgm:pt modelId="{32A0F28B-08AD-4B2E-A6DD-4CCDFB0E0E7B}" type="pres">
      <dgm:prSet presAssocID="{62F85221-08E1-4BB3-8387-9866C7F8F5ED}" presName="spaceBetweenRectangles" presStyleCnt="0"/>
      <dgm:spPr/>
    </dgm:pt>
    <dgm:pt modelId="{2F438459-CEE4-41C8-B378-DADACDC2718A}" type="pres">
      <dgm:prSet presAssocID="{5D4C95F9-4D15-44DA-97E9-C5A1D94D41A8}" presName="parentLin" presStyleCnt="0"/>
      <dgm:spPr/>
    </dgm:pt>
    <dgm:pt modelId="{F7C10A99-6F9F-4DF5-8A5C-D36DE440723D}" type="pres">
      <dgm:prSet presAssocID="{5D4C95F9-4D15-44DA-97E9-C5A1D94D41A8}" presName="parentLeftMargin" presStyleLbl="node1" presStyleIdx="3" presStyleCnt="6"/>
      <dgm:spPr/>
      <dgm:t>
        <a:bodyPr/>
        <a:lstStyle/>
        <a:p>
          <a:endParaRPr lang="cs-CZ"/>
        </a:p>
      </dgm:t>
    </dgm:pt>
    <dgm:pt modelId="{6D3EEBDE-B8FA-46A9-80AB-1E41903DFF39}" type="pres">
      <dgm:prSet presAssocID="{5D4C95F9-4D15-44DA-97E9-C5A1D94D41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79A63E-9B62-4757-9E54-CE6CAA1AEEDA}" type="pres">
      <dgm:prSet presAssocID="{5D4C95F9-4D15-44DA-97E9-C5A1D94D41A8}" presName="negativeSpace" presStyleCnt="0"/>
      <dgm:spPr/>
    </dgm:pt>
    <dgm:pt modelId="{E056FDE7-9387-494E-ABEE-004EE64F6DF2}" type="pres">
      <dgm:prSet presAssocID="{5D4C95F9-4D15-44DA-97E9-C5A1D94D41A8}" presName="childText" presStyleLbl="conFgAcc1" presStyleIdx="4" presStyleCnt="6">
        <dgm:presLayoutVars>
          <dgm:bulletEnabled val="1"/>
        </dgm:presLayoutVars>
      </dgm:prSet>
      <dgm:spPr/>
    </dgm:pt>
    <dgm:pt modelId="{99DD7111-2AA8-466C-B0D2-24D42F0CADBE}" type="pres">
      <dgm:prSet presAssocID="{2E1E802C-B5A5-4CD0-804E-D546AEEB304D}" presName="spaceBetweenRectangles" presStyleCnt="0"/>
      <dgm:spPr/>
    </dgm:pt>
    <dgm:pt modelId="{F657F24A-0A46-4C10-8805-0CBB87E8532D}" type="pres">
      <dgm:prSet presAssocID="{8DCED8AC-1080-4892-BC32-48DEF23F87A9}" presName="parentLin" presStyleCnt="0"/>
      <dgm:spPr/>
    </dgm:pt>
    <dgm:pt modelId="{CF0956C9-8153-4187-B830-7C01B554280B}" type="pres">
      <dgm:prSet presAssocID="{8DCED8AC-1080-4892-BC32-48DEF23F87A9}" presName="parentLeftMargin" presStyleLbl="node1" presStyleIdx="4" presStyleCnt="6"/>
      <dgm:spPr/>
      <dgm:t>
        <a:bodyPr/>
        <a:lstStyle/>
        <a:p>
          <a:endParaRPr lang="cs-CZ"/>
        </a:p>
      </dgm:t>
    </dgm:pt>
    <dgm:pt modelId="{536BB0C2-6347-42E7-99E1-7421B97BBAF3}" type="pres">
      <dgm:prSet presAssocID="{8DCED8AC-1080-4892-BC32-48DEF23F87A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504D08-EA67-46E1-B18D-635AE7475F6D}" type="pres">
      <dgm:prSet presAssocID="{8DCED8AC-1080-4892-BC32-48DEF23F87A9}" presName="negativeSpace" presStyleCnt="0"/>
      <dgm:spPr/>
    </dgm:pt>
    <dgm:pt modelId="{AFD63E2B-A4C5-4918-938E-3747B60B5EE6}" type="pres">
      <dgm:prSet presAssocID="{8DCED8AC-1080-4892-BC32-48DEF23F87A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42175AA-77D2-49D8-B67C-3889F5A0A33C}" type="presOf" srcId="{8DCED8AC-1080-4892-BC32-48DEF23F87A9}" destId="{CF0956C9-8153-4187-B830-7C01B554280B}" srcOrd="0" destOrd="0" presId="urn:microsoft.com/office/officeart/2005/8/layout/list1"/>
    <dgm:cxn modelId="{9D57737C-4711-45BB-B878-BD941ECC0A76}" type="presOf" srcId="{0A8EE186-41C5-4130-86B2-2A380ADDE7BE}" destId="{5465B394-3124-4731-9023-8E9DFA47F318}" srcOrd="1" destOrd="0" presId="urn:microsoft.com/office/officeart/2005/8/layout/list1"/>
    <dgm:cxn modelId="{A9996EBE-7F05-497E-A169-8F19CCD8B2B6}" type="presOf" srcId="{0A8EE186-41C5-4130-86B2-2A380ADDE7BE}" destId="{7ECCFB43-5978-4439-87F2-DD29A72DF45F}" srcOrd="0" destOrd="0" presId="urn:microsoft.com/office/officeart/2005/8/layout/list1"/>
    <dgm:cxn modelId="{1DEAAE1D-E7AB-40EC-A834-9E33CFE5CBFA}" type="presOf" srcId="{CB8CE36C-026B-4B1D-928F-69A1F2062C98}" destId="{30B0ADE9-3A02-4758-A42E-5723D6BE4987}" srcOrd="0" destOrd="0" presId="urn:microsoft.com/office/officeart/2005/8/layout/list1"/>
    <dgm:cxn modelId="{6F1F36E0-4E03-4E96-B158-94EAEAC7CFD8}" type="presOf" srcId="{89B56C3C-0C24-4BB6-A86B-CC5066B5962E}" destId="{DDB7D157-95DC-4D28-B6C5-E6C01CDB675B}" srcOrd="0" destOrd="0" presId="urn:microsoft.com/office/officeart/2005/8/layout/list1"/>
    <dgm:cxn modelId="{2DD6FDE3-6A2C-48D8-BD1A-8E934E5AA76F}" srcId="{3933D0E4-8C25-408D-A1FB-D1606E10ED56}" destId="{CB8CE36C-026B-4B1D-928F-69A1F2062C98}" srcOrd="2" destOrd="0" parTransId="{65BE2927-239E-4A65-AE60-09FB18E335C1}" sibTransId="{784F9068-1CBB-4883-AC8F-EC10C6F32A8B}"/>
    <dgm:cxn modelId="{AEDE775D-D994-4D9A-847B-CCD31926B24B}" srcId="{3933D0E4-8C25-408D-A1FB-D1606E10ED56}" destId="{0A8EE186-41C5-4130-86B2-2A380ADDE7BE}" srcOrd="3" destOrd="0" parTransId="{D33CE9E9-95D9-4FC7-9AE1-ABAF6E3F5E3F}" sibTransId="{62F85221-08E1-4BB3-8387-9866C7F8F5ED}"/>
    <dgm:cxn modelId="{AC0A2871-2F09-46A3-8FDE-7C6AFDCA0ACA}" type="presOf" srcId="{3933D0E4-8C25-408D-A1FB-D1606E10ED56}" destId="{D3D5C7B7-EF2D-46FA-BC38-7233999B7EC3}" srcOrd="0" destOrd="0" presId="urn:microsoft.com/office/officeart/2005/8/layout/list1"/>
    <dgm:cxn modelId="{AC1BE4EA-AC99-47CB-AEE7-EA8825D527B9}" type="presOf" srcId="{89B56C3C-0C24-4BB6-A86B-CC5066B5962E}" destId="{821761BF-B9D9-4D94-A8D9-5AF5414BB82C}" srcOrd="1" destOrd="0" presId="urn:microsoft.com/office/officeart/2005/8/layout/list1"/>
    <dgm:cxn modelId="{11471C8F-2A5F-48F4-AC17-5716E739A98D}" type="presOf" srcId="{5D4C95F9-4D15-44DA-97E9-C5A1D94D41A8}" destId="{F7C10A99-6F9F-4DF5-8A5C-D36DE440723D}" srcOrd="0" destOrd="0" presId="urn:microsoft.com/office/officeart/2005/8/layout/list1"/>
    <dgm:cxn modelId="{08886C08-F167-4CBB-8434-6D24B61BFDE3}" type="presOf" srcId="{8DCED8AC-1080-4892-BC32-48DEF23F87A9}" destId="{536BB0C2-6347-42E7-99E1-7421B97BBAF3}" srcOrd="1" destOrd="0" presId="urn:microsoft.com/office/officeart/2005/8/layout/list1"/>
    <dgm:cxn modelId="{C8846F16-C350-41EA-9950-9DFB2F0AEB91}" srcId="{3933D0E4-8C25-408D-A1FB-D1606E10ED56}" destId="{89B56C3C-0C24-4BB6-A86B-CC5066B5962E}" srcOrd="1" destOrd="0" parTransId="{CF203437-0474-4599-8CE5-E01C1BF7D689}" sibTransId="{A3E88AA0-00CA-4821-A8B3-82311B132BE2}"/>
    <dgm:cxn modelId="{F099715F-3DC6-4E48-BEA5-C1FFF4E043BF}" type="presOf" srcId="{CB8CE36C-026B-4B1D-928F-69A1F2062C98}" destId="{0C0A9A13-8BC4-44D8-95F5-771CC0A3811F}" srcOrd="1" destOrd="0" presId="urn:microsoft.com/office/officeart/2005/8/layout/list1"/>
    <dgm:cxn modelId="{48714603-868F-4A72-A0CF-BE2C45510DFF}" type="presOf" srcId="{84327898-D10D-4132-8BDA-491CD0F9F489}" destId="{E27BE174-C3C0-4EAD-AD22-73E8963AB3A2}" srcOrd="0" destOrd="0" presId="urn:microsoft.com/office/officeart/2005/8/layout/list1"/>
    <dgm:cxn modelId="{2CF28704-9846-4E9E-8096-8EAFB35A646F}" type="presOf" srcId="{84327898-D10D-4132-8BDA-491CD0F9F489}" destId="{48C52D68-A731-4243-B20A-E2986A3319D1}" srcOrd="1" destOrd="0" presId="urn:microsoft.com/office/officeart/2005/8/layout/list1"/>
    <dgm:cxn modelId="{12E8CC00-84EE-417C-9540-BA8C55BA3419}" srcId="{3933D0E4-8C25-408D-A1FB-D1606E10ED56}" destId="{8DCED8AC-1080-4892-BC32-48DEF23F87A9}" srcOrd="5" destOrd="0" parTransId="{491BCA59-B972-428B-A119-8C947E96CE7E}" sibTransId="{F3AA0626-DA7F-43A4-9DEE-390C6399B211}"/>
    <dgm:cxn modelId="{774E0BD5-6C47-4410-B93E-8A2C91760883}" type="presOf" srcId="{5D4C95F9-4D15-44DA-97E9-C5A1D94D41A8}" destId="{6D3EEBDE-B8FA-46A9-80AB-1E41903DFF39}" srcOrd="1" destOrd="0" presId="urn:microsoft.com/office/officeart/2005/8/layout/list1"/>
    <dgm:cxn modelId="{416CE1A7-D9E4-4B66-BB29-CD07760F47B3}" srcId="{3933D0E4-8C25-408D-A1FB-D1606E10ED56}" destId="{5D4C95F9-4D15-44DA-97E9-C5A1D94D41A8}" srcOrd="4" destOrd="0" parTransId="{1CDAF4A8-2363-4D1B-8383-8809A903C2BA}" sibTransId="{2E1E802C-B5A5-4CD0-804E-D546AEEB304D}"/>
    <dgm:cxn modelId="{B7C0AD01-33B6-4F09-B4AB-A7F31B01E04B}" srcId="{3933D0E4-8C25-408D-A1FB-D1606E10ED56}" destId="{84327898-D10D-4132-8BDA-491CD0F9F489}" srcOrd="0" destOrd="0" parTransId="{F590CBBD-7A72-4A68-828E-A10D27DCE100}" sibTransId="{F42D3327-5020-4AC0-845B-50B9C228340B}"/>
    <dgm:cxn modelId="{7B2D130D-ABA9-4CC1-BD07-60CDC8938EE4}" type="presParOf" srcId="{D3D5C7B7-EF2D-46FA-BC38-7233999B7EC3}" destId="{289096E2-ACB6-48F0-9346-729DEA722146}" srcOrd="0" destOrd="0" presId="urn:microsoft.com/office/officeart/2005/8/layout/list1"/>
    <dgm:cxn modelId="{FEFFA0E5-E463-4D89-B145-BBFFC13E18AB}" type="presParOf" srcId="{289096E2-ACB6-48F0-9346-729DEA722146}" destId="{E27BE174-C3C0-4EAD-AD22-73E8963AB3A2}" srcOrd="0" destOrd="0" presId="urn:microsoft.com/office/officeart/2005/8/layout/list1"/>
    <dgm:cxn modelId="{7E57EE57-4742-4925-8C72-B31E1B40F18D}" type="presParOf" srcId="{289096E2-ACB6-48F0-9346-729DEA722146}" destId="{48C52D68-A731-4243-B20A-E2986A3319D1}" srcOrd="1" destOrd="0" presId="urn:microsoft.com/office/officeart/2005/8/layout/list1"/>
    <dgm:cxn modelId="{15BB4240-DF07-447D-B26B-EFF6F80D9EDF}" type="presParOf" srcId="{D3D5C7B7-EF2D-46FA-BC38-7233999B7EC3}" destId="{88E81092-6CA0-421A-B214-E9E470E2DC88}" srcOrd="1" destOrd="0" presId="urn:microsoft.com/office/officeart/2005/8/layout/list1"/>
    <dgm:cxn modelId="{9EEA2792-A527-4202-9121-0240DD5A6354}" type="presParOf" srcId="{D3D5C7B7-EF2D-46FA-BC38-7233999B7EC3}" destId="{5B0679F1-4E06-4876-9F82-CA99B97A289D}" srcOrd="2" destOrd="0" presId="urn:microsoft.com/office/officeart/2005/8/layout/list1"/>
    <dgm:cxn modelId="{64AEB8B0-A299-4257-AD9A-E79F4C4182C7}" type="presParOf" srcId="{D3D5C7B7-EF2D-46FA-BC38-7233999B7EC3}" destId="{A2CB28FF-A7B6-4DD5-AD74-501AE7FAC7AA}" srcOrd="3" destOrd="0" presId="urn:microsoft.com/office/officeart/2005/8/layout/list1"/>
    <dgm:cxn modelId="{AB717F6C-AF21-4439-ABAF-B3B204F89B4E}" type="presParOf" srcId="{D3D5C7B7-EF2D-46FA-BC38-7233999B7EC3}" destId="{5A99311F-2385-476C-8421-6D08E07D5A68}" srcOrd="4" destOrd="0" presId="urn:microsoft.com/office/officeart/2005/8/layout/list1"/>
    <dgm:cxn modelId="{E213040A-E9B8-448F-873F-2901062C9B14}" type="presParOf" srcId="{5A99311F-2385-476C-8421-6D08E07D5A68}" destId="{DDB7D157-95DC-4D28-B6C5-E6C01CDB675B}" srcOrd="0" destOrd="0" presId="urn:microsoft.com/office/officeart/2005/8/layout/list1"/>
    <dgm:cxn modelId="{5F638867-FB93-4BFF-B4D7-1DDCC206B394}" type="presParOf" srcId="{5A99311F-2385-476C-8421-6D08E07D5A68}" destId="{821761BF-B9D9-4D94-A8D9-5AF5414BB82C}" srcOrd="1" destOrd="0" presId="urn:microsoft.com/office/officeart/2005/8/layout/list1"/>
    <dgm:cxn modelId="{56400D45-59FB-401F-87D9-9285EC3688FF}" type="presParOf" srcId="{D3D5C7B7-EF2D-46FA-BC38-7233999B7EC3}" destId="{8CD44429-B6D2-4CEA-8328-C17608E2B86B}" srcOrd="5" destOrd="0" presId="urn:microsoft.com/office/officeart/2005/8/layout/list1"/>
    <dgm:cxn modelId="{7D0D8B34-C5A8-4302-9F6A-7C6A7D733526}" type="presParOf" srcId="{D3D5C7B7-EF2D-46FA-BC38-7233999B7EC3}" destId="{C509734F-C37D-4CFB-A7B4-A3A3AFD8B24C}" srcOrd="6" destOrd="0" presId="urn:microsoft.com/office/officeart/2005/8/layout/list1"/>
    <dgm:cxn modelId="{5A9BA22A-9861-458B-95CC-069D851EDB44}" type="presParOf" srcId="{D3D5C7B7-EF2D-46FA-BC38-7233999B7EC3}" destId="{7061C5F0-32C2-487A-B970-59EC3645FC8D}" srcOrd="7" destOrd="0" presId="urn:microsoft.com/office/officeart/2005/8/layout/list1"/>
    <dgm:cxn modelId="{51921275-6F51-4863-9978-01D7C5FBB1E0}" type="presParOf" srcId="{D3D5C7B7-EF2D-46FA-BC38-7233999B7EC3}" destId="{6C131D69-40AD-4F80-AA4A-4ADCEF53C910}" srcOrd="8" destOrd="0" presId="urn:microsoft.com/office/officeart/2005/8/layout/list1"/>
    <dgm:cxn modelId="{1347AFB2-1076-4F7F-AB15-D5E22F4EAAD6}" type="presParOf" srcId="{6C131D69-40AD-4F80-AA4A-4ADCEF53C910}" destId="{30B0ADE9-3A02-4758-A42E-5723D6BE4987}" srcOrd="0" destOrd="0" presId="urn:microsoft.com/office/officeart/2005/8/layout/list1"/>
    <dgm:cxn modelId="{5D256D3B-886F-4B43-B2F3-85FB5027A574}" type="presParOf" srcId="{6C131D69-40AD-4F80-AA4A-4ADCEF53C910}" destId="{0C0A9A13-8BC4-44D8-95F5-771CC0A3811F}" srcOrd="1" destOrd="0" presId="urn:microsoft.com/office/officeart/2005/8/layout/list1"/>
    <dgm:cxn modelId="{14FC4D89-EF0C-4093-8C09-850453A9654F}" type="presParOf" srcId="{D3D5C7B7-EF2D-46FA-BC38-7233999B7EC3}" destId="{DF8EEAE4-169D-45AC-A6BF-9B37F83FB111}" srcOrd="9" destOrd="0" presId="urn:microsoft.com/office/officeart/2005/8/layout/list1"/>
    <dgm:cxn modelId="{836B758E-A2B6-4156-B529-7A43C76B515F}" type="presParOf" srcId="{D3D5C7B7-EF2D-46FA-BC38-7233999B7EC3}" destId="{251D366E-81F5-45B3-B34C-2E0CC331CF10}" srcOrd="10" destOrd="0" presId="urn:microsoft.com/office/officeart/2005/8/layout/list1"/>
    <dgm:cxn modelId="{8DECC683-FD07-462A-AA8D-215FF50B9643}" type="presParOf" srcId="{D3D5C7B7-EF2D-46FA-BC38-7233999B7EC3}" destId="{A0195445-1C29-45BB-AB43-00C22C8560AE}" srcOrd="11" destOrd="0" presId="urn:microsoft.com/office/officeart/2005/8/layout/list1"/>
    <dgm:cxn modelId="{6779D161-E6C0-4369-94D6-EC2222A0EDFD}" type="presParOf" srcId="{D3D5C7B7-EF2D-46FA-BC38-7233999B7EC3}" destId="{F7FEC796-029D-4AA4-ACD3-B584392A3B1B}" srcOrd="12" destOrd="0" presId="urn:microsoft.com/office/officeart/2005/8/layout/list1"/>
    <dgm:cxn modelId="{B30A8425-6057-42A1-828E-DB32433CD5A4}" type="presParOf" srcId="{F7FEC796-029D-4AA4-ACD3-B584392A3B1B}" destId="{7ECCFB43-5978-4439-87F2-DD29A72DF45F}" srcOrd="0" destOrd="0" presId="urn:microsoft.com/office/officeart/2005/8/layout/list1"/>
    <dgm:cxn modelId="{1AA4591C-7C23-4D37-8A0D-E67E601056C4}" type="presParOf" srcId="{F7FEC796-029D-4AA4-ACD3-B584392A3B1B}" destId="{5465B394-3124-4731-9023-8E9DFA47F318}" srcOrd="1" destOrd="0" presId="urn:microsoft.com/office/officeart/2005/8/layout/list1"/>
    <dgm:cxn modelId="{610D9AE5-42F6-4E9A-93B5-43AEC716A136}" type="presParOf" srcId="{D3D5C7B7-EF2D-46FA-BC38-7233999B7EC3}" destId="{69A2302F-BF78-49A3-932F-5FDF9C6D1BD2}" srcOrd="13" destOrd="0" presId="urn:microsoft.com/office/officeart/2005/8/layout/list1"/>
    <dgm:cxn modelId="{354F53A5-FB9A-4593-B294-CBD0A7F89F1C}" type="presParOf" srcId="{D3D5C7B7-EF2D-46FA-BC38-7233999B7EC3}" destId="{CC43507F-EAD0-43C7-8269-B4258A6930EA}" srcOrd="14" destOrd="0" presId="urn:microsoft.com/office/officeart/2005/8/layout/list1"/>
    <dgm:cxn modelId="{32AE461F-BD1B-48B9-8084-0FEAE315F8A7}" type="presParOf" srcId="{D3D5C7B7-EF2D-46FA-BC38-7233999B7EC3}" destId="{32A0F28B-08AD-4B2E-A6DD-4CCDFB0E0E7B}" srcOrd="15" destOrd="0" presId="urn:microsoft.com/office/officeart/2005/8/layout/list1"/>
    <dgm:cxn modelId="{6D794F2F-1BEE-452D-A32F-15B383854BC6}" type="presParOf" srcId="{D3D5C7B7-EF2D-46FA-BC38-7233999B7EC3}" destId="{2F438459-CEE4-41C8-B378-DADACDC2718A}" srcOrd="16" destOrd="0" presId="urn:microsoft.com/office/officeart/2005/8/layout/list1"/>
    <dgm:cxn modelId="{B8D2B413-5CA8-4054-BA1C-A8C15C7687D3}" type="presParOf" srcId="{2F438459-CEE4-41C8-B378-DADACDC2718A}" destId="{F7C10A99-6F9F-4DF5-8A5C-D36DE440723D}" srcOrd="0" destOrd="0" presId="urn:microsoft.com/office/officeart/2005/8/layout/list1"/>
    <dgm:cxn modelId="{94185509-113E-4D6C-A6C9-A443219B38C0}" type="presParOf" srcId="{2F438459-CEE4-41C8-B378-DADACDC2718A}" destId="{6D3EEBDE-B8FA-46A9-80AB-1E41903DFF39}" srcOrd="1" destOrd="0" presId="urn:microsoft.com/office/officeart/2005/8/layout/list1"/>
    <dgm:cxn modelId="{5C56C476-9DD9-4292-A570-9E6D059E0F4B}" type="presParOf" srcId="{D3D5C7B7-EF2D-46FA-BC38-7233999B7EC3}" destId="{9279A63E-9B62-4757-9E54-CE6CAA1AEEDA}" srcOrd="17" destOrd="0" presId="urn:microsoft.com/office/officeart/2005/8/layout/list1"/>
    <dgm:cxn modelId="{D87CEA60-E6F7-4426-A816-9EAED6F2EB46}" type="presParOf" srcId="{D3D5C7B7-EF2D-46FA-BC38-7233999B7EC3}" destId="{E056FDE7-9387-494E-ABEE-004EE64F6DF2}" srcOrd="18" destOrd="0" presId="urn:microsoft.com/office/officeart/2005/8/layout/list1"/>
    <dgm:cxn modelId="{1720DAB2-E830-4AB6-BDBA-4E78B1D094B3}" type="presParOf" srcId="{D3D5C7B7-EF2D-46FA-BC38-7233999B7EC3}" destId="{99DD7111-2AA8-466C-B0D2-24D42F0CADBE}" srcOrd="19" destOrd="0" presId="urn:microsoft.com/office/officeart/2005/8/layout/list1"/>
    <dgm:cxn modelId="{E99CA1D7-D909-4DA8-BA6B-B89A9F1AA89D}" type="presParOf" srcId="{D3D5C7B7-EF2D-46FA-BC38-7233999B7EC3}" destId="{F657F24A-0A46-4C10-8805-0CBB87E8532D}" srcOrd="20" destOrd="0" presId="urn:microsoft.com/office/officeart/2005/8/layout/list1"/>
    <dgm:cxn modelId="{E814CF28-148C-4F0B-8261-18D910447EB3}" type="presParOf" srcId="{F657F24A-0A46-4C10-8805-0CBB87E8532D}" destId="{CF0956C9-8153-4187-B830-7C01B554280B}" srcOrd="0" destOrd="0" presId="urn:microsoft.com/office/officeart/2005/8/layout/list1"/>
    <dgm:cxn modelId="{2C14916F-57C7-4989-A417-672344710BF7}" type="presParOf" srcId="{F657F24A-0A46-4C10-8805-0CBB87E8532D}" destId="{536BB0C2-6347-42E7-99E1-7421B97BBAF3}" srcOrd="1" destOrd="0" presId="urn:microsoft.com/office/officeart/2005/8/layout/list1"/>
    <dgm:cxn modelId="{83E0F625-A03D-4998-B135-533EFAB28B41}" type="presParOf" srcId="{D3D5C7B7-EF2D-46FA-BC38-7233999B7EC3}" destId="{1A504D08-EA67-46E1-B18D-635AE7475F6D}" srcOrd="21" destOrd="0" presId="urn:microsoft.com/office/officeart/2005/8/layout/list1"/>
    <dgm:cxn modelId="{F85F4A67-D979-4939-BC55-B62F97BFC06E}" type="presParOf" srcId="{D3D5C7B7-EF2D-46FA-BC38-7233999B7EC3}" destId="{AFD63E2B-A4C5-4918-938E-3747B60B5EE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22994-1731-477C-8764-962D0CABD0FA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9633363-9732-4CE8-B462-B40E27737C14}">
      <dgm:prSet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Krásné zelené oči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2F3AA2B3-FAF2-44F0-9A5C-8BEDA582C3B6}" type="parTrans" cxnId="{455B8803-8B25-4C68-9014-C0A9A20CBEC3}">
      <dgm:prSet/>
      <dgm:spPr/>
      <dgm:t>
        <a:bodyPr/>
        <a:lstStyle/>
        <a:p>
          <a:endParaRPr lang="cs-CZ"/>
        </a:p>
      </dgm:t>
    </dgm:pt>
    <dgm:pt modelId="{D6803400-E481-4722-88F4-EE85DF75F8A8}" type="sibTrans" cxnId="{455B8803-8B25-4C68-9014-C0A9A20CBEC3}">
      <dgm:prSet/>
      <dgm:spPr/>
      <dgm:t>
        <a:bodyPr/>
        <a:lstStyle/>
        <a:p>
          <a:endParaRPr lang="cs-CZ"/>
        </a:p>
      </dgm:t>
    </dgm:pt>
    <dgm:pt modelId="{DAC72432-B508-44A3-B91C-E61510B32A89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Démanty noci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C375305A-9B5F-4CD0-8F0B-4E4529DE76D9}" type="parTrans" cxnId="{2C4DCDF9-B9B7-4F12-B932-10C50C9BDE3C}">
      <dgm:prSet/>
      <dgm:spPr/>
      <dgm:t>
        <a:bodyPr/>
        <a:lstStyle/>
        <a:p>
          <a:endParaRPr lang="cs-CZ"/>
        </a:p>
      </dgm:t>
    </dgm:pt>
    <dgm:pt modelId="{7B07F84B-6F4C-465C-8F51-58954FD94140}" type="sibTrans" cxnId="{2C4DCDF9-B9B7-4F12-B932-10C50C9BDE3C}">
      <dgm:prSet/>
      <dgm:spPr/>
      <dgm:t>
        <a:bodyPr/>
        <a:lstStyle/>
        <a:p>
          <a:endParaRPr lang="cs-CZ"/>
        </a:p>
      </dgm:t>
    </dgm:pt>
    <dgm:pt modelId="{82B187DB-0293-431A-B4D2-F17AE2C942EF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Ulice ztracených bratří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C6DC4F08-2517-436A-AE16-13472609BAD3}" type="parTrans" cxnId="{E4875281-290C-4943-96FE-71B0990E84C2}">
      <dgm:prSet/>
      <dgm:spPr/>
      <dgm:t>
        <a:bodyPr/>
        <a:lstStyle/>
        <a:p>
          <a:endParaRPr lang="cs-CZ"/>
        </a:p>
      </dgm:t>
    </dgm:pt>
    <dgm:pt modelId="{E5AA857F-E0EE-4C27-A33C-D0B214F2B949}" type="sibTrans" cxnId="{E4875281-290C-4943-96FE-71B0990E84C2}">
      <dgm:prSet/>
      <dgm:spPr/>
      <dgm:t>
        <a:bodyPr/>
        <a:lstStyle/>
        <a:p>
          <a:endParaRPr lang="cs-CZ"/>
        </a:p>
      </dgm:t>
    </dgm:pt>
    <dgm:pt modelId="{20DE8402-1779-4072-9A06-CCEE39144CBE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Dita Saxová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107B0F56-6B84-4267-A870-4A86E6561EE1}" type="parTrans" cxnId="{29C5E0A7-F941-444E-9693-63822B8971AD}">
      <dgm:prSet/>
      <dgm:spPr/>
      <dgm:t>
        <a:bodyPr/>
        <a:lstStyle/>
        <a:p>
          <a:endParaRPr lang="cs-CZ"/>
        </a:p>
      </dgm:t>
    </dgm:pt>
    <dgm:pt modelId="{469176C6-6268-428D-A453-5B7CEBF1D7FA}" type="sibTrans" cxnId="{29C5E0A7-F941-444E-9693-63822B8971AD}">
      <dgm:prSet/>
      <dgm:spPr/>
      <dgm:t>
        <a:bodyPr/>
        <a:lstStyle/>
        <a:p>
          <a:endParaRPr lang="cs-CZ"/>
        </a:p>
      </dgm:t>
    </dgm:pt>
    <dgm:pt modelId="{41B7A2FE-498F-4897-9DEA-4F2586975192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Transport </a:t>
          </a:r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b="1" i="1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z </a:t>
          </a:r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ráje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C0E4C8EA-B6AE-4C97-B3BD-58F98AFC4B38}" type="parTrans" cxnId="{C4B4FDAC-5BA2-477F-84B0-E95825EFA2F2}">
      <dgm:prSet/>
      <dgm:spPr/>
      <dgm:t>
        <a:bodyPr/>
        <a:lstStyle/>
        <a:p>
          <a:endParaRPr lang="cs-CZ"/>
        </a:p>
      </dgm:t>
    </dgm:pt>
    <dgm:pt modelId="{A5383759-EDCE-43DF-8973-3E030AA9C71A}" type="sibTrans" cxnId="{C4B4FDAC-5BA2-477F-84B0-E95825EFA2F2}">
      <dgm:prSet/>
      <dgm:spPr/>
      <dgm:t>
        <a:bodyPr/>
        <a:lstStyle/>
        <a:p>
          <a:endParaRPr lang="cs-CZ"/>
        </a:p>
      </dgm:t>
    </dgm:pt>
    <dgm:pt modelId="{5F4D5E2F-2EA9-4493-835E-DCA11A13E0D5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Nikoho neponížíš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29DEE06E-600C-4900-B700-070992137FC7}" type="parTrans" cxnId="{CB13F97D-1AFB-4AB8-B1A2-489466D2E481}">
      <dgm:prSet/>
      <dgm:spPr/>
      <dgm:t>
        <a:bodyPr/>
        <a:lstStyle/>
        <a:p>
          <a:endParaRPr lang="cs-CZ"/>
        </a:p>
      </dgm:t>
    </dgm:pt>
    <dgm:pt modelId="{896D3810-EFEC-4EC6-A57D-8FC99C9D713B}" type="sibTrans" cxnId="{CB13F97D-1AFB-4AB8-B1A2-489466D2E481}">
      <dgm:prSet/>
      <dgm:spPr/>
      <dgm:t>
        <a:bodyPr/>
        <a:lstStyle/>
        <a:p>
          <a:endParaRPr lang="cs-CZ"/>
        </a:p>
      </dgm:t>
    </dgm:pt>
    <dgm:pt modelId="{AD6D366E-24FC-48F3-A5D0-4DCFC5CDB264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Modlitba pro Kateřinu Horovitzovou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6F4ED186-AFE5-446A-BC8A-8B7AD22D6484}" type="parTrans" cxnId="{13A3C8A6-3B2B-482F-BB72-E9E55E302404}">
      <dgm:prSet/>
      <dgm:spPr/>
      <dgm:t>
        <a:bodyPr/>
        <a:lstStyle/>
        <a:p>
          <a:endParaRPr lang="cs-CZ"/>
        </a:p>
      </dgm:t>
    </dgm:pt>
    <dgm:pt modelId="{DA5A0C47-E5BF-4EBC-B83A-F1EB0A724F63}" type="sibTrans" cxnId="{13A3C8A6-3B2B-482F-BB72-E9E55E302404}">
      <dgm:prSet/>
      <dgm:spPr/>
      <dgm:t>
        <a:bodyPr/>
        <a:lstStyle/>
        <a:p>
          <a:endParaRPr lang="cs-CZ"/>
        </a:p>
      </dgm:t>
    </dgm:pt>
    <dgm:pt modelId="{B3001845-2D32-49B9-8923-FD7BE568995C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Hořká vůně mandlí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B5EFB5EA-B73B-4650-9269-207C7429E9AE}" type="parTrans" cxnId="{93F7C2E7-CE24-4CC0-9F93-48D0FB66CA9F}">
      <dgm:prSet/>
      <dgm:spPr/>
      <dgm:t>
        <a:bodyPr/>
        <a:lstStyle/>
        <a:p>
          <a:endParaRPr lang="cs-CZ"/>
        </a:p>
      </dgm:t>
    </dgm:pt>
    <dgm:pt modelId="{45F6D591-51FD-45E5-8E0E-54A2B42CC42C}" type="sibTrans" cxnId="{93F7C2E7-CE24-4CC0-9F93-48D0FB66CA9F}">
      <dgm:prSet/>
      <dgm:spPr/>
      <dgm:t>
        <a:bodyPr/>
        <a:lstStyle/>
        <a:p>
          <a:endParaRPr lang="cs-CZ"/>
        </a:p>
      </dgm:t>
    </dgm:pt>
    <dgm:pt modelId="{97FCA00B-79E2-42F5-A540-671DCB9AFD9E}">
      <dgm:prSet phldrT="[Text]"/>
      <dgm:spPr/>
      <dgm:t>
        <a:bodyPr/>
        <a:lstStyle/>
        <a:p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Nemilovaná: Z deníku sedmnáctileté Perly </a:t>
          </a:r>
          <a:r>
            <a:rPr lang="cs-CZ" b="1" i="1" dirty="0" err="1" smtClean="0">
              <a:solidFill>
                <a:srgbClr val="5C0000"/>
              </a:solidFill>
              <a:latin typeface="Georgia" pitchFamily="18" charset="0"/>
            </a:rPr>
            <a:t>Sch</a:t>
          </a:r>
          <a:r>
            <a:rPr lang="cs-CZ" b="1" i="1" dirty="0" smtClean="0">
              <a:solidFill>
                <a:srgbClr val="5C0000"/>
              </a:solidFill>
              <a:latin typeface="Georgia" pitchFamily="18" charset="0"/>
            </a:rPr>
            <a:t>.</a:t>
          </a:r>
          <a:endParaRPr lang="cs-CZ" b="1" dirty="0">
            <a:solidFill>
              <a:srgbClr val="5C0000"/>
            </a:solidFill>
            <a:latin typeface="Georgia" pitchFamily="18" charset="0"/>
          </a:endParaRPr>
        </a:p>
      </dgm:t>
    </dgm:pt>
    <dgm:pt modelId="{25DF3DBD-3C9D-4CCA-A78A-F842D3E204C7}" type="parTrans" cxnId="{CB286BE8-FF8A-4F41-BFA3-827974F75128}">
      <dgm:prSet/>
      <dgm:spPr/>
      <dgm:t>
        <a:bodyPr/>
        <a:lstStyle/>
        <a:p>
          <a:endParaRPr lang="cs-CZ"/>
        </a:p>
      </dgm:t>
    </dgm:pt>
    <dgm:pt modelId="{A31E7BE9-05C3-4654-B689-0F1D318701AB}" type="sibTrans" cxnId="{CB286BE8-FF8A-4F41-BFA3-827974F75128}">
      <dgm:prSet/>
      <dgm:spPr/>
      <dgm:t>
        <a:bodyPr/>
        <a:lstStyle/>
        <a:p>
          <a:endParaRPr lang="cs-CZ"/>
        </a:p>
      </dgm:t>
    </dgm:pt>
    <dgm:pt modelId="{E319AC77-007E-453E-8D11-C3E0E841389F}" type="pres">
      <dgm:prSet presAssocID="{93722994-1731-477C-8764-962D0CABD0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C1E782E-6DDD-4CAC-8BD1-973042175879}" type="pres">
      <dgm:prSet presAssocID="{DAC72432-B508-44A3-B91C-E61510B32A8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9FF292-C022-472D-B97C-DA7719AF3168}" type="pres">
      <dgm:prSet presAssocID="{7B07F84B-6F4C-465C-8F51-58954FD94140}" presName="sibTrans" presStyleCnt="0"/>
      <dgm:spPr/>
    </dgm:pt>
    <dgm:pt modelId="{7567FF1C-1779-48E8-B4F5-42D84AA35443}" type="pres">
      <dgm:prSet presAssocID="{82B187DB-0293-431A-B4D2-F17AE2C942E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954172-54FA-42EE-BE1F-846A01C5D4CE}" type="pres">
      <dgm:prSet presAssocID="{E5AA857F-E0EE-4C27-A33C-D0B214F2B949}" presName="sibTrans" presStyleCnt="0"/>
      <dgm:spPr/>
    </dgm:pt>
    <dgm:pt modelId="{F3D3E44E-5B25-4E23-8185-1CBBE3CA397F}" type="pres">
      <dgm:prSet presAssocID="{20DE8402-1779-4072-9A06-CCEE39144CB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BD0378-3160-4248-A458-01AB0C18BB1E}" type="pres">
      <dgm:prSet presAssocID="{469176C6-6268-428D-A453-5B7CEBF1D7FA}" presName="sibTrans" presStyleCnt="0"/>
      <dgm:spPr/>
    </dgm:pt>
    <dgm:pt modelId="{89D6333C-F09D-475D-9F97-3B025E3E47DB}" type="pres">
      <dgm:prSet presAssocID="{41B7A2FE-498F-4897-9DEA-4F258697519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6AF3B7-4814-4C69-BE72-BCFC9DAEA2F0}" type="pres">
      <dgm:prSet presAssocID="{A5383759-EDCE-43DF-8973-3E030AA9C71A}" presName="sibTrans" presStyleCnt="0"/>
      <dgm:spPr/>
    </dgm:pt>
    <dgm:pt modelId="{7244D302-08C3-4506-9F31-CAD5053C6949}" type="pres">
      <dgm:prSet presAssocID="{5F4D5E2F-2EA9-4493-835E-DCA11A13E0D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95568D-CB58-4D9D-881F-17677FE1F6E0}" type="pres">
      <dgm:prSet presAssocID="{896D3810-EFEC-4EC6-A57D-8FC99C9D713B}" presName="sibTrans" presStyleCnt="0"/>
      <dgm:spPr/>
    </dgm:pt>
    <dgm:pt modelId="{1FA8643D-5704-4D54-ACC0-4723D6FD45E5}" type="pres">
      <dgm:prSet presAssocID="{AD6D366E-24FC-48F3-A5D0-4DCFC5CDB2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168DF0-D4FD-44D8-A80E-EB1153E67834}" type="pres">
      <dgm:prSet presAssocID="{DA5A0C47-E5BF-4EBC-B83A-F1EB0A724F63}" presName="sibTrans" presStyleCnt="0"/>
      <dgm:spPr/>
    </dgm:pt>
    <dgm:pt modelId="{2C7F19E4-C9BF-4BEC-A122-E32154B72F97}" type="pres">
      <dgm:prSet presAssocID="{B3001845-2D32-49B9-8923-FD7BE568995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01F1BF-A468-4278-83E6-E7BD3AF45E55}" type="pres">
      <dgm:prSet presAssocID="{45F6D591-51FD-45E5-8E0E-54A2B42CC42C}" presName="sibTrans" presStyleCnt="0"/>
      <dgm:spPr/>
    </dgm:pt>
    <dgm:pt modelId="{D0238938-C167-492E-9893-356D1A59A3D4}" type="pres">
      <dgm:prSet presAssocID="{97FCA00B-79E2-42F5-A540-671DCB9AFD9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2EC729-712D-4289-B9FA-31C1442821AC}" type="pres">
      <dgm:prSet presAssocID="{A31E7BE9-05C3-4654-B689-0F1D318701AB}" presName="sibTrans" presStyleCnt="0"/>
      <dgm:spPr/>
    </dgm:pt>
    <dgm:pt modelId="{54A8E303-F36C-4930-AE62-EBA34ADFA0A7}" type="pres">
      <dgm:prSet presAssocID="{A9633363-9732-4CE8-B462-B40E27737C1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B798AE-7009-49B7-85A8-1FAA8B63475B}" type="presOf" srcId="{97FCA00B-79E2-42F5-A540-671DCB9AFD9E}" destId="{D0238938-C167-492E-9893-356D1A59A3D4}" srcOrd="0" destOrd="0" presId="urn:microsoft.com/office/officeart/2005/8/layout/default"/>
    <dgm:cxn modelId="{B8906257-754F-400A-9806-ADD47C6295EF}" type="presOf" srcId="{B3001845-2D32-49B9-8923-FD7BE568995C}" destId="{2C7F19E4-C9BF-4BEC-A122-E32154B72F97}" srcOrd="0" destOrd="0" presId="urn:microsoft.com/office/officeart/2005/8/layout/default"/>
    <dgm:cxn modelId="{2C4DCDF9-B9B7-4F12-B932-10C50C9BDE3C}" srcId="{93722994-1731-477C-8764-962D0CABD0FA}" destId="{DAC72432-B508-44A3-B91C-E61510B32A89}" srcOrd="0" destOrd="0" parTransId="{C375305A-9B5F-4CD0-8F0B-4E4529DE76D9}" sibTransId="{7B07F84B-6F4C-465C-8F51-58954FD94140}"/>
    <dgm:cxn modelId="{FFB5F1B1-09E8-49BF-98F0-B290ACB0E690}" type="presOf" srcId="{AD6D366E-24FC-48F3-A5D0-4DCFC5CDB264}" destId="{1FA8643D-5704-4D54-ACC0-4723D6FD45E5}" srcOrd="0" destOrd="0" presId="urn:microsoft.com/office/officeart/2005/8/layout/default"/>
    <dgm:cxn modelId="{455B8803-8B25-4C68-9014-C0A9A20CBEC3}" srcId="{93722994-1731-477C-8764-962D0CABD0FA}" destId="{A9633363-9732-4CE8-B462-B40E27737C14}" srcOrd="8" destOrd="0" parTransId="{2F3AA2B3-FAF2-44F0-9A5C-8BEDA582C3B6}" sibTransId="{D6803400-E481-4722-88F4-EE85DF75F8A8}"/>
    <dgm:cxn modelId="{29C5E0A7-F941-444E-9693-63822B8971AD}" srcId="{93722994-1731-477C-8764-962D0CABD0FA}" destId="{20DE8402-1779-4072-9A06-CCEE39144CBE}" srcOrd="2" destOrd="0" parTransId="{107B0F56-6B84-4267-A870-4A86E6561EE1}" sibTransId="{469176C6-6268-428D-A453-5B7CEBF1D7FA}"/>
    <dgm:cxn modelId="{CB13F97D-1AFB-4AB8-B1A2-489466D2E481}" srcId="{93722994-1731-477C-8764-962D0CABD0FA}" destId="{5F4D5E2F-2EA9-4493-835E-DCA11A13E0D5}" srcOrd="4" destOrd="0" parTransId="{29DEE06E-600C-4900-B700-070992137FC7}" sibTransId="{896D3810-EFEC-4EC6-A57D-8FC99C9D713B}"/>
    <dgm:cxn modelId="{0A184794-2472-444A-ACD3-4932DDA63671}" type="presOf" srcId="{41B7A2FE-498F-4897-9DEA-4F2586975192}" destId="{89D6333C-F09D-475D-9F97-3B025E3E47DB}" srcOrd="0" destOrd="0" presId="urn:microsoft.com/office/officeart/2005/8/layout/default"/>
    <dgm:cxn modelId="{2475FA00-507B-4598-B67E-45DE486D82EB}" type="presOf" srcId="{5F4D5E2F-2EA9-4493-835E-DCA11A13E0D5}" destId="{7244D302-08C3-4506-9F31-CAD5053C6949}" srcOrd="0" destOrd="0" presId="urn:microsoft.com/office/officeart/2005/8/layout/default"/>
    <dgm:cxn modelId="{E4875281-290C-4943-96FE-71B0990E84C2}" srcId="{93722994-1731-477C-8764-962D0CABD0FA}" destId="{82B187DB-0293-431A-B4D2-F17AE2C942EF}" srcOrd="1" destOrd="0" parTransId="{C6DC4F08-2517-436A-AE16-13472609BAD3}" sibTransId="{E5AA857F-E0EE-4C27-A33C-D0B214F2B949}"/>
    <dgm:cxn modelId="{C4B4FDAC-5BA2-477F-84B0-E95825EFA2F2}" srcId="{93722994-1731-477C-8764-962D0CABD0FA}" destId="{41B7A2FE-498F-4897-9DEA-4F2586975192}" srcOrd="3" destOrd="0" parTransId="{C0E4C8EA-B6AE-4C97-B3BD-58F98AFC4B38}" sibTransId="{A5383759-EDCE-43DF-8973-3E030AA9C71A}"/>
    <dgm:cxn modelId="{CB286BE8-FF8A-4F41-BFA3-827974F75128}" srcId="{93722994-1731-477C-8764-962D0CABD0FA}" destId="{97FCA00B-79E2-42F5-A540-671DCB9AFD9E}" srcOrd="7" destOrd="0" parTransId="{25DF3DBD-3C9D-4CCA-A78A-F842D3E204C7}" sibTransId="{A31E7BE9-05C3-4654-B689-0F1D318701AB}"/>
    <dgm:cxn modelId="{71C8EF8C-5CFE-4421-9609-45C7F354352C}" type="presOf" srcId="{A9633363-9732-4CE8-B462-B40E27737C14}" destId="{54A8E303-F36C-4930-AE62-EBA34ADFA0A7}" srcOrd="0" destOrd="0" presId="urn:microsoft.com/office/officeart/2005/8/layout/default"/>
    <dgm:cxn modelId="{E21E3842-AEED-4EAF-8530-418F40E4C52B}" type="presOf" srcId="{93722994-1731-477C-8764-962D0CABD0FA}" destId="{E319AC77-007E-453E-8D11-C3E0E841389F}" srcOrd="0" destOrd="0" presId="urn:microsoft.com/office/officeart/2005/8/layout/default"/>
    <dgm:cxn modelId="{93F7C2E7-CE24-4CC0-9F93-48D0FB66CA9F}" srcId="{93722994-1731-477C-8764-962D0CABD0FA}" destId="{B3001845-2D32-49B9-8923-FD7BE568995C}" srcOrd="6" destOrd="0" parTransId="{B5EFB5EA-B73B-4650-9269-207C7429E9AE}" sibTransId="{45F6D591-51FD-45E5-8E0E-54A2B42CC42C}"/>
    <dgm:cxn modelId="{13A3C8A6-3B2B-482F-BB72-E9E55E302404}" srcId="{93722994-1731-477C-8764-962D0CABD0FA}" destId="{AD6D366E-24FC-48F3-A5D0-4DCFC5CDB264}" srcOrd="5" destOrd="0" parTransId="{6F4ED186-AFE5-446A-BC8A-8B7AD22D6484}" sibTransId="{DA5A0C47-E5BF-4EBC-B83A-F1EB0A724F63}"/>
    <dgm:cxn modelId="{5D2FD33C-85D9-43FD-B095-7858FEF7CDFC}" type="presOf" srcId="{20DE8402-1779-4072-9A06-CCEE39144CBE}" destId="{F3D3E44E-5B25-4E23-8185-1CBBE3CA397F}" srcOrd="0" destOrd="0" presId="urn:microsoft.com/office/officeart/2005/8/layout/default"/>
    <dgm:cxn modelId="{3CF3C2E2-A13C-4382-9E3A-21B674B2CF24}" type="presOf" srcId="{82B187DB-0293-431A-B4D2-F17AE2C942EF}" destId="{7567FF1C-1779-48E8-B4F5-42D84AA35443}" srcOrd="0" destOrd="0" presId="urn:microsoft.com/office/officeart/2005/8/layout/default"/>
    <dgm:cxn modelId="{2FC5D83B-433F-49FD-9874-2FDA6729C32A}" type="presOf" srcId="{DAC72432-B508-44A3-B91C-E61510B32A89}" destId="{DC1E782E-6DDD-4CAC-8BD1-973042175879}" srcOrd="0" destOrd="0" presId="urn:microsoft.com/office/officeart/2005/8/layout/default"/>
    <dgm:cxn modelId="{49FCBBCE-7636-4A5A-B0DA-30038DE4C206}" type="presParOf" srcId="{E319AC77-007E-453E-8D11-C3E0E841389F}" destId="{DC1E782E-6DDD-4CAC-8BD1-973042175879}" srcOrd="0" destOrd="0" presId="urn:microsoft.com/office/officeart/2005/8/layout/default"/>
    <dgm:cxn modelId="{1CD52741-B0CE-42E7-8AB5-025B4CB240FB}" type="presParOf" srcId="{E319AC77-007E-453E-8D11-C3E0E841389F}" destId="{C09FF292-C022-472D-B97C-DA7719AF3168}" srcOrd="1" destOrd="0" presId="urn:microsoft.com/office/officeart/2005/8/layout/default"/>
    <dgm:cxn modelId="{2E6C3E8B-7EFC-4E79-8D40-E39B307858D4}" type="presParOf" srcId="{E319AC77-007E-453E-8D11-C3E0E841389F}" destId="{7567FF1C-1779-48E8-B4F5-42D84AA35443}" srcOrd="2" destOrd="0" presId="urn:microsoft.com/office/officeart/2005/8/layout/default"/>
    <dgm:cxn modelId="{6419FAB7-C042-4FC8-B32F-FCB8E0834C89}" type="presParOf" srcId="{E319AC77-007E-453E-8D11-C3E0E841389F}" destId="{54954172-54FA-42EE-BE1F-846A01C5D4CE}" srcOrd="3" destOrd="0" presId="urn:microsoft.com/office/officeart/2005/8/layout/default"/>
    <dgm:cxn modelId="{E2DC45F8-3162-4D62-A9A4-55EA9358ED2E}" type="presParOf" srcId="{E319AC77-007E-453E-8D11-C3E0E841389F}" destId="{F3D3E44E-5B25-4E23-8185-1CBBE3CA397F}" srcOrd="4" destOrd="0" presId="urn:microsoft.com/office/officeart/2005/8/layout/default"/>
    <dgm:cxn modelId="{277CE7AD-054D-4C8F-A179-C53E83735800}" type="presParOf" srcId="{E319AC77-007E-453E-8D11-C3E0E841389F}" destId="{E6BD0378-3160-4248-A458-01AB0C18BB1E}" srcOrd="5" destOrd="0" presId="urn:microsoft.com/office/officeart/2005/8/layout/default"/>
    <dgm:cxn modelId="{80BF59B0-A310-449A-8837-1E9524626F2D}" type="presParOf" srcId="{E319AC77-007E-453E-8D11-C3E0E841389F}" destId="{89D6333C-F09D-475D-9F97-3B025E3E47DB}" srcOrd="6" destOrd="0" presId="urn:microsoft.com/office/officeart/2005/8/layout/default"/>
    <dgm:cxn modelId="{DC72A67E-C63D-44B9-8E0C-EE14B6D958A9}" type="presParOf" srcId="{E319AC77-007E-453E-8D11-C3E0E841389F}" destId="{126AF3B7-4814-4C69-BE72-BCFC9DAEA2F0}" srcOrd="7" destOrd="0" presId="urn:microsoft.com/office/officeart/2005/8/layout/default"/>
    <dgm:cxn modelId="{1D9F880F-D964-46A3-A0A3-1F9BD7E1AD3F}" type="presParOf" srcId="{E319AC77-007E-453E-8D11-C3E0E841389F}" destId="{7244D302-08C3-4506-9F31-CAD5053C6949}" srcOrd="8" destOrd="0" presId="urn:microsoft.com/office/officeart/2005/8/layout/default"/>
    <dgm:cxn modelId="{812CFB97-08FD-43B7-B830-1EFE2C432A4A}" type="presParOf" srcId="{E319AC77-007E-453E-8D11-C3E0E841389F}" destId="{8795568D-CB58-4D9D-881F-17677FE1F6E0}" srcOrd="9" destOrd="0" presId="urn:microsoft.com/office/officeart/2005/8/layout/default"/>
    <dgm:cxn modelId="{185283FC-4177-404C-AC59-58A47605ADF0}" type="presParOf" srcId="{E319AC77-007E-453E-8D11-C3E0E841389F}" destId="{1FA8643D-5704-4D54-ACC0-4723D6FD45E5}" srcOrd="10" destOrd="0" presId="urn:microsoft.com/office/officeart/2005/8/layout/default"/>
    <dgm:cxn modelId="{60F54FD5-6AB0-4D50-BA0A-4ECFA2A6FEB9}" type="presParOf" srcId="{E319AC77-007E-453E-8D11-C3E0E841389F}" destId="{F3168DF0-D4FD-44D8-A80E-EB1153E67834}" srcOrd="11" destOrd="0" presId="urn:microsoft.com/office/officeart/2005/8/layout/default"/>
    <dgm:cxn modelId="{07F04F3C-8EB6-49F3-AAB7-59ED2997D528}" type="presParOf" srcId="{E319AC77-007E-453E-8D11-C3E0E841389F}" destId="{2C7F19E4-C9BF-4BEC-A122-E32154B72F97}" srcOrd="12" destOrd="0" presId="urn:microsoft.com/office/officeart/2005/8/layout/default"/>
    <dgm:cxn modelId="{9A993712-B360-426B-97E0-B72CBC209D9E}" type="presParOf" srcId="{E319AC77-007E-453E-8D11-C3E0E841389F}" destId="{2F01F1BF-A468-4278-83E6-E7BD3AF45E55}" srcOrd="13" destOrd="0" presId="urn:microsoft.com/office/officeart/2005/8/layout/default"/>
    <dgm:cxn modelId="{E4767069-2680-43CD-915D-EF4D3A0ADFBA}" type="presParOf" srcId="{E319AC77-007E-453E-8D11-C3E0E841389F}" destId="{D0238938-C167-492E-9893-356D1A59A3D4}" srcOrd="14" destOrd="0" presId="urn:microsoft.com/office/officeart/2005/8/layout/default"/>
    <dgm:cxn modelId="{9621BCF9-BFBF-4FB2-820C-3E08AE2EF054}" type="presParOf" srcId="{E319AC77-007E-453E-8D11-C3E0E841389F}" destId="{F02EC729-712D-4289-B9FA-31C1442821AC}" srcOrd="15" destOrd="0" presId="urn:microsoft.com/office/officeart/2005/8/layout/default"/>
    <dgm:cxn modelId="{A8384005-FA79-4C0E-93DC-0F200228D585}" type="presParOf" srcId="{E319AC77-007E-453E-8D11-C3E0E841389F}" destId="{54A8E303-F36C-4930-AE62-EBA34ADFA0A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23CFD-FE5E-465F-B502-33261F74C021}" type="doc">
      <dgm:prSet loTypeId="urn:microsoft.com/office/officeart/2005/8/layout/pList2" loCatId="list" qsTypeId="urn:microsoft.com/office/officeart/2005/8/quickstyle/simple4" qsCatId="simple" csTypeId="urn:microsoft.com/office/officeart/2005/8/colors/accent6_1" csCatId="accent6" phldr="1"/>
      <dgm:spPr/>
    </dgm:pt>
    <dgm:pt modelId="{7E88852A-E085-4DEB-91B7-8B31C7B19D05}">
      <dgm:prSet phldrT="[Text]"/>
      <dgm:spPr/>
      <dgm:t>
        <a:bodyPr/>
        <a:lstStyle/>
        <a:p>
          <a:pPr algn="ctr"/>
          <a:r>
            <a:rPr lang="cs-CZ" b="1" dirty="0" smtClean="0">
              <a:solidFill>
                <a:srgbClr val="5C0000"/>
              </a:solidFill>
              <a:latin typeface="Georgia" pitchFamily="18" charset="0"/>
            </a:rPr>
            <a:t>Kateřina </a:t>
          </a:r>
          <a:r>
            <a:rPr lang="cs-CZ" b="1" dirty="0" err="1" smtClean="0">
              <a:solidFill>
                <a:srgbClr val="5C0000"/>
              </a:solidFill>
              <a:latin typeface="Georgia" pitchFamily="18" charset="0"/>
            </a:rPr>
            <a:t>Horovitzová</a:t>
          </a:r>
          <a:r>
            <a:rPr lang="cs-CZ" b="1" dirty="0" smtClean="0">
              <a:solidFill>
                <a:srgbClr val="5C0000"/>
              </a:solidFill>
              <a:latin typeface="Georgia" pitchFamily="18" charset="0"/>
            </a:rPr>
            <a:t> </a:t>
          </a:r>
        </a:p>
        <a:p>
          <a:pPr algn="ctr"/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Židovka, tanečnice, je donucena vzít si Hermana </a:t>
          </a:r>
          <a:r>
            <a:rPr lang="cs-CZ" dirty="0" err="1" smtClean="0">
              <a:solidFill>
                <a:srgbClr val="5C0000"/>
              </a:solidFill>
              <a:latin typeface="Georgia" pitchFamily="18" charset="0"/>
            </a:rPr>
            <a:t>Cohena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, věří 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v 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dobro</a:t>
          </a:r>
          <a:endParaRPr lang="cs-CZ" dirty="0">
            <a:solidFill>
              <a:srgbClr val="5C0000"/>
            </a:solidFill>
            <a:latin typeface="Georgia" pitchFamily="18" charset="0"/>
          </a:endParaRPr>
        </a:p>
      </dgm:t>
    </dgm:pt>
    <dgm:pt modelId="{1B7E226F-CD3B-40FB-8879-289C96CAA7FF}" type="parTrans" cxnId="{B419E0B1-52DC-4660-AE2E-657DF1AD34C0}">
      <dgm:prSet/>
      <dgm:spPr/>
      <dgm:t>
        <a:bodyPr/>
        <a:lstStyle/>
        <a:p>
          <a:endParaRPr lang="cs-CZ"/>
        </a:p>
      </dgm:t>
    </dgm:pt>
    <dgm:pt modelId="{63338C0B-D376-4423-99CA-E000155CC30D}" type="sibTrans" cxnId="{B419E0B1-52DC-4660-AE2E-657DF1AD34C0}">
      <dgm:prSet/>
      <dgm:spPr/>
      <dgm:t>
        <a:bodyPr/>
        <a:lstStyle/>
        <a:p>
          <a:endParaRPr lang="cs-CZ"/>
        </a:p>
      </dgm:t>
    </dgm:pt>
    <dgm:pt modelId="{9E741EB4-E8FF-4D82-B9B3-88E8BAB92480}">
      <dgm:prSet/>
      <dgm:spPr/>
      <dgm:t>
        <a:bodyPr/>
        <a:lstStyle/>
        <a:p>
          <a:r>
            <a:rPr lang="cs-CZ" b="1" dirty="0" smtClean="0">
              <a:solidFill>
                <a:srgbClr val="5C0000"/>
              </a:solidFill>
              <a:latin typeface="Georgia" pitchFamily="18" charset="0"/>
            </a:rPr>
            <a:t>Herman </a:t>
          </a:r>
          <a:r>
            <a:rPr lang="cs-CZ" b="1" dirty="0" err="1" smtClean="0">
              <a:solidFill>
                <a:srgbClr val="5C0000"/>
              </a:solidFill>
              <a:latin typeface="Georgia" pitchFamily="18" charset="0"/>
            </a:rPr>
            <a:t>Cohen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 </a:t>
          </a:r>
        </a:p>
        <a:p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Žid, mluvčí obchodníků, vykoupí Kateřinu s cílem ji osvobodit, je nucen poslouchat rozkazy Němců </a:t>
          </a:r>
        </a:p>
      </dgm:t>
    </dgm:pt>
    <dgm:pt modelId="{1C748523-1511-4621-91B7-DF2EB4D33E71}" type="parTrans" cxnId="{ED6B1F69-9BFB-4080-AAAF-8AACDD0C5946}">
      <dgm:prSet/>
      <dgm:spPr/>
      <dgm:t>
        <a:bodyPr/>
        <a:lstStyle/>
        <a:p>
          <a:endParaRPr lang="cs-CZ"/>
        </a:p>
      </dgm:t>
    </dgm:pt>
    <dgm:pt modelId="{D0D4046D-591B-4750-ABCC-BCC2FFFCD4CB}" type="sibTrans" cxnId="{ED6B1F69-9BFB-4080-AAAF-8AACDD0C5946}">
      <dgm:prSet/>
      <dgm:spPr/>
      <dgm:t>
        <a:bodyPr/>
        <a:lstStyle/>
        <a:p>
          <a:endParaRPr lang="cs-CZ"/>
        </a:p>
      </dgm:t>
    </dgm:pt>
    <dgm:pt modelId="{0797F88C-9C0F-4568-94FE-2E2E82778323}">
      <dgm:prSet/>
      <dgm:spPr/>
      <dgm:t>
        <a:bodyPr/>
        <a:lstStyle/>
        <a:p>
          <a:r>
            <a:rPr lang="cs-CZ" b="1" dirty="0" smtClean="0">
              <a:solidFill>
                <a:srgbClr val="5C0000"/>
              </a:solidFill>
              <a:latin typeface="Georgia" pitchFamily="18" charset="0"/>
            </a:rPr>
            <a:t>Bedřich </a:t>
          </a:r>
          <a:r>
            <a:rPr lang="cs-CZ" b="1" dirty="0" err="1" smtClean="0">
              <a:solidFill>
                <a:srgbClr val="5C0000"/>
              </a:solidFill>
              <a:latin typeface="Georgia" pitchFamily="18" charset="0"/>
            </a:rPr>
            <a:t>Brenske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 </a:t>
          </a:r>
        </a:p>
        <a:p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velitel tajného fašistického oddělení, krutý, manipuluje 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s 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lidmi, chce získat peníze 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a </a:t>
          </a:r>
          <a:r>
            <a:rPr lang="cs-CZ" dirty="0" smtClean="0">
              <a:solidFill>
                <a:srgbClr val="5C0000"/>
              </a:solidFill>
              <a:latin typeface="Georgia" pitchFamily="18" charset="0"/>
            </a:rPr>
            <a:t>poslat hrdiny do plynu</a:t>
          </a:r>
          <a:endParaRPr lang="cs-CZ" dirty="0">
            <a:solidFill>
              <a:srgbClr val="5C0000"/>
            </a:solidFill>
            <a:latin typeface="Georgia" pitchFamily="18" charset="0"/>
          </a:endParaRPr>
        </a:p>
      </dgm:t>
    </dgm:pt>
    <dgm:pt modelId="{A94E06C7-9E50-48A6-A200-2285B1A977B2}" type="parTrans" cxnId="{E37EE9A4-CB8B-4668-A80E-937FC3520382}">
      <dgm:prSet/>
      <dgm:spPr/>
      <dgm:t>
        <a:bodyPr/>
        <a:lstStyle/>
        <a:p>
          <a:endParaRPr lang="cs-CZ"/>
        </a:p>
      </dgm:t>
    </dgm:pt>
    <dgm:pt modelId="{479AB629-16F6-4555-83EE-BA788A469D7E}" type="sibTrans" cxnId="{E37EE9A4-CB8B-4668-A80E-937FC3520382}">
      <dgm:prSet/>
      <dgm:spPr/>
      <dgm:t>
        <a:bodyPr/>
        <a:lstStyle/>
        <a:p>
          <a:endParaRPr lang="cs-CZ"/>
        </a:p>
      </dgm:t>
    </dgm:pt>
    <dgm:pt modelId="{AE8291F1-F69B-48C4-A35C-AFC8BB3E92D2}" type="pres">
      <dgm:prSet presAssocID="{A1B23CFD-FE5E-465F-B502-33261F74C021}" presName="Name0" presStyleCnt="0">
        <dgm:presLayoutVars>
          <dgm:dir/>
          <dgm:resizeHandles val="exact"/>
        </dgm:presLayoutVars>
      </dgm:prSet>
      <dgm:spPr/>
    </dgm:pt>
    <dgm:pt modelId="{36DF1D35-21B7-4EC9-850A-97F8A8926ABD}" type="pres">
      <dgm:prSet presAssocID="{A1B23CFD-FE5E-465F-B502-33261F74C021}" presName="bkgdShp" presStyleLbl="alignAccFollowNode1" presStyleIdx="0" presStyleCnt="1" custLinFactNeighborX="126"/>
      <dgm:spPr>
        <a:ln>
          <a:solidFill>
            <a:srgbClr val="5C0000">
              <a:alpha val="90000"/>
            </a:srgbClr>
          </a:solidFill>
        </a:ln>
      </dgm:spPr>
    </dgm:pt>
    <dgm:pt modelId="{ECA27372-240A-450F-A53A-D79E035E8CF1}" type="pres">
      <dgm:prSet presAssocID="{A1B23CFD-FE5E-465F-B502-33261F74C021}" presName="linComp" presStyleCnt="0"/>
      <dgm:spPr/>
    </dgm:pt>
    <dgm:pt modelId="{CDEB08FA-93CC-4DBE-A712-B2241DA9AAB1}" type="pres">
      <dgm:prSet presAssocID="{7E88852A-E085-4DEB-91B7-8B31C7B19D05}" presName="compNode" presStyleCnt="0"/>
      <dgm:spPr/>
    </dgm:pt>
    <dgm:pt modelId="{0A3C0505-A6B2-4970-A6E7-0AA59144D493}" type="pres">
      <dgm:prSet presAssocID="{7E88852A-E085-4DEB-91B7-8B31C7B19D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E34BE3-7A1A-417B-8EB7-8BDDA51A3EE3}" type="pres">
      <dgm:prSet presAssocID="{7E88852A-E085-4DEB-91B7-8B31C7B19D05}" presName="invisiNode" presStyleLbl="node1" presStyleIdx="0" presStyleCnt="3"/>
      <dgm:spPr/>
    </dgm:pt>
    <dgm:pt modelId="{858B3B6C-0D92-41C7-88CF-AF0D263BBC4B}" type="pres">
      <dgm:prSet presAssocID="{7E88852A-E085-4DEB-91B7-8B31C7B19D0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EA485C-28C4-485C-9A41-945584BE053D}" type="pres">
      <dgm:prSet presAssocID="{63338C0B-D376-4423-99CA-E000155CC30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B62BB33-858A-40E5-AB7F-D8BFCBF30773}" type="pres">
      <dgm:prSet presAssocID="{9E741EB4-E8FF-4D82-B9B3-88E8BAB92480}" presName="compNode" presStyleCnt="0"/>
      <dgm:spPr/>
    </dgm:pt>
    <dgm:pt modelId="{4B4E58CC-2142-4AA9-A494-5604A2B66D05}" type="pres">
      <dgm:prSet presAssocID="{9E741EB4-E8FF-4D82-B9B3-88E8BAB924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E88CCE-953A-4AEB-8553-CEC993023856}" type="pres">
      <dgm:prSet presAssocID="{9E741EB4-E8FF-4D82-B9B3-88E8BAB92480}" presName="invisiNode" presStyleLbl="node1" presStyleIdx="1" presStyleCnt="3"/>
      <dgm:spPr/>
    </dgm:pt>
    <dgm:pt modelId="{6863DB27-B8BE-4BFD-A5EC-2EDBC833719D}" type="pres">
      <dgm:prSet presAssocID="{9E741EB4-E8FF-4D82-B9B3-88E8BAB9248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71A385-BA88-4868-8F2E-1683731D52A9}" type="pres">
      <dgm:prSet presAssocID="{D0D4046D-591B-4750-ABCC-BCC2FFFCD4CB}" presName="sibTrans" presStyleLbl="sibTrans2D1" presStyleIdx="0" presStyleCnt="0"/>
      <dgm:spPr/>
      <dgm:t>
        <a:bodyPr/>
        <a:lstStyle/>
        <a:p>
          <a:endParaRPr lang="cs-CZ"/>
        </a:p>
      </dgm:t>
    </dgm:pt>
    <dgm:pt modelId="{E99239A1-5B44-408F-BACB-56CECC09000D}" type="pres">
      <dgm:prSet presAssocID="{0797F88C-9C0F-4568-94FE-2E2E82778323}" presName="compNode" presStyleCnt="0"/>
      <dgm:spPr/>
    </dgm:pt>
    <dgm:pt modelId="{338DA0D1-6489-4458-A1F0-05E3D68299B1}" type="pres">
      <dgm:prSet presAssocID="{0797F88C-9C0F-4568-94FE-2E2E827783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0A4685-5900-44BE-BFCB-965D59B67AF7}" type="pres">
      <dgm:prSet presAssocID="{0797F88C-9C0F-4568-94FE-2E2E82778323}" presName="invisiNode" presStyleLbl="node1" presStyleIdx="2" presStyleCnt="3"/>
      <dgm:spPr/>
    </dgm:pt>
    <dgm:pt modelId="{9CA4EA7C-1892-41AA-B264-D24FFAB6A5F4}" type="pres">
      <dgm:prSet presAssocID="{0797F88C-9C0F-4568-94FE-2E2E8277832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419E0B1-52DC-4660-AE2E-657DF1AD34C0}" srcId="{A1B23CFD-FE5E-465F-B502-33261F74C021}" destId="{7E88852A-E085-4DEB-91B7-8B31C7B19D05}" srcOrd="0" destOrd="0" parTransId="{1B7E226F-CD3B-40FB-8879-289C96CAA7FF}" sibTransId="{63338C0B-D376-4423-99CA-E000155CC30D}"/>
    <dgm:cxn modelId="{91D0E1EA-810F-400D-AB4C-C222632C4A0F}" type="presOf" srcId="{A1B23CFD-FE5E-465F-B502-33261F74C021}" destId="{AE8291F1-F69B-48C4-A35C-AFC8BB3E92D2}" srcOrd="0" destOrd="0" presId="urn:microsoft.com/office/officeart/2005/8/layout/pList2"/>
    <dgm:cxn modelId="{8917ED23-E401-4A90-974B-90C1B8E76D27}" type="presOf" srcId="{D0D4046D-591B-4750-ABCC-BCC2FFFCD4CB}" destId="{8C71A385-BA88-4868-8F2E-1683731D52A9}" srcOrd="0" destOrd="0" presId="urn:microsoft.com/office/officeart/2005/8/layout/pList2"/>
    <dgm:cxn modelId="{E37EE9A4-CB8B-4668-A80E-937FC3520382}" srcId="{A1B23CFD-FE5E-465F-B502-33261F74C021}" destId="{0797F88C-9C0F-4568-94FE-2E2E82778323}" srcOrd="2" destOrd="0" parTransId="{A94E06C7-9E50-48A6-A200-2285B1A977B2}" sibTransId="{479AB629-16F6-4555-83EE-BA788A469D7E}"/>
    <dgm:cxn modelId="{8A5DF196-86DA-47F0-8485-0EAAA7875CB9}" type="presOf" srcId="{63338C0B-D376-4423-99CA-E000155CC30D}" destId="{16EA485C-28C4-485C-9A41-945584BE053D}" srcOrd="0" destOrd="0" presId="urn:microsoft.com/office/officeart/2005/8/layout/pList2"/>
    <dgm:cxn modelId="{ED6B1F69-9BFB-4080-AAAF-8AACDD0C5946}" srcId="{A1B23CFD-FE5E-465F-B502-33261F74C021}" destId="{9E741EB4-E8FF-4D82-B9B3-88E8BAB92480}" srcOrd="1" destOrd="0" parTransId="{1C748523-1511-4621-91B7-DF2EB4D33E71}" sibTransId="{D0D4046D-591B-4750-ABCC-BCC2FFFCD4CB}"/>
    <dgm:cxn modelId="{5E3CE1DD-1E1F-4884-B683-0740E80EA1A1}" type="presOf" srcId="{0797F88C-9C0F-4568-94FE-2E2E82778323}" destId="{338DA0D1-6489-4458-A1F0-05E3D68299B1}" srcOrd="0" destOrd="0" presId="urn:microsoft.com/office/officeart/2005/8/layout/pList2"/>
    <dgm:cxn modelId="{5266421B-EB27-44D0-ADE1-F64989F1E415}" type="presOf" srcId="{9E741EB4-E8FF-4D82-B9B3-88E8BAB92480}" destId="{4B4E58CC-2142-4AA9-A494-5604A2B66D05}" srcOrd="0" destOrd="0" presId="urn:microsoft.com/office/officeart/2005/8/layout/pList2"/>
    <dgm:cxn modelId="{FABD408E-7C3A-4F68-8216-747F92129084}" type="presOf" srcId="{7E88852A-E085-4DEB-91B7-8B31C7B19D05}" destId="{0A3C0505-A6B2-4970-A6E7-0AA59144D493}" srcOrd="0" destOrd="0" presId="urn:microsoft.com/office/officeart/2005/8/layout/pList2"/>
    <dgm:cxn modelId="{8614BF96-07BA-4B59-A699-BFF9ABCFB581}" type="presParOf" srcId="{AE8291F1-F69B-48C4-A35C-AFC8BB3E92D2}" destId="{36DF1D35-21B7-4EC9-850A-97F8A8926ABD}" srcOrd="0" destOrd="0" presId="urn:microsoft.com/office/officeart/2005/8/layout/pList2"/>
    <dgm:cxn modelId="{F2C442D6-EFDF-4C83-B3B4-C43C99C11B00}" type="presParOf" srcId="{AE8291F1-F69B-48C4-A35C-AFC8BB3E92D2}" destId="{ECA27372-240A-450F-A53A-D79E035E8CF1}" srcOrd="1" destOrd="0" presId="urn:microsoft.com/office/officeart/2005/8/layout/pList2"/>
    <dgm:cxn modelId="{1AD494FC-8076-4930-92E9-B109B0447E05}" type="presParOf" srcId="{ECA27372-240A-450F-A53A-D79E035E8CF1}" destId="{CDEB08FA-93CC-4DBE-A712-B2241DA9AAB1}" srcOrd="0" destOrd="0" presId="urn:microsoft.com/office/officeart/2005/8/layout/pList2"/>
    <dgm:cxn modelId="{867F235D-0850-4815-9A2B-66480AD66CC0}" type="presParOf" srcId="{CDEB08FA-93CC-4DBE-A712-B2241DA9AAB1}" destId="{0A3C0505-A6B2-4970-A6E7-0AA59144D493}" srcOrd="0" destOrd="0" presId="urn:microsoft.com/office/officeart/2005/8/layout/pList2"/>
    <dgm:cxn modelId="{7D07C70D-C300-48F1-8C83-A928F6DF9652}" type="presParOf" srcId="{CDEB08FA-93CC-4DBE-A712-B2241DA9AAB1}" destId="{87E34BE3-7A1A-417B-8EB7-8BDDA51A3EE3}" srcOrd="1" destOrd="0" presId="urn:microsoft.com/office/officeart/2005/8/layout/pList2"/>
    <dgm:cxn modelId="{6B80134A-4166-4D9F-8E7E-F9A5A45DDA96}" type="presParOf" srcId="{CDEB08FA-93CC-4DBE-A712-B2241DA9AAB1}" destId="{858B3B6C-0D92-41C7-88CF-AF0D263BBC4B}" srcOrd="2" destOrd="0" presId="urn:microsoft.com/office/officeart/2005/8/layout/pList2"/>
    <dgm:cxn modelId="{F9214668-CA44-4F7C-A2F8-76C38C05B99F}" type="presParOf" srcId="{ECA27372-240A-450F-A53A-D79E035E8CF1}" destId="{16EA485C-28C4-485C-9A41-945584BE053D}" srcOrd="1" destOrd="0" presId="urn:microsoft.com/office/officeart/2005/8/layout/pList2"/>
    <dgm:cxn modelId="{EE5BEED6-CD9B-403A-9E72-F979D2306F3C}" type="presParOf" srcId="{ECA27372-240A-450F-A53A-D79E035E8CF1}" destId="{CB62BB33-858A-40E5-AB7F-D8BFCBF30773}" srcOrd="2" destOrd="0" presId="urn:microsoft.com/office/officeart/2005/8/layout/pList2"/>
    <dgm:cxn modelId="{0C9CB411-B568-482F-9B7B-1043A4015D64}" type="presParOf" srcId="{CB62BB33-858A-40E5-AB7F-D8BFCBF30773}" destId="{4B4E58CC-2142-4AA9-A494-5604A2B66D05}" srcOrd="0" destOrd="0" presId="urn:microsoft.com/office/officeart/2005/8/layout/pList2"/>
    <dgm:cxn modelId="{35345B55-9D10-4A24-AA0D-C4F35BC79CF4}" type="presParOf" srcId="{CB62BB33-858A-40E5-AB7F-D8BFCBF30773}" destId="{7FE88CCE-953A-4AEB-8553-CEC993023856}" srcOrd="1" destOrd="0" presId="urn:microsoft.com/office/officeart/2005/8/layout/pList2"/>
    <dgm:cxn modelId="{4C5445D4-DB08-4CDF-94B7-9FCBA3000CE6}" type="presParOf" srcId="{CB62BB33-858A-40E5-AB7F-D8BFCBF30773}" destId="{6863DB27-B8BE-4BFD-A5EC-2EDBC833719D}" srcOrd="2" destOrd="0" presId="urn:microsoft.com/office/officeart/2005/8/layout/pList2"/>
    <dgm:cxn modelId="{F346054C-486F-424C-8C8E-29BF02CFFB1B}" type="presParOf" srcId="{ECA27372-240A-450F-A53A-D79E035E8CF1}" destId="{8C71A385-BA88-4868-8F2E-1683731D52A9}" srcOrd="3" destOrd="0" presId="urn:microsoft.com/office/officeart/2005/8/layout/pList2"/>
    <dgm:cxn modelId="{A913B9BB-5917-4C3D-9FD8-0F4B35030083}" type="presParOf" srcId="{ECA27372-240A-450F-A53A-D79E035E8CF1}" destId="{E99239A1-5B44-408F-BACB-56CECC09000D}" srcOrd="4" destOrd="0" presId="urn:microsoft.com/office/officeart/2005/8/layout/pList2"/>
    <dgm:cxn modelId="{213E0D82-D380-4BF3-ABF2-4B7A5527150B}" type="presParOf" srcId="{E99239A1-5B44-408F-BACB-56CECC09000D}" destId="{338DA0D1-6489-4458-A1F0-05E3D68299B1}" srcOrd="0" destOrd="0" presId="urn:microsoft.com/office/officeart/2005/8/layout/pList2"/>
    <dgm:cxn modelId="{F1CC0461-E3BB-40F4-BA68-D37E766B7FE7}" type="presParOf" srcId="{E99239A1-5B44-408F-BACB-56CECC09000D}" destId="{050A4685-5900-44BE-BFCB-965D59B67AF7}" srcOrd="1" destOrd="0" presId="urn:microsoft.com/office/officeart/2005/8/layout/pList2"/>
    <dgm:cxn modelId="{11736DB6-9AB3-4EAA-82D4-884CF03DA75D}" type="presParOf" srcId="{E99239A1-5B44-408F-BACB-56CECC09000D}" destId="{9CA4EA7C-1892-41AA-B264-D24FFAB6A5F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679F1-4E06-4876-9F82-CA99B97A289D}">
      <dsp:nvSpPr>
        <dsp:cNvPr id="0" name=""/>
        <dsp:cNvSpPr/>
      </dsp:nvSpPr>
      <dsp:spPr>
        <a:xfrm>
          <a:off x="0" y="1671039"/>
          <a:ext cx="8229600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52D68-A731-4243-B20A-E2986A3319D1}">
      <dsp:nvSpPr>
        <dsp:cNvPr id="0" name=""/>
        <dsp:cNvSpPr/>
      </dsp:nvSpPr>
      <dsp:spPr>
        <a:xfrm>
          <a:off x="411480" y="1597383"/>
          <a:ext cx="5760720" cy="14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" i="1" kern="1200" smtClean="0"/>
            <a:t>Noc a nadějeDémanty nociUlice ztracených bratříMůj známý Vili FeldPrvní stanice štěstí</a:t>
          </a:r>
          <a:r>
            <a:rPr lang="cs-CZ" sz="500" i="1" kern="1200" smtClean="0">
              <a:hlinkClick xmlns:r="http://schemas.openxmlformats.org/officeDocument/2006/relationships" r:id="rId1" tooltip="Dita Saxová"/>
            </a:rPr>
            <a:t>Dita Saxová</a:t>
          </a:r>
          <a:r>
            <a:rPr lang="cs-CZ" sz="500" i="1" kern="1200" smtClean="0"/>
            <a:t>Noc a denTransport z rájeNikoho neponížíš</a:t>
          </a:r>
          <a:r>
            <a:rPr lang="cs-CZ" sz="500" i="1" kern="1200" smtClean="0">
              <a:hlinkClick xmlns:r="http://schemas.openxmlformats.org/officeDocument/2006/relationships" r:id="rId2" tooltip="Modlitba pro Kateřinu Horovitzovou"/>
            </a:rPr>
            <a:t>Modlitba pro Kateřinu Horovitzovou</a:t>
          </a:r>
          <a:r>
            <a:rPr lang="cs-CZ" sz="500" i="1" kern="1200" smtClean="0"/>
            <a:t>Vlny v řeceBílé břízy na podzimPropast: RománHořká vůně mandlíMiláčekNemilovaná: Z deníku sedmnáctileté Perly Sch.Král promluvil, neřekl nicMůj známý Vili FeldTma nemá stínVelká trojka</a:t>
          </a:r>
          <a:r>
            <a:rPr lang="cs-CZ" sz="500" kern="1200" smtClean="0"/>
            <a:t> </a:t>
          </a:r>
          <a:r>
            <a:rPr lang="cs-CZ" sz="500" i="1" kern="1200" smtClean="0"/>
            <a:t>Colette: Dívka z Antverp</a:t>
          </a:r>
          <a:r>
            <a:rPr lang="cs-CZ" sz="500" kern="1200" smtClean="0"/>
            <a:t>, 1992</a:t>
          </a:r>
          <a:endParaRPr lang="cs-CZ" sz="500" kern="1200"/>
        </a:p>
      </dsp:txBody>
      <dsp:txXfrm>
        <a:off x="411480" y="1597383"/>
        <a:ext cx="5760720" cy="147311"/>
      </dsp:txXfrm>
    </dsp:sp>
    <dsp:sp modelId="{C509734F-C37D-4CFB-A7B4-A3A3AFD8B24C}">
      <dsp:nvSpPr>
        <dsp:cNvPr id="0" name=""/>
        <dsp:cNvSpPr/>
      </dsp:nvSpPr>
      <dsp:spPr>
        <a:xfrm>
          <a:off x="0" y="1897396"/>
          <a:ext cx="8229600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761BF-B9D9-4D94-A8D9-5AF5414BB82C}">
      <dsp:nvSpPr>
        <dsp:cNvPr id="0" name=""/>
        <dsp:cNvSpPr/>
      </dsp:nvSpPr>
      <dsp:spPr>
        <a:xfrm>
          <a:off x="411480" y="1823740"/>
          <a:ext cx="5760720" cy="14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i="1" kern="1200" smtClean="0"/>
            <a:t>Tanga: Dívka z Hamburku</a:t>
          </a:r>
          <a:r>
            <a:rPr lang="pt-BR" sz="500" kern="1200" smtClean="0"/>
            <a:t>, 1992</a:t>
          </a:r>
          <a:endParaRPr lang="pt-BR" sz="500" kern="1200"/>
        </a:p>
      </dsp:txBody>
      <dsp:txXfrm>
        <a:off x="411480" y="1823740"/>
        <a:ext cx="5760720" cy="147311"/>
      </dsp:txXfrm>
    </dsp:sp>
    <dsp:sp modelId="{251D366E-81F5-45B3-B34C-2E0CC331CF10}">
      <dsp:nvSpPr>
        <dsp:cNvPr id="0" name=""/>
        <dsp:cNvSpPr/>
      </dsp:nvSpPr>
      <dsp:spPr>
        <a:xfrm>
          <a:off x="0" y="2123753"/>
          <a:ext cx="8229600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9A13-8BC4-44D8-95F5-771CC0A3811F}">
      <dsp:nvSpPr>
        <dsp:cNvPr id="0" name=""/>
        <dsp:cNvSpPr/>
      </dsp:nvSpPr>
      <dsp:spPr>
        <a:xfrm>
          <a:off x="411480" y="2050097"/>
          <a:ext cx="5760720" cy="14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" i="1" kern="1200" smtClean="0"/>
            <a:t>Lea: Dívka z Leeuwardenu</a:t>
          </a:r>
          <a:r>
            <a:rPr lang="cs-CZ" sz="500" kern="1200" smtClean="0"/>
            <a:t>, 2000</a:t>
          </a:r>
          <a:endParaRPr lang="cs-CZ" sz="500" kern="1200"/>
        </a:p>
      </dsp:txBody>
      <dsp:txXfrm>
        <a:off x="411480" y="2050097"/>
        <a:ext cx="5760720" cy="147311"/>
      </dsp:txXfrm>
    </dsp:sp>
    <dsp:sp modelId="{CC43507F-EAD0-43C7-8269-B4258A6930EA}">
      <dsp:nvSpPr>
        <dsp:cNvPr id="0" name=""/>
        <dsp:cNvSpPr/>
      </dsp:nvSpPr>
      <dsp:spPr>
        <a:xfrm>
          <a:off x="0" y="2350111"/>
          <a:ext cx="8229600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5B394-3124-4731-9023-8E9DFA47F318}">
      <dsp:nvSpPr>
        <dsp:cNvPr id="0" name=""/>
        <dsp:cNvSpPr/>
      </dsp:nvSpPr>
      <dsp:spPr>
        <a:xfrm>
          <a:off x="411480" y="2276455"/>
          <a:ext cx="5760720" cy="14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" i="1" kern="1200" dirty="0" smtClean="0"/>
            <a:t>Dům vrácené </a:t>
          </a:r>
          <a:r>
            <a:rPr lang="cs-CZ" sz="500" i="1" kern="1200" dirty="0" err="1" smtClean="0"/>
            <a:t>ozvěnyDívka</a:t>
          </a:r>
          <a:r>
            <a:rPr lang="cs-CZ" sz="500" i="1" kern="1200" dirty="0" smtClean="0"/>
            <a:t> s </a:t>
          </a:r>
          <a:r>
            <a:rPr lang="cs-CZ" sz="500" i="1" kern="1200" dirty="0" err="1" smtClean="0"/>
            <a:t>jizvouKamarádiModrý</a:t>
          </a:r>
          <a:r>
            <a:rPr lang="cs-CZ" sz="500" i="1" kern="1200" dirty="0" smtClean="0"/>
            <a:t> </a:t>
          </a:r>
          <a:r>
            <a:rPr lang="cs-CZ" sz="500" i="1" kern="1200" dirty="0" err="1" smtClean="0"/>
            <a:t>denPorgessNeslušné</a:t>
          </a:r>
          <a:r>
            <a:rPr lang="cs-CZ" sz="500" i="1" kern="1200" dirty="0" smtClean="0"/>
            <a:t> </a:t>
          </a:r>
          <a:r>
            <a:rPr lang="cs-CZ" sz="500" i="1" kern="1200" dirty="0" err="1" smtClean="0"/>
            <a:t>snyOheň</a:t>
          </a:r>
          <a:r>
            <a:rPr lang="cs-CZ" sz="500" i="1" kern="1200" dirty="0" smtClean="0"/>
            <a:t> na vodě: </a:t>
          </a:r>
          <a:r>
            <a:rPr lang="cs-CZ" sz="500" i="1" kern="1200" dirty="0" err="1" smtClean="0"/>
            <a:t>PovídkyDobrý</a:t>
          </a:r>
          <a:r>
            <a:rPr lang="cs-CZ" sz="500" i="1" kern="1200" dirty="0" smtClean="0"/>
            <a:t> den, pane Lustig: Myšlenky o </a:t>
          </a:r>
          <a:r>
            <a:rPr lang="cs-CZ" sz="500" i="1" kern="1200" dirty="0" err="1" smtClean="0"/>
            <a:t>životěKrásné</a:t>
          </a:r>
          <a:r>
            <a:rPr lang="cs-CZ" sz="500" i="1" kern="1200" dirty="0" smtClean="0"/>
            <a:t> zelené oči</a:t>
          </a:r>
          <a:endParaRPr lang="cs-CZ" sz="500" kern="1200" dirty="0"/>
        </a:p>
      </dsp:txBody>
      <dsp:txXfrm>
        <a:off x="411480" y="2276455"/>
        <a:ext cx="5760720" cy="147311"/>
      </dsp:txXfrm>
    </dsp:sp>
    <dsp:sp modelId="{E056FDE7-9387-494E-ABEE-004EE64F6DF2}">
      <dsp:nvSpPr>
        <dsp:cNvPr id="0" name=""/>
        <dsp:cNvSpPr/>
      </dsp:nvSpPr>
      <dsp:spPr>
        <a:xfrm>
          <a:off x="0" y="2576468"/>
          <a:ext cx="8229600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EBDE-B8FA-46A9-80AB-1E41903DFF39}">
      <dsp:nvSpPr>
        <dsp:cNvPr id="0" name=""/>
        <dsp:cNvSpPr/>
      </dsp:nvSpPr>
      <dsp:spPr>
        <a:xfrm>
          <a:off x="411480" y="2502812"/>
          <a:ext cx="5760720" cy="14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1480" y="2502812"/>
        <a:ext cx="5760720" cy="147311"/>
      </dsp:txXfrm>
    </dsp:sp>
    <dsp:sp modelId="{AFD63E2B-A4C5-4918-938E-3747B60B5EE6}">
      <dsp:nvSpPr>
        <dsp:cNvPr id="0" name=""/>
        <dsp:cNvSpPr/>
      </dsp:nvSpPr>
      <dsp:spPr>
        <a:xfrm>
          <a:off x="0" y="2802825"/>
          <a:ext cx="8229600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BB0C2-6347-42E7-99E1-7421B97BBAF3}">
      <dsp:nvSpPr>
        <dsp:cNvPr id="0" name=""/>
        <dsp:cNvSpPr/>
      </dsp:nvSpPr>
      <dsp:spPr>
        <a:xfrm>
          <a:off x="411480" y="2729169"/>
          <a:ext cx="5760720" cy="14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1480" y="2729169"/>
        <a:ext cx="5760720" cy="1473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E782E-6DDD-4CAC-8BD1-973042175879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Démanty noci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0" y="126999"/>
        <a:ext cx="1904999" cy="1143000"/>
      </dsp:txXfrm>
    </dsp:sp>
    <dsp:sp modelId="{7567FF1C-1779-48E8-B4F5-42D84AA35443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Ulice ztracených bratří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2095500" y="126999"/>
        <a:ext cx="1904999" cy="1143000"/>
      </dsp:txXfrm>
    </dsp:sp>
    <dsp:sp modelId="{F3D3E44E-5B25-4E23-8185-1CBBE3CA397F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Dita Saxová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4191000" y="126999"/>
        <a:ext cx="1904999" cy="1143000"/>
      </dsp:txXfrm>
    </dsp:sp>
    <dsp:sp modelId="{89D6333C-F09D-475D-9F97-3B025E3E47DB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Transport </a:t>
          </a: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z </a:t>
          </a: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ráje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0" y="1460500"/>
        <a:ext cx="1904999" cy="1143000"/>
      </dsp:txXfrm>
    </dsp:sp>
    <dsp:sp modelId="{7244D302-08C3-4506-9F31-CAD5053C6949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Nikoho neponížíš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2095500" y="1460499"/>
        <a:ext cx="1904999" cy="1143000"/>
      </dsp:txXfrm>
    </dsp:sp>
    <dsp:sp modelId="{1FA8643D-5704-4D54-ACC0-4723D6FD45E5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Modlitba pro Kateřinu Horovitzovou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4191000" y="1460499"/>
        <a:ext cx="1904999" cy="1143000"/>
      </dsp:txXfrm>
    </dsp:sp>
    <dsp:sp modelId="{2C7F19E4-C9BF-4BEC-A122-E32154B72F97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Hořká vůně mandlí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0" y="2793999"/>
        <a:ext cx="1904999" cy="1143000"/>
      </dsp:txXfrm>
    </dsp:sp>
    <dsp:sp modelId="{D0238938-C167-492E-9893-356D1A59A3D4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Nemilovaná: Z deníku sedmnáctileté Perly </a:t>
          </a:r>
          <a:r>
            <a:rPr lang="cs-CZ" sz="1900" b="1" i="1" kern="1200" dirty="0" err="1" smtClean="0">
              <a:solidFill>
                <a:srgbClr val="5C0000"/>
              </a:solidFill>
              <a:latin typeface="Georgia" pitchFamily="18" charset="0"/>
            </a:rPr>
            <a:t>Sch</a:t>
          </a: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.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2095500" y="2793999"/>
        <a:ext cx="1904999" cy="1143000"/>
      </dsp:txXfrm>
    </dsp:sp>
    <dsp:sp modelId="{54A8E303-F36C-4930-AE62-EBA34ADFA0A7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1" kern="1200" dirty="0" smtClean="0">
              <a:solidFill>
                <a:srgbClr val="5C0000"/>
              </a:solidFill>
              <a:latin typeface="Georgia" pitchFamily="18" charset="0"/>
            </a:rPr>
            <a:t>Krásné zelené oči</a:t>
          </a:r>
          <a:endParaRPr lang="cs-CZ" sz="1900" b="1" kern="1200" dirty="0">
            <a:solidFill>
              <a:srgbClr val="5C0000"/>
            </a:solidFill>
            <a:latin typeface="Georgia" pitchFamily="18" charset="0"/>
          </a:endParaRPr>
        </a:p>
      </dsp:txBody>
      <dsp:txXfrm>
        <a:off x="4191000" y="2794000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F1D35-21B7-4EC9-850A-97F8A8926ABD}">
      <dsp:nvSpPr>
        <dsp:cNvPr id="0" name=""/>
        <dsp:cNvSpPr/>
      </dsp:nvSpPr>
      <dsp:spPr>
        <a:xfrm>
          <a:off x="0" y="0"/>
          <a:ext cx="8229600" cy="2639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5C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B3B6C-0D92-41C7-88CF-AF0D263BBC4B}">
      <dsp:nvSpPr>
        <dsp:cNvPr id="0" name=""/>
        <dsp:cNvSpPr/>
      </dsp:nvSpPr>
      <dsp:spPr>
        <a:xfrm>
          <a:off x="246887" y="351930"/>
          <a:ext cx="2417445" cy="1935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3C0505-A6B2-4970-A6E7-0AA59144D493}">
      <dsp:nvSpPr>
        <dsp:cNvPr id="0" name=""/>
        <dsp:cNvSpPr/>
      </dsp:nvSpPr>
      <dsp:spPr>
        <a:xfrm rot="10800000">
          <a:off x="246887" y="2639481"/>
          <a:ext cx="2417445" cy="32260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>
              <a:solidFill>
                <a:srgbClr val="5C0000"/>
              </a:solidFill>
              <a:latin typeface="Georgia" pitchFamily="18" charset="0"/>
            </a:rPr>
            <a:t>Kateřina </a:t>
          </a:r>
          <a:r>
            <a:rPr lang="cs-CZ" sz="2100" b="1" kern="1200" dirty="0" err="1" smtClean="0">
              <a:solidFill>
                <a:srgbClr val="5C0000"/>
              </a:solidFill>
              <a:latin typeface="Georgia" pitchFamily="18" charset="0"/>
            </a:rPr>
            <a:t>Horovitzová</a:t>
          </a:r>
          <a:r>
            <a:rPr lang="cs-CZ" sz="2100" b="1" kern="1200" dirty="0" smtClean="0">
              <a:solidFill>
                <a:srgbClr val="5C0000"/>
              </a:solidFill>
              <a:latin typeface="Georgia" pitchFamily="18" charset="0"/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Židovka, tanečnice, je donucena vzít si Hermana </a:t>
          </a:r>
          <a:r>
            <a:rPr lang="cs-CZ" sz="2100" kern="1200" dirty="0" err="1" smtClean="0">
              <a:solidFill>
                <a:srgbClr val="5C0000"/>
              </a:solidFill>
              <a:latin typeface="Georgia" pitchFamily="18" charset="0"/>
            </a:rPr>
            <a:t>Cohena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, věří 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v 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dobro</a:t>
          </a:r>
          <a:endParaRPr lang="cs-CZ" sz="2100" kern="1200" dirty="0">
            <a:solidFill>
              <a:srgbClr val="5C0000"/>
            </a:solidFill>
            <a:latin typeface="Georgia" pitchFamily="18" charset="0"/>
          </a:endParaRPr>
        </a:p>
      </dsp:txBody>
      <dsp:txXfrm rot="10800000">
        <a:off x="246887" y="2639481"/>
        <a:ext cx="2417445" cy="3226033"/>
      </dsp:txXfrm>
    </dsp:sp>
    <dsp:sp modelId="{6863DB27-B8BE-4BFD-A5EC-2EDBC833719D}">
      <dsp:nvSpPr>
        <dsp:cNvPr id="0" name=""/>
        <dsp:cNvSpPr/>
      </dsp:nvSpPr>
      <dsp:spPr>
        <a:xfrm>
          <a:off x="2906077" y="351930"/>
          <a:ext cx="2417445" cy="1935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4E58CC-2142-4AA9-A494-5604A2B66D05}">
      <dsp:nvSpPr>
        <dsp:cNvPr id="0" name=""/>
        <dsp:cNvSpPr/>
      </dsp:nvSpPr>
      <dsp:spPr>
        <a:xfrm rot="10800000">
          <a:off x="2906077" y="2639481"/>
          <a:ext cx="2417445" cy="32260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>
              <a:solidFill>
                <a:srgbClr val="5C0000"/>
              </a:solidFill>
              <a:latin typeface="Georgia" pitchFamily="18" charset="0"/>
            </a:rPr>
            <a:t>Herman </a:t>
          </a:r>
          <a:r>
            <a:rPr lang="cs-CZ" sz="2100" b="1" kern="1200" dirty="0" err="1" smtClean="0">
              <a:solidFill>
                <a:srgbClr val="5C0000"/>
              </a:solidFill>
              <a:latin typeface="Georgia" pitchFamily="18" charset="0"/>
            </a:rPr>
            <a:t>Cohen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Žid, mluvčí obchodníků, vykoupí Kateřinu s cílem ji osvobodit, je nucen poslouchat rozkazy Němců </a:t>
          </a:r>
        </a:p>
      </dsp:txBody>
      <dsp:txXfrm rot="10800000">
        <a:off x="2906077" y="2639481"/>
        <a:ext cx="2417445" cy="3226033"/>
      </dsp:txXfrm>
    </dsp:sp>
    <dsp:sp modelId="{9CA4EA7C-1892-41AA-B264-D24FFAB6A5F4}">
      <dsp:nvSpPr>
        <dsp:cNvPr id="0" name=""/>
        <dsp:cNvSpPr/>
      </dsp:nvSpPr>
      <dsp:spPr>
        <a:xfrm>
          <a:off x="5565267" y="351930"/>
          <a:ext cx="2417445" cy="1935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8DA0D1-6489-4458-A1F0-05E3D68299B1}">
      <dsp:nvSpPr>
        <dsp:cNvPr id="0" name=""/>
        <dsp:cNvSpPr/>
      </dsp:nvSpPr>
      <dsp:spPr>
        <a:xfrm rot="10800000">
          <a:off x="5565267" y="2639481"/>
          <a:ext cx="2417445" cy="32260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>
              <a:solidFill>
                <a:srgbClr val="5C0000"/>
              </a:solidFill>
              <a:latin typeface="Georgia" pitchFamily="18" charset="0"/>
            </a:rPr>
            <a:t>Bedřich </a:t>
          </a:r>
          <a:r>
            <a:rPr lang="cs-CZ" sz="2100" b="1" kern="1200" dirty="0" err="1" smtClean="0">
              <a:solidFill>
                <a:srgbClr val="5C0000"/>
              </a:solidFill>
              <a:latin typeface="Georgia" pitchFamily="18" charset="0"/>
            </a:rPr>
            <a:t>Brenske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velitel tajného fašistického oddělení, krutý, manipuluje 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s 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lidmi, chce získat peníze 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/>
          </a:r>
          <a:b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</a:b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a </a:t>
          </a:r>
          <a:r>
            <a:rPr lang="cs-CZ" sz="2100" kern="1200" dirty="0" smtClean="0">
              <a:solidFill>
                <a:srgbClr val="5C0000"/>
              </a:solidFill>
              <a:latin typeface="Georgia" pitchFamily="18" charset="0"/>
            </a:rPr>
            <a:t>poslat hrdiny do plynu</a:t>
          </a:r>
          <a:endParaRPr lang="cs-CZ" sz="2100" kern="1200" dirty="0">
            <a:solidFill>
              <a:srgbClr val="5C0000"/>
            </a:solidFill>
            <a:latin typeface="Georgia" pitchFamily="18" charset="0"/>
          </a:endParaRPr>
        </a:p>
      </dsp:txBody>
      <dsp:txXfrm rot="10800000">
        <a:off x="5565267" y="2639481"/>
        <a:ext cx="2417445" cy="3226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73DB-4AA3-498E-942F-C314D0C42CC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40F1-1340-47C7-97C7-5DF30D875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walking_in_a_winterwonderland_by_diamonddesignhd-d4km18p.jpg"/>
          <p:cNvPicPr>
            <a:picLocks noChangeAspect="1"/>
          </p:cNvPicPr>
          <p:nvPr/>
        </p:nvPicPr>
        <p:blipFill>
          <a:blip r:embed="rId2" cstate="print"/>
          <a:srcRect l="33034" t="4641" r="4326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548679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latin typeface="Georgia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7200" y="476672"/>
            <a:ext cx="822960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	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Vzdělávací oblast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: 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Jazyk a jazyková komunikace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Vyučovací předmět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: 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Český jazyk a literatura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Ročník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: 9. ročník 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Anotace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: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Arnošt</a:t>
            </a: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Lustig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/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životopis, charakteristika románů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a povídek, charakteristika románu Modlitba pro Kateřinu Horovitzovou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/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Podpora vzdělávání v ZŠ Židlochovice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/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Autor materiálu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: Mgr. Petra Karpíšková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</a:b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Vytvořeno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: leden 2012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walking_in_a_winterwonderland_by_diamonddesignhd-d4km18p.jpg"/>
          <p:cNvPicPr>
            <a:picLocks noChangeAspect="1"/>
          </p:cNvPicPr>
          <p:nvPr/>
        </p:nvPicPr>
        <p:blipFill>
          <a:blip r:embed="rId2" cstate="print"/>
          <a:srcRect l="2632" t="4641" r="4326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23728" y="3356992"/>
            <a:ext cx="56886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Arnošt Lustig</a:t>
            </a:r>
            <a:endParaRPr lang="cs-CZ" sz="4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5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walking_in_a_winterwonderland_by_diamonddesignhd-d4km18p.jpg"/>
          <p:cNvPicPr>
            <a:picLocks noChangeAspect="1"/>
          </p:cNvPicPr>
          <p:nvPr/>
        </p:nvPicPr>
        <p:blipFill>
          <a:blip r:embed="rId2" cstate="print"/>
          <a:srcRect l="33034" t="4641" r="4326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548679"/>
            <a:ext cx="81369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Calibri"/>
              </a:rPr>
              <a:t>*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1926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- </a:t>
            </a:r>
            <a:r>
              <a:rPr lang="cs-CZ" sz="2400" dirty="0" smtClean="0">
                <a:solidFill>
                  <a:srgbClr val="5C0000"/>
                </a:solidFill>
                <a:latin typeface="Calibri"/>
              </a:rPr>
              <a:t>†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2011</a:t>
            </a:r>
            <a:endParaRPr lang="cs-CZ" sz="2400" dirty="0" smtClean="0">
              <a:solidFill>
                <a:srgbClr val="5C0000"/>
              </a:solidFill>
              <a:latin typeface="Georgia" pitchFamily="18" charset="0"/>
            </a:endParaRP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s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pisovatel židovského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původu 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1941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– vyloučen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ze školy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1942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–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deportován do Terezína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prošel koncentračními tábory Osvětim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/>
            </a:r>
            <a:b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</a:b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    a Buchenwald</a:t>
            </a:r>
            <a:endParaRPr lang="cs-CZ" sz="2400" dirty="0" smtClean="0">
              <a:solidFill>
                <a:srgbClr val="5C0000"/>
              </a:solidFill>
              <a:latin typeface="Georgia" pitchFamily="18" charset="0"/>
            </a:endParaRP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13. dubna 1945 uprchl z transportu smrti </a:t>
            </a:r>
          </a:p>
          <a:p>
            <a:pPr indent="273050"/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(v </a:t>
            </a:r>
            <a:r>
              <a:rPr lang="cs-CZ" sz="2400" dirty="0" err="1" smtClean="0">
                <a:solidFill>
                  <a:srgbClr val="5C0000"/>
                </a:solidFill>
                <a:latin typeface="Georgia" pitchFamily="18" charset="0"/>
              </a:rPr>
              <a:t>Dachau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) 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od roku 1946 pracoval jako novinář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1950-1958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–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reportér a režisér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1968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– 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odešel do USA 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učil literaturu na univerzitě ve Washingtonu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>
                <a:solidFill>
                  <a:srgbClr val="5C0000"/>
                </a:solidFill>
                <a:latin typeface="Georgia" pitchFamily="18" charset="0"/>
              </a:rPr>
              <a:t>b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yl nominován na </a:t>
            </a:r>
            <a:r>
              <a:rPr lang="cs-CZ" sz="2400" dirty="0" err="1" smtClean="0">
                <a:solidFill>
                  <a:srgbClr val="5C0000"/>
                </a:solidFill>
                <a:latin typeface="Georgia" pitchFamily="18" charset="0"/>
              </a:rPr>
              <a:t>Purlitzerovu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 cenu</a:t>
            </a:r>
          </a:p>
          <a:p>
            <a:pPr indent="2730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2008 – převzal Cenu </a:t>
            </a:r>
            <a:r>
              <a:rPr lang="cs-CZ" sz="2400" dirty="0" err="1" smtClean="0">
                <a:solidFill>
                  <a:srgbClr val="5C0000"/>
                </a:solidFill>
                <a:latin typeface="Georgia" pitchFamily="18" charset="0"/>
              </a:rPr>
              <a:t>Franze</a:t>
            </a:r>
            <a:r>
              <a:rPr lang="cs-CZ" sz="2400" dirty="0" smtClean="0">
                <a:solidFill>
                  <a:srgbClr val="5C0000"/>
                </a:solidFill>
                <a:latin typeface="Georgia" pitchFamily="18" charset="0"/>
              </a:rPr>
              <a:t> Kafky</a:t>
            </a:r>
          </a:p>
          <a:p>
            <a:endParaRPr lang="cs-CZ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walking_in_a_winterwonderland_by_diamonddesignhd-d4km18p.jpg"/>
          <p:cNvPicPr>
            <a:picLocks noChangeAspect="1"/>
          </p:cNvPicPr>
          <p:nvPr/>
        </p:nvPicPr>
        <p:blipFill>
          <a:blip r:embed="rId2" cstate="print"/>
          <a:srcRect l="33034" t="4641" r="23004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rózy 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s židovskou tématikou</a:t>
            </a: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a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utobiografické 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povídky</a:t>
            </a:r>
          </a:p>
          <a:p>
            <a:r>
              <a:rPr lang="cs-CZ" dirty="0" err="1" smtClean="0">
                <a:solidFill>
                  <a:srgbClr val="5C0000"/>
                </a:solidFill>
                <a:latin typeface="Georgia" pitchFamily="18" charset="0"/>
              </a:rPr>
              <a:t>e</a:t>
            </a:r>
            <a:r>
              <a:rPr lang="cs-CZ" dirty="0" err="1" smtClean="0">
                <a:solidFill>
                  <a:srgbClr val="5C0000"/>
                </a:solidFill>
                <a:latin typeface="Georgia" pitchFamily="18" charset="0"/>
              </a:rPr>
              <a:t>r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-forma</a:t>
            </a:r>
            <a:endParaRPr lang="cs-CZ" dirty="0" smtClean="0">
              <a:solidFill>
                <a:srgbClr val="5C0000"/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z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ážitky 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z koncentračních táborů</a:t>
            </a: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ostavy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: děti, dospívající, staří lidé</a:t>
            </a: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l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íčí 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psychické problémy lidí, kteří válku přežili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23224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walking_in_a_winterwonderland_by_diamonddesignhd-d4km18p.jpg"/>
          <p:cNvPicPr>
            <a:picLocks noChangeAspect="1"/>
          </p:cNvPicPr>
          <p:nvPr/>
        </p:nvPicPr>
        <p:blipFill>
          <a:blip r:embed="rId7" cstate="print"/>
          <a:srcRect l="33034" t="4641" r="23004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69979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Obrázek 6" descr="walking_in_a_winterwonderland_by_diamonddesignhd-d4km18p.jpg"/>
          <p:cNvPicPr>
            <a:picLocks noChangeAspect="1"/>
          </p:cNvPicPr>
          <p:nvPr/>
        </p:nvPicPr>
        <p:blipFill>
          <a:blip r:embed="rId7" cstate="print"/>
          <a:srcRect l="2632" t="4641" r="69982" b="2121"/>
          <a:stretch>
            <a:fillRect/>
          </a:stretch>
        </p:blipFill>
        <p:spPr>
          <a:xfrm>
            <a:off x="0" y="0"/>
            <a:ext cx="26914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walking_in_a_winterwonderland_by_diamonddesignhd-d4km18p.jpg"/>
          <p:cNvPicPr>
            <a:picLocks noChangeAspect="1"/>
          </p:cNvPicPr>
          <p:nvPr/>
        </p:nvPicPr>
        <p:blipFill>
          <a:blip r:embed="rId2" cstate="print"/>
          <a:srcRect l="33034" t="4641" r="23004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7984" y="908720"/>
            <a:ext cx="4258816" cy="521744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n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ovela</a:t>
            </a:r>
            <a:endParaRPr lang="cs-CZ" dirty="0" smtClean="0">
              <a:solidFill>
                <a:srgbClr val="5C0000"/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odle 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skutečných událostí </a:t>
            </a: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1943 – zajetí skupiny židovských obchodníků Němci</a:t>
            </a: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říběh 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židovské tanečnice, která chce uniknout hrozbě koncentračního tábora sňatkem s bohatým Američanem</a:t>
            </a:r>
          </a:p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sychologická </a:t>
            </a:r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analýza postav (pomocí jejich promluvy)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166" t="2272" r="2251" b="3409"/>
          <a:stretch>
            <a:fillRect/>
          </a:stretch>
        </p:blipFill>
        <p:spPr bwMode="auto">
          <a:xfrm>
            <a:off x="179512" y="404664"/>
            <a:ext cx="40324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walking_in_a_winterwonderland_by_diamonddesignhd-d4km18p.jpg"/>
          <p:cNvPicPr>
            <a:picLocks noChangeAspect="1"/>
          </p:cNvPicPr>
          <p:nvPr/>
        </p:nvPicPr>
        <p:blipFill>
          <a:blip r:embed="rId2" cstate="print"/>
          <a:srcRect l="33034" t="4641" r="23004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walking_in_a_winterwonderland_by_diamonddesignhd-d4km18p.jpg"/>
          <p:cNvPicPr>
            <a:picLocks noChangeAspect="1"/>
          </p:cNvPicPr>
          <p:nvPr/>
        </p:nvPicPr>
        <p:blipFill>
          <a:blip r:embed="rId2" cstate="print"/>
          <a:srcRect l="33034" t="4641" r="23004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5C0000"/>
                </a:solidFill>
                <a:latin typeface="Georgia" pitchFamily="18" charset="0"/>
              </a:rPr>
              <a:t>Použité zdroje</a:t>
            </a:r>
            <a:endParaRPr lang="cs-CZ" dirty="0">
              <a:solidFill>
                <a:srgbClr val="5C0000"/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LUSTIG, Arnošt. </a:t>
            </a:r>
            <a:r>
              <a:rPr lang="cs-CZ" sz="2000" i="1" dirty="0" smtClean="0">
                <a:solidFill>
                  <a:srgbClr val="800000"/>
                </a:solidFill>
                <a:latin typeface="Georgia" pitchFamily="18" charset="0"/>
              </a:rPr>
              <a:t>Modlitba pro Kateřinu Horovitzovou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. Překlad 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Jeanne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 Němcová, 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Eliahu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Porat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. Praha: Nakladatelství 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Franze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 Kafky, 2008, 24483 s. ISBN 978-808-6911-151.</a:t>
            </a:r>
            <a:endParaRPr lang="en-US" sz="2000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Sousto. LUSTIG, Arnošt. </a:t>
            </a:r>
            <a:r>
              <a:rPr lang="cs-CZ" sz="2000" i="1" dirty="0" smtClean="0">
                <a:solidFill>
                  <a:srgbClr val="800000"/>
                </a:solidFill>
                <a:latin typeface="Georgia" pitchFamily="18" charset="0"/>
              </a:rPr>
              <a:t>Démanty noci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. Praha: Mladá fronta, 1958, 7 - 21.</a:t>
            </a:r>
          </a:p>
          <a:p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Obrázky </a:t>
            </a:r>
            <a:r>
              <a:rPr lang="en-US" sz="2000" dirty="0" smtClean="0">
                <a:solidFill>
                  <a:srgbClr val="800000"/>
                </a:solidFill>
                <a:latin typeface="Georgia" pitchFamily="18" charset="0"/>
              </a:rPr>
              <a:t>[cit. 13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.</a:t>
            </a:r>
            <a:r>
              <a:rPr lang="en-US" sz="2000" dirty="0" smtClean="0">
                <a:solidFill>
                  <a:srgbClr val="800000"/>
                </a:solidFill>
                <a:latin typeface="Georgia" pitchFamily="18" charset="0"/>
              </a:rPr>
              <a:t> 1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.</a:t>
            </a:r>
            <a:r>
              <a:rPr lang="en-US" sz="2000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2012</a:t>
            </a:r>
            <a:r>
              <a:rPr lang="en-US" sz="2000" dirty="0" smtClean="0">
                <a:solidFill>
                  <a:srgbClr val="800000"/>
                </a:solidFill>
                <a:latin typeface="Georgia" pitchFamily="18" charset="0"/>
              </a:rPr>
              <a:t>]</a:t>
            </a:r>
            <a:endParaRPr lang="cs-CZ" sz="2000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http://www.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desktopnexus.com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/dl/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inline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/922268/1280x800/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walking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_in_a_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winterwonderland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_by_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diamonddesignhd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-d4km18p.jpg?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nocache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=275397</a:t>
            </a:r>
          </a:p>
          <a:p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http://i.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idnes.cz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/11/031/cl6/JAZ30bb84_lustig686T9516C.jpg</a:t>
            </a:r>
          </a:p>
          <a:p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http://i.lidovky.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cz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/05/111/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lngal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/VVRec6bb_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lustig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_web.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jpg</a:t>
            </a:r>
            <a:endParaRPr lang="cs-CZ" sz="2000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http://nd01.jxs.cz/187/035/6c8cfe8ab2_26172851_o2.jpg http://img.fdb.cz/galerie/n/n2e9cb94b262da7de97f78d39c28.jpg http://nd04.jxs.cz/839/647/2781b8a196_72823814_o2.jpg http://25fps.cz/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wp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-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content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/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uploads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/2011/12/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vlcsnap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-1809882.jpg http://t3.gstatic.com/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images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?q=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tbn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:ANd9GcRShrHMj2qI9kSEouyO5fAqlJMuz8D98cPHnOZtObWlPUqFV6bi-</a:t>
            </a:r>
            <a:r>
              <a:rPr lang="cs-CZ" sz="2000" dirty="0" err="1" smtClean="0">
                <a:solidFill>
                  <a:srgbClr val="800000"/>
                </a:solidFill>
                <a:latin typeface="Georgia" pitchFamily="18" charset="0"/>
              </a:rPr>
              <a:t>ZHc</a:t>
            </a:r>
            <a:r>
              <a:rPr lang="cs-CZ" sz="2000" dirty="0" smtClean="0">
                <a:solidFill>
                  <a:srgbClr val="800000"/>
                </a:solidFill>
                <a:latin typeface="Georgia" pitchFamily="18" charset="0"/>
              </a:rPr>
              <a:t>-3NH</a:t>
            </a:r>
            <a:endParaRPr lang="cs-CZ" sz="2000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328</Words>
  <Application>Microsoft Office PowerPoint</Application>
  <PresentationFormat>Předvádění na obrazovce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10</cp:revision>
  <dcterms:created xsi:type="dcterms:W3CDTF">2012-01-06T17:35:54Z</dcterms:created>
  <dcterms:modified xsi:type="dcterms:W3CDTF">2012-05-03T12:38:47Z</dcterms:modified>
</cp:coreProperties>
</file>