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6" r:id="rId4"/>
    <p:sldId id="262" r:id="rId5"/>
    <p:sldId id="260" r:id="rId6"/>
    <p:sldId id="258" r:id="rId7"/>
    <p:sldId id="263" r:id="rId8"/>
    <p:sldId id="261" r:id="rId9"/>
    <p:sldId id="25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FFFF"/>
    <a:srgbClr val="FFFFFF"/>
    <a:srgbClr val="A50021"/>
    <a:srgbClr val="99CC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239-6FD2-4518-BF2A-C523FF215EB7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9372-2C40-483A-90BA-7F4A1E4E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239-6FD2-4518-BF2A-C523FF215EB7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9372-2C40-483A-90BA-7F4A1E4E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239-6FD2-4518-BF2A-C523FF215EB7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9372-2C40-483A-90BA-7F4A1E4E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239-6FD2-4518-BF2A-C523FF215EB7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9372-2C40-483A-90BA-7F4A1E4E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239-6FD2-4518-BF2A-C523FF215EB7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9372-2C40-483A-90BA-7F4A1E4E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239-6FD2-4518-BF2A-C523FF215EB7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9372-2C40-483A-90BA-7F4A1E4E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239-6FD2-4518-BF2A-C523FF215EB7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9372-2C40-483A-90BA-7F4A1E4E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239-6FD2-4518-BF2A-C523FF215EB7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9372-2C40-483A-90BA-7F4A1E4E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239-6FD2-4518-BF2A-C523FF215EB7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9372-2C40-483A-90BA-7F4A1E4E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239-6FD2-4518-BF2A-C523FF215EB7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9372-2C40-483A-90BA-7F4A1E4E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239-6FD2-4518-BF2A-C523FF215EB7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9372-2C40-483A-90BA-7F4A1E4E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3239-6FD2-4518-BF2A-C523FF215EB7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39372-2C40-483A-90BA-7F4A1E4E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003319" y="2348881"/>
            <a:ext cx="5137368" cy="92333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endParaRPr lang="cs-CZ" sz="5400" dirty="0" smtClean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lumMod val="65000"/>
                      <a:tint val="66000"/>
                      <a:satMod val="160000"/>
                    </a:schemeClr>
                  </a:gs>
                  <a:gs pos="50000">
                    <a:schemeClr val="bg1">
                      <a:lumMod val="65000"/>
                      <a:tint val="44500"/>
                      <a:satMod val="160000"/>
                    </a:schemeClr>
                  </a:gs>
                  <a:gs pos="100000">
                    <a:schemeClr val="bg1">
                      <a:lumMod val="65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836712"/>
            <a:ext cx="748883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b="1" kern="0" dirty="0" smtClean="0">
                <a:solidFill>
                  <a:schemeClr val="bg1"/>
                </a:solidFill>
              </a:rPr>
              <a:t>	</a:t>
            </a:r>
            <a:r>
              <a:rPr lang="cs-CZ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Vzdělávací oblast</a:t>
            </a:r>
            <a: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Jazyk a jazyková komunikace</a:t>
            </a:r>
            <a:b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Vyučovací předmět</a:t>
            </a:r>
            <a: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Český jazyk a literatura</a:t>
            </a:r>
            <a:b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Ročník</a:t>
            </a:r>
            <a: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9. ročník </a:t>
            </a:r>
            <a:b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Anotace</a:t>
            </a:r>
            <a: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Josef Škvorecký</a:t>
            </a:r>
            <a: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životopis Josefa </a:t>
            </a:r>
            <a:r>
              <a:rPr lang="cs-CZ" sz="24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Škvoreckého</a:t>
            </a:r>
            <a: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Zdeny </a:t>
            </a:r>
            <a:r>
              <a:rPr lang="cs-CZ" sz="24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Salivarové</a:t>
            </a:r>
            <a: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exilové nakladatelství </a:t>
            </a:r>
            <a:r>
              <a:rPr lang="cs-CZ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'68 </a:t>
            </a:r>
            <a:r>
              <a:rPr lang="cs-CZ" sz="24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Publishers</a:t>
            </a:r>
            <a:r>
              <a:rPr lang="cs-CZ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charakteristika románů Zbabělci, </a:t>
            </a:r>
            <a:r>
              <a:rPr lang="cs-CZ" sz="24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Honzlová</a:t>
            </a:r>
            <a:endParaRPr lang="cs-CZ" sz="24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Podpora vzdělávání v ZŠ Židlochovice</a:t>
            </a:r>
            <a: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Autor materiálu</a:t>
            </a:r>
            <a: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Mgr. Petra Karpíšková</a:t>
            </a:r>
            <a:b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Vytvořeno</a:t>
            </a:r>
            <a:r>
              <a:rPr lang="cs-CZ" sz="24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leden 2012</a:t>
            </a:r>
            <a:endParaRPr lang="cs-CZ" sz="24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003319" y="2348881"/>
            <a:ext cx="5137368" cy="424731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6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6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65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Josef Škvorecký</a:t>
            </a:r>
          </a:p>
          <a:p>
            <a:pPr algn="ctr"/>
            <a:r>
              <a:rPr lang="cs-CZ" sz="5400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6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6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65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</a:t>
            </a:r>
          </a:p>
          <a:p>
            <a:pPr algn="ctr"/>
            <a:r>
              <a:rPr lang="cs-CZ" sz="5400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lumMod val="6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6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65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Zdena Salivarová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57400"/>
            <a:ext cx="7200800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1" name="Obdélník 10"/>
          <p:cNvSpPr/>
          <p:nvPr/>
        </p:nvSpPr>
        <p:spPr>
          <a:xfrm>
            <a:off x="1187624" y="836712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Josef Škvorecký  </a:t>
            </a:r>
            <a:r>
              <a:rPr lang="cs-CZ" sz="28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(*1924 Náchod – †2012)</a:t>
            </a:r>
          </a:p>
          <a:p>
            <a:r>
              <a:rPr lang="cs-CZ" sz="2800" b="1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Zdena Salivarová</a:t>
            </a:r>
            <a:r>
              <a:rPr lang="cs-CZ" sz="28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(*1933 Praha)</a:t>
            </a:r>
            <a:endParaRPr lang="cs-CZ" sz="2800" dirty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4929411"/>
          </a:xfrm>
        </p:spPr>
        <p:txBody>
          <a:bodyPr>
            <a:normAutofit fontScale="25000" lnSpcReduction="20000"/>
          </a:bodyPr>
          <a:lstStyle/>
          <a:p>
            <a:r>
              <a:rPr lang="cs-CZ" sz="1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 maturitě na gymnáziu byl totálně nasazen </a:t>
            </a:r>
          </a:p>
          <a:p>
            <a:pPr>
              <a:buNone/>
            </a:pPr>
            <a:r>
              <a:rPr lang="cs-CZ" sz="1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cs-CZ" sz="1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továrně</a:t>
            </a:r>
          </a:p>
          <a:p>
            <a:r>
              <a:rPr lang="cs-CZ" sz="1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studoval na UK filozofii a angličtinu</a:t>
            </a:r>
          </a:p>
          <a:p>
            <a:r>
              <a:rPr lang="cs-CZ" sz="1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 studií se věnoval jazzu</a:t>
            </a:r>
          </a:p>
          <a:p>
            <a:r>
              <a:rPr lang="cs-CZ" sz="1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1969 - odešel se svou ženou spisovatelkou Zdenou Salivarovou do Kanady</a:t>
            </a:r>
          </a:p>
          <a:p>
            <a:r>
              <a:rPr lang="cs-CZ" sz="1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Zdena Salivarová iniciovala založení českého exilového nakladatelství </a:t>
            </a:r>
            <a:r>
              <a:rPr lang="cs-CZ" sz="11200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'68 Publishers</a:t>
            </a:r>
            <a:endParaRPr lang="cs-CZ" sz="112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cs-CZ" sz="1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Torontu Škvorecký přednášel na univerzitě</a:t>
            </a:r>
          </a:p>
          <a:p>
            <a:r>
              <a:rPr lang="cs-CZ" sz="1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1978 – zbaveni československého občanství</a:t>
            </a:r>
          </a:p>
          <a:p>
            <a:r>
              <a:rPr lang="cs-CZ" sz="11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byl vyznamenán Řádem bílého lva a získal Státní cenu za literaturu</a:t>
            </a:r>
          </a:p>
          <a:p>
            <a:endParaRPr lang="cs-CZ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39552" y="404664"/>
            <a:ext cx="4845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'68 Publishers</a:t>
            </a:r>
            <a:endParaRPr lang="cs-CZ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1560" y="1124744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české exilové nakladatelství </a:t>
            </a:r>
          </a:p>
          <a:p>
            <a:pPr algn="just"/>
            <a:r>
              <a:rPr lang="cs-CZ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založené Zdenou Salivarovou-</a:t>
            </a:r>
            <a:r>
              <a:rPr lang="cs-CZ" sz="2000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Škvoreckou</a:t>
            </a:r>
            <a:r>
              <a:rPr lang="cs-CZ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 roce 1971 v kanadském Torontu</a:t>
            </a:r>
            <a:endParaRPr lang="cs-CZ" sz="2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Colorful_boo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37520"/>
            <a:ext cx="6912756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3203848" y="404664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Nápady čtenáře detektivek </a:t>
            </a:r>
            <a:r>
              <a:rPr lang="cs-CZ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(1965) </a:t>
            </a:r>
            <a:br>
              <a:rPr lang="cs-CZ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 sezona </a:t>
            </a:r>
            <a:r>
              <a:rPr lang="cs-CZ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(1975) </a:t>
            </a:r>
            <a:br>
              <a:rPr lang="cs-CZ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Příběh inženýra lidských duší </a:t>
            </a:r>
            <a:r>
              <a:rPr lang="cs-CZ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(1977) </a:t>
            </a:r>
            <a:br>
              <a:rPr lang="cs-CZ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Samožerbuch </a:t>
            </a:r>
            <a:r>
              <a:rPr lang="cs-CZ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(1977) </a:t>
            </a:r>
            <a:br>
              <a:rPr lang="cs-CZ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Tankový prapor </a:t>
            </a:r>
            <a:r>
              <a:rPr lang="cs-CZ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(1971)</a:t>
            </a:r>
            <a:br>
              <a:rPr lang="cs-CZ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Zbabělci</a:t>
            </a:r>
            <a:r>
              <a:rPr lang="cs-CZ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(1958)</a:t>
            </a:r>
            <a:endParaRPr lang="cs-CZ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692" t="6711"/>
          <a:stretch>
            <a:fillRect/>
          </a:stretch>
        </p:blipFill>
        <p:spPr bwMode="auto">
          <a:xfrm>
            <a:off x="179512" y="1772816"/>
            <a:ext cx="580683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5472608" cy="64807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Zbabělci</a:t>
            </a:r>
            <a:endParaRPr lang="cs-CZ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0152" y="548680"/>
            <a:ext cx="3024336" cy="57606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cs-CZ" b="1" dirty="0" smtClean="0"/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1949 – vznik románu</a:t>
            </a:r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Období: </a:t>
            </a:r>
            <a:b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konec  2. světové války </a:t>
            </a: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Kostelec (Náchod)</a:t>
            </a: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Děj se odehrává </a:t>
            </a:r>
            <a:b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  </a:t>
            </a:r>
            <a:r>
              <a:rPr lang="pl-P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- 11. května 1945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Hlavní (</a:t>
            </a:r>
            <a:r>
              <a:rPr lang="cs-CZ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anti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)hrdina –</a:t>
            </a:r>
          </a:p>
          <a:p>
            <a:pPr>
              <a:buNone/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cs-CZ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Danny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Smiřický</a:t>
            </a:r>
          </a:p>
          <a:p>
            <a:pPr>
              <a:buNone/>
            </a:pP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(= Josef Škvorecký)</a:t>
            </a:r>
          </a:p>
          <a:p>
            <a:r>
              <a:rPr lang="cs-CZ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Ich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forma</a:t>
            </a: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Mluva tehdejší </a:t>
            </a:r>
          </a:p>
          <a:p>
            <a:pPr>
              <a:buNone/>
            </a:pP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mládeže</a:t>
            </a: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jazz</a:t>
            </a:r>
            <a:endParaRPr lang="cs-CZ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016" y="404664"/>
            <a:ext cx="4176464" cy="612068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Román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doby totality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Vznikl v roce 1972.</a:t>
            </a:r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Jana </a:t>
            </a:r>
            <a:r>
              <a:rPr lang="cs-CZ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Honzlová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je členkou souboru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Sedmikrása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Má problémy, protože není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komunistické straně</a:t>
            </a: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Setká se se svým přítelem </a:t>
            </a:r>
            <a:r>
              <a:rPr lang="cs-CZ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Krůnou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který je katolickým knězem. Ten ji utěšuje. </a:t>
            </a: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Jana se rozhodne, že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zjistí důvod,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proč nemohla jet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Finska. </a:t>
            </a:r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Navštíví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ministerstvo.</a:t>
            </a:r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Zjistí skutečné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důvody: otec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emigroval  do Ameriky,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bratr Ivo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 v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Jáchymově, bratr Pavel u PTP.</a:t>
            </a: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Malý Janin bratr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Hugo zemře,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zřítí se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něho pavlač.</a:t>
            </a:r>
          </a:p>
          <a:p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913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Použité zdroje</a:t>
            </a:r>
            <a:endParaRPr lang="cs-CZ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Josef Škvoreck</a:t>
            </a:r>
            <a:r>
              <a:rPr lang="cs-CZ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ý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In </a:t>
            </a:r>
            <a:r>
              <a:rPr lang="cs-CZ" sz="16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Wikipedia</a:t>
            </a:r>
            <a:r>
              <a:rPr lang="cs-CZ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cs-CZ" sz="16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cs-CZ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free </a:t>
            </a:r>
            <a:r>
              <a:rPr lang="cs-CZ" sz="16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encyclopedia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[online]. St. 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Petersburg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(Florida) : 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Wikipedia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Foundation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1.6.2005, last 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modified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5.1.2012 [cit. 2012-01-05]. Dostupné z WWW: &lt;http://cs.wikipedia.org/wiki/Josef_Škvorecký&gt;.</a:t>
            </a:r>
          </a:p>
          <a:p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SALIVAROVÁ, Zdena. </a:t>
            </a:r>
            <a:r>
              <a:rPr lang="cs-CZ" sz="16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Honzlová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Praha: 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-servis , 1990, 254 s. </a:t>
            </a:r>
          </a:p>
          <a:p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ŠKVORECKÝ, Josef. </a:t>
            </a:r>
            <a:r>
              <a:rPr lang="cs-CZ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Zbabělci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Praha: Československý spisovatel, 1964, 360 s. </a:t>
            </a:r>
          </a:p>
          <a:p>
            <a:r>
              <a:rPr lang="cs-CZ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Obrázky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cit. 5. </a:t>
            </a:r>
            <a:r>
              <a:rPr lang="cs-CZ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1. 2012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]</a:t>
            </a:r>
            <a:endParaRPr lang="cs-CZ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http://www.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desktopnexus.com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/dl/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inline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/23209/1280x800/0D0T4552-1280.jpg?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nocache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=127304 http://www.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desktopnexus.com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/dl/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inline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/515978/1280x800/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Colorful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_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books.jpg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nocache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=856399 http://www.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denikreferendum.cz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assets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pictures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/13854/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hp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_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uid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_c1b64d60bdea3316287fe9e4b8817f171325610055200_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width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_700_play_0_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_3_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gs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_0.jpg?1325677376</a:t>
            </a:r>
          </a:p>
          <a:p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http://www.e-trafika.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cz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/fotky6478/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fotos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/_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vyr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_7996knihy_271.jpg</a:t>
            </a:r>
          </a:p>
          <a:p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http://www.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desktopnexus.com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/dl/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inline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/345534/1280x800/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Toronto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Skyline.jpg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nocache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=410295</a:t>
            </a:r>
          </a:p>
          <a:p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http://www.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stupnesedy.cz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files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gimgs</a:t>
            </a:r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/21_dvojst02.jpg</a:t>
            </a:r>
            <a:endParaRPr lang="cs-CZ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96</Words>
  <Application>Microsoft Office PowerPoint</Application>
  <PresentationFormat>Předvádění na obrazovce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Zbabělci</vt:lpstr>
      <vt:lpstr>Snímek 8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16</cp:revision>
  <dcterms:created xsi:type="dcterms:W3CDTF">2012-01-05T16:44:57Z</dcterms:created>
  <dcterms:modified xsi:type="dcterms:W3CDTF">2012-05-03T12:30:11Z</dcterms:modified>
</cp:coreProperties>
</file>