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9" r:id="rId4"/>
    <p:sldId id="270" r:id="rId5"/>
    <p:sldId id="263" r:id="rId6"/>
    <p:sldId id="265" r:id="rId7"/>
    <p:sldId id="267" r:id="rId8"/>
    <p:sldId id="266" r:id="rId9"/>
    <p:sldId id="268" r:id="rId10"/>
    <p:sldId id="271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33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2C10-85E6-4AC7-9244-FD92E11727B9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1A1F-226E-4229-80BB-95FAA85D0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628800"/>
            <a:ext cx="72008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b="1" kern="0" dirty="0" smtClean="0"/>
              <a:t>	</a:t>
            </a: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Vzdělávací oblast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Jazyk a jazyková komunikace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Vyučovací předmět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Český jazyk a literatura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Ročník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9. ročník 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Anotace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Václav Havel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životopis, dramata, </a:t>
            </a:r>
            <a:r>
              <a:rPr lang="cs-CZ" sz="2400" kern="0" dirty="0" err="1" smtClean="0">
                <a:latin typeface="Courier New" pitchFamily="49" charset="0"/>
                <a:cs typeface="Courier New" pitchFamily="49" charset="0"/>
              </a:rPr>
              <a:t>kaligramy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,ukázka ze hry Audience, 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dopisy Olze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Podpora vzdělávání v ZŠ Židlochovice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Autor materiálu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Mgr. Petra Karpíšková</a:t>
            </a:r>
            <a:br>
              <a:rPr lang="cs-CZ" sz="2400" kern="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kern="0" dirty="0" smtClean="0">
                <a:latin typeface="Courier New" pitchFamily="49" charset="0"/>
                <a:cs typeface="Courier New" pitchFamily="49" charset="0"/>
              </a:rPr>
              <a:t>Vytvořeno</a:t>
            </a:r>
            <a:r>
              <a:rPr lang="cs-CZ" sz="2400" kern="0" dirty="0" smtClean="0">
                <a:latin typeface="Courier New" pitchFamily="49" charset="0"/>
                <a:cs typeface="Courier New" pitchFamily="49" charset="0"/>
              </a:rPr>
              <a:t>: únor 2012</a:t>
            </a:r>
            <a:endParaRPr lang="cs-CZ" sz="2400" kern="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968552" cy="3668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528392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Courier New" pitchFamily="49" charset="0"/>
                <a:cs typeface="Courier New" pitchFamily="49" charset="0"/>
              </a:rPr>
              <a:t>Dopisy Olze</a:t>
            </a:r>
            <a:endParaRPr lang="cs-CZ" sz="3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139952" y="332656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539552" y="1772816"/>
            <a:ext cx="2808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červen 1979 - září 1982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ětšina dopisů není však přímo určena Olze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dopisů byla vyškrtána některá slova, např. demokracie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Použité zdroje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485740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HAVEL, Václav. Audience. HAVEL, Václav.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Hry 3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. V tomto uspořádání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vyd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. 1. Brno: Větrné mlýny, 2011, 119 - 144. ISBN 978-80-7443-038-1.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Václav Havel. In: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Wikipedia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free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encyclopedia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[online]. San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Francisco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(CA):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Wikimedia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Foundation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2001-, 15. 4. 2012 [cit. 2012-04-21]. Dostupné z: http://cs.wikipedia.org/wiki/Václav_Havel </a:t>
            </a:r>
            <a:endParaRPr lang="cs-C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b="1" dirty="0" smtClean="0">
                <a:latin typeface="Courier New" pitchFamily="49" charset="0"/>
                <a:cs typeface="Courier New" pitchFamily="49" charset="0"/>
              </a:rPr>
              <a:t>Obrázky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cit. 30. 1. 2012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divadloponec.cz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/media_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fck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/image/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podpisVH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%20(kopie)%20.jpg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http://czechfolks.com/plus/wp-content/uploads/2009/10/obr-02-havel-pred-listopadem-1989.jpg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http://img.blesk.cz/img/1/full/532690_.jpg http://nd01.jxs.cz/813/191/d0b346716d_9550740_o2.jpg http://img.radio.cz/pictures/ctk02/havel_pivovar75x.jpg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http://www.music-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bazarshop.cz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resize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/music-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bazarshop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/image---shop/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gd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lp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/d/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glpd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_316.jpg?w=640&amp;h=480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http://i.lidovky.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cz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/11/094/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lngal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/SPA3e2cd0_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have.JPG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http://img255.imageshack.us/img255/3631/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htypograms.jpg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vaclavhavel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library.org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news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/00113b.jpg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48680"/>
            <a:ext cx="4105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 bwMode="auto">
          <a:xfrm>
            <a:off x="539552" y="548680"/>
            <a:ext cx="4536504" cy="5945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5940152" y="148478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latin typeface="Courier New" pitchFamily="49" charset="0"/>
                <a:cs typeface="Courier New" pitchFamily="49" charset="0"/>
              </a:rPr>
              <a:t>*1936 - †2011</a:t>
            </a:r>
            <a:endParaRPr lang="cs-CZ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2420888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200" b="1" i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200" b="1" i="1" dirty="0" smtClean="0">
                <a:latin typeface="Courier New" pitchFamily="49" charset="0"/>
                <a:cs typeface="Courier New" pitchFamily="49" charset="0"/>
              </a:rPr>
              <a:t>ramatik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200" b="1" i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200" b="1" i="1" dirty="0" smtClean="0">
                <a:latin typeface="Courier New" pitchFamily="49" charset="0"/>
                <a:cs typeface="Courier New" pitchFamily="49" charset="0"/>
              </a:rPr>
              <a:t>sejista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200" b="1" i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200" b="1" i="1" dirty="0" smtClean="0">
                <a:latin typeface="Courier New" pitchFamily="49" charset="0"/>
                <a:cs typeface="Courier New" pitchFamily="49" charset="0"/>
              </a:rPr>
              <a:t>isident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200" b="1" i="1" dirty="0" smtClean="0">
                <a:latin typeface="Courier New" pitchFamily="49" charset="0"/>
                <a:cs typeface="Courier New" pitchFamily="49" charset="0"/>
              </a:rPr>
              <a:t>prezident</a:t>
            </a:r>
            <a:endParaRPr lang="cs-CZ" sz="2200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Václav Havel s bratrem Ivanem 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 dědečkem Hugem </a:t>
            </a:r>
            <a:r>
              <a:rPr lang="cs-CZ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Vavrečkou</a:t>
            </a:r>
            <a:endParaRPr lang="cs-CZ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6429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Václav Havel se narodil v Praze.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1945 - studoval na elitní škole v Poděbradech (spolu s Milošem Formanem). 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Komunistický režim mu nedovolil studovat.</a:t>
            </a: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racoval jako jevištní technik v Divadle ABC a v divadle Na Zábradlí. 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Dálkově studoval divadelní fakultu AMU a stal se dramaturgem divadla Na Zábradlí.</a:t>
            </a:r>
          </a:p>
          <a:p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37316" y="260648"/>
            <a:ext cx="847967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620688"/>
            <a:ext cx="3744416" cy="550547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1967 – kritizoval cenzuru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1975 - založil samizdatovou Edici Expedice 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Napsal kritický dopis prezidentu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Husákovi.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1976 – postavil se proti zatčení členů skupiny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Plastic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People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Universe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Stal se mluvčím Charty 77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1977 – 1983 – opakovaně zatýkán, vězněn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1989 – vůdčí osobnost Sametové revoluce, prezident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67544" y="476672"/>
            <a:ext cx="4045131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395536" y="548680"/>
            <a:ext cx="8411395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2751" b="2266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332656"/>
            <a:ext cx="4536504" cy="2677656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Dramata: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Zahradní slavnost(1963)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Vyrozumění(1965)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Audience(1975)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Largo desolato(1984)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Asanace(1985)</a:t>
            </a:r>
          </a:p>
          <a:p>
            <a:pPr marL="177800" indent="-82550"/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Odcházení(2007)</a:t>
            </a:r>
            <a:endParaRPr lang="cs-CZ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88024" y="476672"/>
          <a:ext cx="4185115" cy="5875858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5767" b="2751"/>
          <a:stretch>
            <a:fillRect/>
          </a:stretch>
        </p:blipFill>
        <p:spPr bwMode="auto">
          <a:xfrm>
            <a:off x="539552" y="620688"/>
            <a:ext cx="493204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499992" y="0"/>
            <a:ext cx="4644008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Kaligramy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50092" b="32009"/>
          <a:stretch>
            <a:fillRect/>
          </a:stretch>
        </p:blipFill>
        <p:spPr bwMode="auto">
          <a:xfrm>
            <a:off x="4535488" y="1124744"/>
            <a:ext cx="46085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0787" b="380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281</Words>
  <Application>Microsoft Office PowerPoint</Application>
  <PresentationFormat>Předvádění na obrazovce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Dopisy Olze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2012-01-22T17:43:23Z</dcterms:created>
  <dcterms:modified xsi:type="dcterms:W3CDTF">2012-05-02T14:10:56Z</dcterms:modified>
</cp:coreProperties>
</file>