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56" r:id="rId3"/>
    <p:sldId id="257" r:id="rId4"/>
    <p:sldId id="261" r:id="rId5"/>
    <p:sldId id="262" r:id="rId6"/>
    <p:sldId id="265" r:id="rId7"/>
    <p:sldId id="258" r:id="rId8"/>
    <p:sldId id="266" r:id="rId9"/>
    <p:sldId id="267" r:id="rId10"/>
    <p:sldId id="263" r:id="rId11"/>
    <p:sldId id="259" r:id="rId12"/>
    <p:sldId id="260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ECFF"/>
    <a:srgbClr val="FFCCFF"/>
    <a:srgbClr val="FFCCCC"/>
    <a:srgbClr val="FF6600"/>
    <a:srgbClr val="1F1F7B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43CEEE-4C3F-4716-B00F-08572F0D5630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CA1A35A3-C718-4C1E-96B3-E54440546576}">
      <dgm:prSet phldrT="[Text]"/>
      <dgm:spPr>
        <a:solidFill>
          <a:schemeClr val="l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r>
            <a:rPr lang="cs-CZ" b="1" i="1" dirty="0" smtClean="0">
              <a:solidFill>
                <a:srgbClr val="1F1F7B"/>
              </a:solidFill>
              <a:latin typeface="Bookman Old Style" pitchFamily="18" charset="0"/>
            </a:rPr>
            <a:t>Paní Jitřenka</a:t>
          </a:r>
          <a:r>
            <a:rPr lang="cs-CZ" b="1" dirty="0" smtClean="0">
              <a:solidFill>
                <a:srgbClr val="1F1F7B"/>
              </a:solidFill>
              <a:latin typeface="Bookman Old Style" pitchFamily="18" charset="0"/>
            </a:rPr>
            <a:t>  </a:t>
          </a:r>
          <a:r>
            <a:rPr lang="cs-CZ" dirty="0" smtClean="0">
              <a:solidFill>
                <a:srgbClr val="1F1F7B"/>
              </a:solidFill>
              <a:latin typeface="Bookman Old Style" pitchFamily="18" charset="0"/>
            </a:rPr>
            <a:t>(1940)</a:t>
          </a:r>
          <a:endParaRPr lang="cs-CZ" dirty="0">
            <a:solidFill>
              <a:srgbClr val="1F1F7B"/>
            </a:solidFill>
            <a:latin typeface="Bookman Old Style" pitchFamily="18" charset="0"/>
          </a:endParaRPr>
        </a:p>
      </dgm:t>
    </dgm:pt>
    <dgm:pt modelId="{79A0F2D6-69DC-496D-BF39-396D6EDF50D4}" type="parTrans" cxnId="{26AF5F25-C2C4-4F63-BE7C-4F14E566C6CF}">
      <dgm:prSet/>
      <dgm:spPr/>
      <dgm:t>
        <a:bodyPr/>
        <a:lstStyle/>
        <a:p>
          <a:endParaRPr lang="cs-CZ"/>
        </a:p>
      </dgm:t>
    </dgm:pt>
    <dgm:pt modelId="{3343DE9E-2928-42DB-BC29-BF7469F3BE37}" type="sibTrans" cxnId="{26AF5F25-C2C4-4F63-BE7C-4F14E566C6CF}">
      <dgm:prSet/>
      <dgm:spPr/>
      <dgm:t>
        <a:bodyPr/>
        <a:lstStyle/>
        <a:p>
          <a:endParaRPr lang="cs-CZ"/>
        </a:p>
      </dgm:t>
    </dgm:pt>
    <dgm:pt modelId="{426B7658-1E8C-4C2E-82F2-610710834F20}">
      <dgm:prSet/>
      <dgm:spPr>
        <a:solidFill>
          <a:schemeClr val="l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r>
            <a:rPr lang="cs-CZ" b="1" i="1" dirty="0" smtClean="0">
              <a:solidFill>
                <a:srgbClr val="1F1F7B"/>
              </a:solidFill>
              <a:latin typeface="Bookman Old Style" pitchFamily="18" charset="0"/>
            </a:rPr>
            <a:t>Melancholické procházky</a:t>
          </a:r>
          <a:r>
            <a:rPr lang="cs-CZ" b="1" dirty="0" smtClean="0">
              <a:solidFill>
                <a:srgbClr val="1F1F7B"/>
              </a:solidFill>
              <a:latin typeface="Bookman Old Style" pitchFamily="18" charset="0"/>
            </a:rPr>
            <a:t>  </a:t>
          </a:r>
        </a:p>
        <a:p>
          <a:r>
            <a:rPr lang="cs-CZ" dirty="0" smtClean="0">
              <a:solidFill>
                <a:srgbClr val="1F1F7B"/>
              </a:solidFill>
              <a:latin typeface="Bookman Old Style" pitchFamily="18" charset="0"/>
            </a:rPr>
            <a:t>(1941)</a:t>
          </a:r>
          <a:endParaRPr lang="cs-CZ" dirty="0">
            <a:solidFill>
              <a:srgbClr val="1F1F7B"/>
            </a:solidFill>
            <a:latin typeface="Bookman Old Style" pitchFamily="18" charset="0"/>
          </a:endParaRPr>
        </a:p>
      </dgm:t>
    </dgm:pt>
    <dgm:pt modelId="{E19A6D0C-9D8A-42E5-BC56-CC6C181592CF}" type="parTrans" cxnId="{237329C5-F010-408A-924A-A1219946E1FE}">
      <dgm:prSet/>
      <dgm:spPr/>
      <dgm:t>
        <a:bodyPr/>
        <a:lstStyle/>
        <a:p>
          <a:endParaRPr lang="cs-CZ"/>
        </a:p>
      </dgm:t>
    </dgm:pt>
    <dgm:pt modelId="{08D37344-00F1-4645-8102-B25DADC7B0EE}" type="sibTrans" cxnId="{237329C5-F010-408A-924A-A1219946E1FE}">
      <dgm:prSet/>
      <dgm:spPr/>
      <dgm:t>
        <a:bodyPr/>
        <a:lstStyle/>
        <a:p>
          <a:endParaRPr lang="cs-CZ"/>
        </a:p>
      </dgm:t>
    </dgm:pt>
    <dgm:pt modelId="{CD94B2F3-C423-4CC3-9B7E-B2E4D5F519BD}">
      <dgm:prSet/>
      <dgm:spPr>
        <a:solidFill>
          <a:schemeClr val="l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r>
            <a:rPr lang="cs-CZ" b="1" i="1" dirty="0" smtClean="0">
              <a:solidFill>
                <a:srgbClr val="1F1F7B"/>
              </a:solidFill>
              <a:latin typeface="Bookman Old Style" pitchFamily="18" charset="0"/>
            </a:rPr>
            <a:t>Tento večer</a:t>
          </a:r>
          <a:r>
            <a:rPr lang="cs-CZ" b="1" dirty="0" smtClean="0">
              <a:solidFill>
                <a:srgbClr val="1F1F7B"/>
              </a:solidFill>
              <a:latin typeface="Bookman Old Style" pitchFamily="18" charset="0"/>
            </a:rPr>
            <a:t> </a:t>
          </a:r>
        </a:p>
        <a:p>
          <a:r>
            <a:rPr lang="cs-CZ" dirty="0" smtClean="0">
              <a:solidFill>
                <a:srgbClr val="1F1F7B"/>
              </a:solidFill>
              <a:latin typeface="Bookman Old Style" pitchFamily="18" charset="0"/>
            </a:rPr>
            <a:t>(1945)</a:t>
          </a:r>
          <a:endParaRPr lang="cs-CZ" dirty="0">
            <a:solidFill>
              <a:srgbClr val="1F1F7B"/>
            </a:solidFill>
            <a:latin typeface="Bookman Old Style" pitchFamily="18" charset="0"/>
          </a:endParaRPr>
        </a:p>
      </dgm:t>
    </dgm:pt>
    <dgm:pt modelId="{ED9D853F-0242-4AA7-B6BE-EDCF46AEA19C}" type="parTrans" cxnId="{5FAF5B08-7E05-41C1-900E-692EE00D1B39}">
      <dgm:prSet/>
      <dgm:spPr/>
      <dgm:t>
        <a:bodyPr/>
        <a:lstStyle/>
        <a:p>
          <a:endParaRPr lang="cs-CZ"/>
        </a:p>
      </dgm:t>
    </dgm:pt>
    <dgm:pt modelId="{AC89689B-F6A2-4F7B-B239-578F0888770E}" type="sibTrans" cxnId="{5FAF5B08-7E05-41C1-900E-692EE00D1B39}">
      <dgm:prSet/>
      <dgm:spPr/>
      <dgm:t>
        <a:bodyPr/>
        <a:lstStyle/>
        <a:p>
          <a:endParaRPr lang="cs-CZ"/>
        </a:p>
      </dgm:t>
    </dgm:pt>
    <dgm:pt modelId="{9406E764-EEC5-46A8-B7F2-E84BA0F6B43D}">
      <dgm:prSet/>
      <dgm:spPr>
        <a:solidFill>
          <a:schemeClr val="l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r>
            <a:rPr lang="cs-CZ" b="1" i="1" dirty="0" smtClean="0">
              <a:solidFill>
                <a:srgbClr val="1F1F7B"/>
              </a:solidFill>
              <a:latin typeface="Bookman Old Style" pitchFamily="18" charset="0"/>
            </a:rPr>
            <a:t>Hledání přítomného času</a:t>
          </a:r>
          <a:r>
            <a:rPr lang="cs-CZ" b="1" dirty="0" smtClean="0">
              <a:solidFill>
                <a:srgbClr val="1F1F7B"/>
              </a:solidFill>
              <a:latin typeface="Bookman Old Style" pitchFamily="18" charset="0"/>
            </a:rPr>
            <a:t> </a:t>
          </a:r>
        </a:p>
        <a:p>
          <a:r>
            <a:rPr lang="cs-CZ" b="1" dirty="0" smtClean="0">
              <a:solidFill>
                <a:srgbClr val="1F1F7B"/>
              </a:solidFill>
              <a:latin typeface="Bookman Old Style" pitchFamily="18" charset="0"/>
            </a:rPr>
            <a:t> </a:t>
          </a:r>
          <a:r>
            <a:rPr lang="cs-CZ" dirty="0" smtClean="0">
              <a:solidFill>
                <a:srgbClr val="1F1F7B"/>
              </a:solidFill>
              <a:latin typeface="Bookman Old Style" pitchFamily="18" charset="0"/>
            </a:rPr>
            <a:t>(1947)</a:t>
          </a:r>
          <a:endParaRPr lang="cs-CZ" dirty="0">
            <a:solidFill>
              <a:srgbClr val="1F1F7B"/>
            </a:solidFill>
            <a:latin typeface="Bookman Old Style" pitchFamily="18" charset="0"/>
          </a:endParaRPr>
        </a:p>
      </dgm:t>
    </dgm:pt>
    <dgm:pt modelId="{106149A5-6977-419A-927A-46B8AFA9CBEB}" type="parTrans" cxnId="{0A976C9D-0E76-4B73-A0B6-489C77BBFA01}">
      <dgm:prSet/>
      <dgm:spPr/>
      <dgm:t>
        <a:bodyPr/>
        <a:lstStyle/>
        <a:p>
          <a:endParaRPr lang="cs-CZ"/>
        </a:p>
      </dgm:t>
    </dgm:pt>
    <dgm:pt modelId="{8377F333-4504-4AF1-99C4-6AF61CF2BEA3}" type="sibTrans" cxnId="{0A976C9D-0E76-4B73-A0B6-489C77BBFA01}">
      <dgm:prSet/>
      <dgm:spPr/>
      <dgm:t>
        <a:bodyPr/>
        <a:lstStyle/>
        <a:p>
          <a:endParaRPr lang="cs-CZ"/>
        </a:p>
      </dgm:t>
    </dgm:pt>
    <dgm:pt modelId="{1D778BBE-B93B-4B71-B99A-378FD85DB093}">
      <dgm:prSet/>
      <dgm:spPr>
        <a:solidFill>
          <a:schemeClr val="l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r>
            <a:rPr lang="cs-CZ" b="1" i="1" dirty="0" smtClean="0">
              <a:solidFill>
                <a:srgbClr val="1F1F7B"/>
              </a:solidFill>
              <a:latin typeface="Bookman Old Style" pitchFamily="18" charset="0"/>
            </a:rPr>
            <a:t>Stará bydliště</a:t>
          </a:r>
          <a:r>
            <a:rPr lang="cs-CZ" b="1" dirty="0" smtClean="0">
              <a:solidFill>
                <a:srgbClr val="1F1F7B"/>
              </a:solidFill>
              <a:latin typeface="Bookman Old Style" pitchFamily="18" charset="0"/>
            </a:rPr>
            <a:t> </a:t>
          </a:r>
        </a:p>
        <a:p>
          <a:r>
            <a:rPr lang="cs-CZ" b="1" dirty="0" smtClean="0">
              <a:solidFill>
                <a:srgbClr val="1F1F7B"/>
              </a:solidFill>
              <a:latin typeface="Bookman Old Style" pitchFamily="18" charset="0"/>
            </a:rPr>
            <a:t> </a:t>
          </a:r>
          <a:r>
            <a:rPr lang="cs-CZ" dirty="0" smtClean="0">
              <a:solidFill>
                <a:srgbClr val="1F1F7B"/>
              </a:solidFill>
              <a:latin typeface="Bookman Old Style" pitchFamily="18" charset="0"/>
            </a:rPr>
            <a:t>(1979 v Torontu</a:t>
          </a:r>
        </a:p>
        <a:p>
          <a:r>
            <a:rPr lang="cs-CZ" dirty="0" smtClean="0">
              <a:solidFill>
                <a:srgbClr val="1F1F7B"/>
              </a:solidFill>
              <a:latin typeface="Bookman Old Style" pitchFamily="18" charset="0"/>
            </a:rPr>
            <a:t>v Česku v r. 1992)</a:t>
          </a:r>
          <a:endParaRPr lang="cs-CZ" dirty="0">
            <a:solidFill>
              <a:srgbClr val="1F1F7B"/>
            </a:solidFill>
            <a:latin typeface="Bookman Old Style" pitchFamily="18" charset="0"/>
          </a:endParaRPr>
        </a:p>
      </dgm:t>
    </dgm:pt>
    <dgm:pt modelId="{FE287844-7741-4C24-993F-5D253864F8CA}" type="parTrans" cxnId="{28BD3D5D-E60A-45A6-B2DB-49DE7B3A2779}">
      <dgm:prSet/>
      <dgm:spPr/>
      <dgm:t>
        <a:bodyPr/>
        <a:lstStyle/>
        <a:p>
          <a:endParaRPr lang="cs-CZ"/>
        </a:p>
      </dgm:t>
    </dgm:pt>
    <dgm:pt modelId="{61161D93-44C5-481F-BDAA-A17E57964138}" type="sibTrans" cxnId="{28BD3D5D-E60A-45A6-B2DB-49DE7B3A2779}">
      <dgm:prSet/>
      <dgm:spPr/>
      <dgm:t>
        <a:bodyPr/>
        <a:lstStyle/>
        <a:p>
          <a:endParaRPr lang="cs-CZ"/>
        </a:p>
      </dgm:t>
    </dgm:pt>
    <dgm:pt modelId="{6B2D1122-A2BA-497A-9C90-2F2535910BAA}">
      <dgm:prSet/>
      <dgm:spPr>
        <a:solidFill>
          <a:schemeClr val="lt1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r>
            <a:rPr lang="cs-CZ" b="1" i="1" dirty="0" smtClean="0">
              <a:solidFill>
                <a:srgbClr val="1F1F7B"/>
              </a:solidFill>
              <a:latin typeface="Bookman Old Style" pitchFamily="18" charset="0"/>
            </a:rPr>
            <a:t>Pomocná škola </a:t>
          </a:r>
          <a:r>
            <a:rPr lang="cs-CZ" b="1" i="1" dirty="0" err="1" smtClean="0">
              <a:solidFill>
                <a:srgbClr val="1F1F7B"/>
              </a:solidFill>
              <a:latin typeface="Bookman Old Style" pitchFamily="18" charset="0"/>
            </a:rPr>
            <a:t>Bixley</a:t>
          </a:r>
          <a:r>
            <a:rPr lang="cs-CZ" b="1" dirty="0" smtClean="0">
              <a:solidFill>
                <a:srgbClr val="1F1F7B"/>
              </a:solidFill>
              <a:latin typeface="Bookman Old Style" pitchFamily="18" charset="0"/>
            </a:rPr>
            <a:t> </a:t>
          </a:r>
        </a:p>
        <a:p>
          <a:r>
            <a:rPr lang="cs-CZ" b="0" dirty="0" smtClean="0">
              <a:solidFill>
                <a:srgbClr val="1F1F7B"/>
              </a:solidFill>
              <a:latin typeface="Bookman Old Style" pitchFamily="18" charset="0"/>
            </a:rPr>
            <a:t>(</a:t>
          </a:r>
          <a:r>
            <a:rPr lang="cs-CZ" dirty="0" smtClean="0">
              <a:solidFill>
                <a:srgbClr val="1F1F7B"/>
              </a:solidFill>
              <a:latin typeface="Bookman Old Style" pitchFamily="18" charset="0"/>
            </a:rPr>
            <a:t>samizdat 1982, </a:t>
          </a:r>
        </a:p>
        <a:p>
          <a:r>
            <a:rPr lang="cs-CZ" dirty="0" smtClean="0">
              <a:solidFill>
                <a:srgbClr val="1F1F7B"/>
              </a:solidFill>
              <a:latin typeface="Bookman Old Style" pitchFamily="18" charset="0"/>
            </a:rPr>
            <a:t>v Torontu 1987, </a:t>
          </a:r>
        </a:p>
        <a:p>
          <a:r>
            <a:rPr lang="cs-CZ" dirty="0" smtClean="0">
              <a:solidFill>
                <a:srgbClr val="1F1F7B"/>
              </a:solidFill>
              <a:latin typeface="Bookman Old Style" pitchFamily="18" charset="0"/>
            </a:rPr>
            <a:t>oficiálně 1994)</a:t>
          </a:r>
          <a:endParaRPr lang="cs-CZ" dirty="0">
            <a:solidFill>
              <a:srgbClr val="1F1F7B"/>
            </a:solidFill>
            <a:latin typeface="Bookman Old Style" pitchFamily="18" charset="0"/>
          </a:endParaRPr>
        </a:p>
      </dgm:t>
    </dgm:pt>
    <dgm:pt modelId="{BF35A023-FBB2-4163-8382-88A91D2CB56C}" type="parTrans" cxnId="{78663409-85CE-4C98-8340-4689CBCF6C03}">
      <dgm:prSet/>
      <dgm:spPr/>
      <dgm:t>
        <a:bodyPr/>
        <a:lstStyle/>
        <a:p>
          <a:endParaRPr lang="cs-CZ"/>
        </a:p>
      </dgm:t>
    </dgm:pt>
    <dgm:pt modelId="{18D6CD3A-44AD-4CAC-9EB4-F811EE8C98DF}" type="sibTrans" cxnId="{78663409-85CE-4C98-8340-4689CBCF6C03}">
      <dgm:prSet/>
      <dgm:spPr/>
      <dgm:t>
        <a:bodyPr/>
        <a:lstStyle/>
        <a:p>
          <a:endParaRPr lang="cs-CZ"/>
        </a:p>
      </dgm:t>
    </dgm:pt>
    <dgm:pt modelId="{662CCA05-57E0-442F-88F3-005B673353D0}" type="pres">
      <dgm:prSet presAssocID="{4243CEEE-4C3F-4716-B00F-08572F0D56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DB50179-6C5A-4254-8516-DD699B5DFF72}" type="pres">
      <dgm:prSet presAssocID="{CA1A35A3-C718-4C1E-96B3-E5444054657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79D4E88-A67D-41FA-A44D-21350BCFD4A2}" type="pres">
      <dgm:prSet presAssocID="{3343DE9E-2928-42DB-BC29-BF7469F3BE37}" presName="sibTrans" presStyleCnt="0"/>
      <dgm:spPr/>
    </dgm:pt>
    <dgm:pt modelId="{98264BC2-196C-49EE-A6CB-363AE8C56935}" type="pres">
      <dgm:prSet presAssocID="{426B7658-1E8C-4C2E-82F2-610710834F2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B6F5A8-857B-4A9D-BA46-3AE90B10BF2A}" type="pres">
      <dgm:prSet presAssocID="{08D37344-00F1-4645-8102-B25DADC7B0EE}" presName="sibTrans" presStyleCnt="0"/>
      <dgm:spPr/>
    </dgm:pt>
    <dgm:pt modelId="{1E26F5EC-DF77-48C5-BC22-3532F8D0FB76}" type="pres">
      <dgm:prSet presAssocID="{CD94B2F3-C423-4CC3-9B7E-B2E4D5F519B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61E65B1-9CF0-4E31-B96C-27F6170C2227}" type="pres">
      <dgm:prSet presAssocID="{AC89689B-F6A2-4F7B-B239-578F0888770E}" presName="sibTrans" presStyleCnt="0"/>
      <dgm:spPr/>
    </dgm:pt>
    <dgm:pt modelId="{E605A03D-F1A3-4864-A9FB-42E1EAA98AA8}" type="pres">
      <dgm:prSet presAssocID="{9406E764-EEC5-46A8-B7F2-E84BA0F6B43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CEE6A70-917F-4AE7-8791-79292848E8E5}" type="pres">
      <dgm:prSet presAssocID="{8377F333-4504-4AF1-99C4-6AF61CF2BEA3}" presName="sibTrans" presStyleCnt="0"/>
      <dgm:spPr/>
    </dgm:pt>
    <dgm:pt modelId="{3A37C4CE-814F-4292-B554-A9A595C8CA81}" type="pres">
      <dgm:prSet presAssocID="{1D778BBE-B93B-4B71-B99A-378FD85DB09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9D2AFC-BB0D-402A-B9E1-4176792FE16C}" type="pres">
      <dgm:prSet presAssocID="{61161D93-44C5-481F-BDAA-A17E57964138}" presName="sibTrans" presStyleCnt="0"/>
      <dgm:spPr/>
    </dgm:pt>
    <dgm:pt modelId="{41706842-0E29-4B84-A193-D25DE2FE6F02}" type="pres">
      <dgm:prSet presAssocID="{6B2D1122-A2BA-497A-9C90-2F2535910BA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37329C5-F010-408A-924A-A1219946E1FE}" srcId="{4243CEEE-4C3F-4716-B00F-08572F0D5630}" destId="{426B7658-1E8C-4C2E-82F2-610710834F20}" srcOrd="1" destOrd="0" parTransId="{E19A6D0C-9D8A-42E5-BC56-CC6C181592CF}" sibTransId="{08D37344-00F1-4645-8102-B25DADC7B0EE}"/>
    <dgm:cxn modelId="{26AF5F25-C2C4-4F63-BE7C-4F14E566C6CF}" srcId="{4243CEEE-4C3F-4716-B00F-08572F0D5630}" destId="{CA1A35A3-C718-4C1E-96B3-E54440546576}" srcOrd="0" destOrd="0" parTransId="{79A0F2D6-69DC-496D-BF39-396D6EDF50D4}" sibTransId="{3343DE9E-2928-42DB-BC29-BF7469F3BE37}"/>
    <dgm:cxn modelId="{1808023D-2604-454F-9FBE-FC2FEF938B50}" type="presOf" srcId="{426B7658-1E8C-4C2E-82F2-610710834F20}" destId="{98264BC2-196C-49EE-A6CB-363AE8C56935}" srcOrd="0" destOrd="0" presId="urn:microsoft.com/office/officeart/2005/8/layout/default"/>
    <dgm:cxn modelId="{5FAF5B08-7E05-41C1-900E-692EE00D1B39}" srcId="{4243CEEE-4C3F-4716-B00F-08572F0D5630}" destId="{CD94B2F3-C423-4CC3-9B7E-B2E4D5F519BD}" srcOrd="2" destOrd="0" parTransId="{ED9D853F-0242-4AA7-B6BE-EDCF46AEA19C}" sibTransId="{AC89689B-F6A2-4F7B-B239-578F0888770E}"/>
    <dgm:cxn modelId="{04FD5481-B519-46F9-86AC-FEA6F82ABF9C}" type="presOf" srcId="{9406E764-EEC5-46A8-B7F2-E84BA0F6B43D}" destId="{E605A03D-F1A3-4864-A9FB-42E1EAA98AA8}" srcOrd="0" destOrd="0" presId="urn:microsoft.com/office/officeart/2005/8/layout/default"/>
    <dgm:cxn modelId="{783852CF-D8D0-4893-98AA-44E1475750CB}" type="presOf" srcId="{6B2D1122-A2BA-497A-9C90-2F2535910BAA}" destId="{41706842-0E29-4B84-A193-D25DE2FE6F02}" srcOrd="0" destOrd="0" presId="urn:microsoft.com/office/officeart/2005/8/layout/default"/>
    <dgm:cxn modelId="{0A976C9D-0E76-4B73-A0B6-489C77BBFA01}" srcId="{4243CEEE-4C3F-4716-B00F-08572F0D5630}" destId="{9406E764-EEC5-46A8-B7F2-E84BA0F6B43D}" srcOrd="3" destOrd="0" parTransId="{106149A5-6977-419A-927A-46B8AFA9CBEB}" sibTransId="{8377F333-4504-4AF1-99C4-6AF61CF2BEA3}"/>
    <dgm:cxn modelId="{5177AD0E-44BF-49F7-98F2-4DB403DD679E}" type="presOf" srcId="{4243CEEE-4C3F-4716-B00F-08572F0D5630}" destId="{662CCA05-57E0-442F-88F3-005B673353D0}" srcOrd="0" destOrd="0" presId="urn:microsoft.com/office/officeart/2005/8/layout/default"/>
    <dgm:cxn modelId="{C7CFD67B-8BD8-4AA3-ABE9-515E9027544B}" type="presOf" srcId="{CA1A35A3-C718-4C1E-96B3-E54440546576}" destId="{3DB50179-6C5A-4254-8516-DD699B5DFF72}" srcOrd="0" destOrd="0" presId="urn:microsoft.com/office/officeart/2005/8/layout/default"/>
    <dgm:cxn modelId="{AA20A78A-5139-4A4E-B68B-78DFC913627B}" type="presOf" srcId="{1D778BBE-B93B-4B71-B99A-378FD85DB093}" destId="{3A37C4CE-814F-4292-B554-A9A595C8CA81}" srcOrd="0" destOrd="0" presId="urn:microsoft.com/office/officeart/2005/8/layout/default"/>
    <dgm:cxn modelId="{28BD3D5D-E60A-45A6-B2DB-49DE7B3A2779}" srcId="{4243CEEE-4C3F-4716-B00F-08572F0D5630}" destId="{1D778BBE-B93B-4B71-B99A-378FD85DB093}" srcOrd="4" destOrd="0" parTransId="{FE287844-7741-4C24-993F-5D253864F8CA}" sibTransId="{61161D93-44C5-481F-BDAA-A17E57964138}"/>
    <dgm:cxn modelId="{209B65F2-951E-4A3E-8792-2247E5832235}" type="presOf" srcId="{CD94B2F3-C423-4CC3-9B7E-B2E4D5F519BD}" destId="{1E26F5EC-DF77-48C5-BC22-3532F8D0FB76}" srcOrd="0" destOrd="0" presId="urn:microsoft.com/office/officeart/2005/8/layout/default"/>
    <dgm:cxn modelId="{78663409-85CE-4C98-8340-4689CBCF6C03}" srcId="{4243CEEE-4C3F-4716-B00F-08572F0D5630}" destId="{6B2D1122-A2BA-497A-9C90-2F2535910BAA}" srcOrd="5" destOrd="0" parTransId="{BF35A023-FBB2-4163-8382-88A91D2CB56C}" sibTransId="{18D6CD3A-44AD-4CAC-9EB4-F811EE8C98DF}"/>
    <dgm:cxn modelId="{5AAD595F-9DC4-4086-93D0-7900FF0DE698}" type="presParOf" srcId="{662CCA05-57E0-442F-88F3-005B673353D0}" destId="{3DB50179-6C5A-4254-8516-DD699B5DFF72}" srcOrd="0" destOrd="0" presId="urn:microsoft.com/office/officeart/2005/8/layout/default"/>
    <dgm:cxn modelId="{0CFA6B0B-E0D8-4D66-A2D7-88B126BC6431}" type="presParOf" srcId="{662CCA05-57E0-442F-88F3-005B673353D0}" destId="{A79D4E88-A67D-41FA-A44D-21350BCFD4A2}" srcOrd="1" destOrd="0" presId="urn:microsoft.com/office/officeart/2005/8/layout/default"/>
    <dgm:cxn modelId="{AB29EFD7-5766-4FDE-BE81-9AF34D138FB4}" type="presParOf" srcId="{662CCA05-57E0-442F-88F3-005B673353D0}" destId="{98264BC2-196C-49EE-A6CB-363AE8C56935}" srcOrd="2" destOrd="0" presId="urn:microsoft.com/office/officeart/2005/8/layout/default"/>
    <dgm:cxn modelId="{05AD0BFC-9853-4229-AF66-2B75AF336C75}" type="presParOf" srcId="{662CCA05-57E0-442F-88F3-005B673353D0}" destId="{EBB6F5A8-857B-4A9D-BA46-3AE90B10BF2A}" srcOrd="3" destOrd="0" presId="urn:microsoft.com/office/officeart/2005/8/layout/default"/>
    <dgm:cxn modelId="{858B248A-A9E2-44EA-930A-82822D2FF7B7}" type="presParOf" srcId="{662CCA05-57E0-442F-88F3-005B673353D0}" destId="{1E26F5EC-DF77-48C5-BC22-3532F8D0FB76}" srcOrd="4" destOrd="0" presId="urn:microsoft.com/office/officeart/2005/8/layout/default"/>
    <dgm:cxn modelId="{90DAC457-E5ED-4092-AA40-B21D187D5DF3}" type="presParOf" srcId="{662CCA05-57E0-442F-88F3-005B673353D0}" destId="{D61E65B1-9CF0-4E31-B96C-27F6170C2227}" srcOrd="5" destOrd="0" presId="urn:microsoft.com/office/officeart/2005/8/layout/default"/>
    <dgm:cxn modelId="{440A3286-713B-44AE-89E7-83AC60B74381}" type="presParOf" srcId="{662CCA05-57E0-442F-88F3-005B673353D0}" destId="{E605A03D-F1A3-4864-A9FB-42E1EAA98AA8}" srcOrd="6" destOrd="0" presId="urn:microsoft.com/office/officeart/2005/8/layout/default"/>
    <dgm:cxn modelId="{215CD0D9-5EF2-4BCB-ACC5-9BCA8FA147EE}" type="presParOf" srcId="{662CCA05-57E0-442F-88F3-005B673353D0}" destId="{ECEE6A70-917F-4AE7-8791-79292848E8E5}" srcOrd="7" destOrd="0" presId="urn:microsoft.com/office/officeart/2005/8/layout/default"/>
    <dgm:cxn modelId="{22EAB41B-B108-41FE-B6A3-08A0E6580F28}" type="presParOf" srcId="{662CCA05-57E0-442F-88F3-005B673353D0}" destId="{3A37C4CE-814F-4292-B554-A9A595C8CA81}" srcOrd="8" destOrd="0" presId="urn:microsoft.com/office/officeart/2005/8/layout/default"/>
    <dgm:cxn modelId="{BC79E90D-6AFA-438C-82A7-1B5B2EB40AD6}" type="presParOf" srcId="{662CCA05-57E0-442F-88F3-005B673353D0}" destId="{2A9D2AFC-BB0D-402A-B9E1-4176792FE16C}" srcOrd="9" destOrd="0" presId="urn:microsoft.com/office/officeart/2005/8/layout/default"/>
    <dgm:cxn modelId="{93EDF3D2-7F1A-4E02-A164-96079A856395}" type="presParOf" srcId="{662CCA05-57E0-442F-88F3-005B673353D0}" destId="{41706842-0E29-4B84-A193-D25DE2FE6F0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B50179-6C5A-4254-8516-DD699B5DFF72}">
      <dsp:nvSpPr>
        <dsp:cNvPr id="0" name=""/>
        <dsp:cNvSpPr/>
      </dsp:nvSpPr>
      <dsp:spPr>
        <a:xfrm>
          <a:off x="720" y="357297"/>
          <a:ext cx="2811054" cy="1686632"/>
        </a:xfrm>
        <a:prstGeom prst="rect">
          <a:avLst/>
        </a:prstGeom>
        <a:solidFill>
          <a:schemeClr val="lt1">
            <a:hueOff val="0"/>
            <a:satOff val="0"/>
            <a:lumOff val="0"/>
            <a:alpha val="84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i="1" kern="1200" dirty="0" smtClean="0">
              <a:solidFill>
                <a:srgbClr val="1F1F7B"/>
              </a:solidFill>
              <a:latin typeface="Bookman Old Style" pitchFamily="18" charset="0"/>
            </a:rPr>
            <a:t>Paní Jitřenka</a:t>
          </a:r>
          <a:r>
            <a:rPr lang="cs-CZ" sz="1800" b="1" kern="1200" dirty="0" smtClean="0">
              <a:solidFill>
                <a:srgbClr val="1F1F7B"/>
              </a:solidFill>
              <a:latin typeface="Bookman Old Style" pitchFamily="18" charset="0"/>
            </a:rPr>
            <a:t>  </a:t>
          </a:r>
          <a:r>
            <a:rPr lang="cs-CZ" sz="1800" kern="1200" dirty="0" smtClean="0">
              <a:solidFill>
                <a:srgbClr val="1F1F7B"/>
              </a:solidFill>
              <a:latin typeface="Bookman Old Style" pitchFamily="18" charset="0"/>
            </a:rPr>
            <a:t>(1940)</a:t>
          </a:r>
          <a:endParaRPr lang="cs-CZ" sz="1800" kern="1200" dirty="0">
            <a:solidFill>
              <a:srgbClr val="1F1F7B"/>
            </a:solidFill>
            <a:latin typeface="Bookman Old Style" pitchFamily="18" charset="0"/>
          </a:endParaRPr>
        </a:p>
      </dsp:txBody>
      <dsp:txXfrm>
        <a:off x="720" y="357297"/>
        <a:ext cx="2811054" cy="1686632"/>
      </dsp:txXfrm>
    </dsp:sp>
    <dsp:sp modelId="{98264BC2-196C-49EE-A6CB-363AE8C56935}">
      <dsp:nvSpPr>
        <dsp:cNvPr id="0" name=""/>
        <dsp:cNvSpPr/>
      </dsp:nvSpPr>
      <dsp:spPr>
        <a:xfrm>
          <a:off x="3092880" y="357297"/>
          <a:ext cx="2811054" cy="1686632"/>
        </a:xfrm>
        <a:prstGeom prst="rect">
          <a:avLst/>
        </a:prstGeom>
        <a:solidFill>
          <a:schemeClr val="lt1">
            <a:hueOff val="0"/>
            <a:satOff val="0"/>
            <a:lumOff val="0"/>
            <a:alpha val="84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i="1" kern="1200" dirty="0" smtClean="0">
              <a:solidFill>
                <a:srgbClr val="1F1F7B"/>
              </a:solidFill>
              <a:latin typeface="Bookman Old Style" pitchFamily="18" charset="0"/>
            </a:rPr>
            <a:t>Melancholické procházky</a:t>
          </a:r>
          <a:r>
            <a:rPr lang="cs-CZ" sz="1800" b="1" kern="1200" dirty="0" smtClean="0">
              <a:solidFill>
                <a:srgbClr val="1F1F7B"/>
              </a:solidFill>
              <a:latin typeface="Bookman Old Style" pitchFamily="18" charset="0"/>
            </a:rPr>
            <a:t>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rgbClr val="1F1F7B"/>
              </a:solidFill>
              <a:latin typeface="Bookman Old Style" pitchFamily="18" charset="0"/>
            </a:rPr>
            <a:t>(1941)</a:t>
          </a:r>
          <a:endParaRPr lang="cs-CZ" sz="1800" kern="1200" dirty="0">
            <a:solidFill>
              <a:srgbClr val="1F1F7B"/>
            </a:solidFill>
            <a:latin typeface="Bookman Old Style" pitchFamily="18" charset="0"/>
          </a:endParaRPr>
        </a:p>
      </dsp:txBody>
      <dsp:txXfrm>
        <a:off x="3092880" y="357297"/>
        <a:ext cx="2811054" cy="1686632"/>
      </dsp:txXfrm>
    </dsp:sp>
    <dsp:sp modelId="{1E26F5EC-DF77-48C5-BC22-3532F8D0FB76}">
      <dsp:nvSpPr>
        <dsp:cNvPr id="0" name=""/>
        <dsp:cNvSpPr/>
      </dsp:nvSpPr>
      <dsp:spPr>
        <a:xfrm>
          <a:off x="720" y="2325035"/>
          <a:ext cx="2811054" cy="1686632"/>
        </a:xfrm>
        <a:prstGeom prst="rect">
          <a:avLst/>
        </a:prstGeom>
        <a:solidFill>
          <a:schemeClr val="lt1">
            <a:hueOff val="0"/>
            <a:satOff val="0"/>
            <a:lumOff val="0"/>
            <a:alpha val="84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i="1" kern="1200" dirty="0" smtClean="0">
              <a:solidFill>
                <a:srgbClr val="1F1F7B"/>
              </a:solidFill>
              <a:latin typeface="Bookman Old Style" pitchFamily="18" charset="0"/>
            </a:rPr>
            <a:t>Tento večer</a:t>
          </a:r>
          <a:r>
            <a:rPr lang="cs-CZ" sz="1800" b="1" kern="1200" dirty="0" smtClean="0">
              <a:solidFill>
                <a:srgbClr val="1F1F7B"/>
              </a:solidFill>
              <a:latin typeface="Bookman Old Style" pitchFamily="18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rgbClr val="1F1F7B"/>
              </a:solidFill>
              <a:latin typeface="Bookman Old Style" pitchFamily="18" charset="0"/>
            </a:rPr>
            <a:t>(1945)</a:t>
          </a:r>
          <a:endParaRPr lang="cs-CZ" sz="1800" kern="1200" dirty="0">
            <a:solidFill>
              <a:srgbClr val="1F1F7B"/>
            </a:solidFill>
            <a:latin typeface="Bookman Old Style" pitchFamily="18" charset="0"/>
          </a:endParaRPr>
        </a:p>
      </dsp:txBody>
      <dsp:txXfrm>
        <a:off x="720" y="2325035"/>
        <a:ext cx="2811054" cy="1686632"/>
      </dsp:txXfrm>
    </dsp:sp>
    <dsp:sp modelId="{E605A03D-F1A3-4864-A9FB-42E1EAA98AA8}">
      <dsp:nvSpPr>
        <dsp:cNvPr id="0" name=""/>
        <dsp:cNvSpPr/>
      </dsp:nvSpPr>
      <dsp:spPr>
        <a:xfrm>
          <a:off x="3092880" y="2325035"/>
          <a:ext cx="2811054" cy="1686632"/>
        </a:xfrm>
        <a:prstGeom prst="rect">
          <a:avLst/>
        </a:prstGeom>
        <a:solidFill>
          <a:schemeClr val="lt1">
            <a:hueOff val="0"/>
            <a:satOff val="0"/>
            <a:lumOff val="0"/>
            <a:alpha val="84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i="1" kern="1200" dirty="0" smtClean="0">
              <a:solidFill>
                <a:srgbClr val="1F1F7B"/>
              </a:solidFill>
              <a:latin typeface="Bookman Old Style" pitchFamily="18" charset="0"/>
            </a:rPr>
            <a:t>Hledání přítomného času</a:t>
          </a:r>
          <a:r>
            <a:rPr lang="cs-CZ" sz="1800" b="1" kern="1200" dirty="0" smtClean="0">
              <a:solidFill>
                <a:srgbClr val="1F1F7B"/>
              </a:solidFill>
              <a:latin typeface="Bookman Old Style" pitchFamily="18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solidFill>
                <a:srgbClr val="1F1F7B"/>
              </a:solidFill>
              <a:latin typeface="Bookman Old Style" pitchFamily="18" charset="0"/>
            </a:rPr>
            <a:t> </a:t>
          </a:r>
          <a:r>
            <a:rPr lang="cs-CZ" sz="1800" kern="1200" dirty="0" smtClean="0">
              <a:solidFill>
                <a:srgbClr val="1F1F7B"/>
              </a:solidFill>
              <a:latin typeface="Bookman Old Style" pitchFamily="18" charset="0"/>
            </a:rPr>
            <a:t>(1947)</a:t>
          </a:r>
          <a:endParaRPr lang="cs-CZ" sz="1800" kern="1200" dirty="0">
            <a:solidFill>
              <a:srgbClr val="1F1F7B"/>
            </a:solidFill>
            <a:latin typeface="Bookman Old Style" pitchFamily="18" charset="0"/>
          </a:endParaRPr>
        </a:p>
      </dsp:txBody>
      <dsp:txXfrm>
        <a:off x="3092880" y="2325035"/>
        <a:ext cx="2811054" cy="1686632"/>
      </dsp:txXfrm>
    </dsp:sp>
    <dsp:sp modelId="{3A37C4CE-814F-4292-B554-A9A595C8CA81}">
      <dsp:nvSpPr>
        <dsp:cNvPr id="0" name=""/>
        <dsp:cNvSpPr/>
      </dsp:nvSpPr>
      <dsp:spPr>
        <a:xfrm>
          <a:off x="720" y="4292773"/>
          <a:ext cx="2811054" cy="1686632"/>
        </a:xfrm>
        <a:prstGeom prst="rect">
          <a:avLst/>
        </a:prstGeom>
        <a:solidFill>
          <a:schemeClr val="lt1">
            <a:hueOff val="0"/>
            <a:satOff val="0"/>
            <a:lumOff val="0"/>
            <a:alpha val="84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i="1" kern="1200" dirty="0" smtClean="0">
              <a:solidFill>
                <a:srgbClr val="1F1F7B"/>
              </a:solidFill>
              <a:latin typeface="Bookman Old Style" pitchFamily="18" charset="0"/>
            </a:rPr>
            <a:t>Stará bydliště</a:t>
          </a:r>
          <a:r>
            <a:rPr lang="cs-CZ" sz="1800" b="1" kern="1200" dirty="0" smtClean="0">
              <a:solidFill>
                <a:srgbClr val="1F1F7B"/>
              </a:solidFill>
              <a:latin typeface="Bookman Old Style" pitchFamily="18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solidFill>
                <a:srgbClr val="1F1F7B"/>
              </a:solidFill>
              <a:latin typeface="Bookman Old Style" pitchFamily="18" charset="0"/>
            </a:rPr>
            <a:t> </a:t>
          </a:r>
          <a:r>
            <a:rPr lang="cs-CZ" sz="1800" kern="1200" dirty="0" smtClean="0">
              <a:solidFill>
                <a:srgbClr val="1F1F7B"/>
              </a:solidFill>
              <a:latin typeface="Bookman Old Style" pitchFamily="18" charset="0"/>
            </a:rPr>
            <a:t>(1979 v Torontu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rgbClr val="1F1F7B"/>
              </a:solidFill>
              <a:latin typeface="Bookman Old Style" pitchFamily="18" charset="0"/>
            </a:rPr>
            <a:t>v Česku v r. 1992)</a:t>
          </a:r>
          <a:endParaRPr lang="cs-CZ" sz="1800" kern="1200" dirty="0">
            <a:solidFill>
              <a:srgbClr val="1F1F7B"/>
            </a:solidFill>
            <a:latin typeface="Bookman Old Style" pitchFamily="18" charset="0"/>
          </a:endParaRPr>
        </a:p>
      </dsp:txBody>
      <dsp:txXfrm>
        <a:off x="720" y="4292773"/>
        <a:ext cx="2811054" cy="1686632"/>
      </dsp:txXfrm>
    </dsp:sp>
    <dsp:sp modelId="{41706842-0E29-4B84-A193-D25DE2FE6F02}">
      <dsp:nvSpPr>
        <dsp:cNvPr id="0" name=""/>
        <dsp:cNvSpPr/>
      </dsp:nvSpPr>
      <dsp:spPr>
        <a:xfrm>
          <a:off x="3092880" y="4292773"/>
          <a:ext cx="2811054" cy="1686632"/>
        </a:xfrm>
        <a:prstGeom prst="rect">
          <a:avLst/>
        </a:prstGeom>
        <a:solidFill>
          <a:schemeClr val="lt1">
            <a:hueOff val="0"/>
            <a:satOff val="0"/>
            <a:lumOff val="0"/>
            <a:alpha val="84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i="1" kern="1200" dirty="0" smtClean="0">
              <a:solidFill>
                <a:srgbClr val="1F1F7B"/>
              </a:solidFill>
              <a:latin typeface="Bookman Old Style" pitchFamily="18" charset="0"/>
            </a:rPr>
            <a:t>Pomocná škola </a:t>
          </a:r>
          <a:r>
            <a:rPr lang="cs-CZ" sz="1800" b="1" i="1" kern="1200" dirty="0" err="1" smtClean="0">
              <a:solidFill>
                <a:srgbClr val="1F1F7B"/>
              </a:solidFill>
              <a:latin typeface="Bookman Old Style" pitchFamily="18" charset="0"/>
            </a:rPr>
            <a:t>Bixley</a:t>
          </a:r>
          <a:r>
            <a:rPr lang="cs-CZ" sz="1800" b="1" kern="1200" dirty="0" smtClean="0">
              <a:solidFill>
                <a:srgbClr val="1F1F7B"/>
              </a:solidFill>
              <a:latin typeface="Bookman Old Style" pitchFamily="18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solidFill>
                <a:srgbClr val="1F1F7B"/>
              </a:solidFill>
              <a:latin typeface="Bookman Old Style" pitchFamily="18" charset="0"/>
            </a:rPr>
            <a:t>(</a:t>
          </a:r>
          <a:r>
            <a:rPr lang="cs-CZ" sz="1800" kern="1200" dirty="0" smtClean="0">
              <a:solidFill>
                <a:srgbClr val="1F1F7B"/>
              </a:solidFill>
              <a:latin typeface="Bookman Old Style" pitchFamily="18" charset="0"/>
            </a:rPr>
            <a:t>samizdat 1982,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rgbClr val="1F1F7B"/>
              </a:solidFill>
              <a:latin typeface="Bookman Old Style" pitchFamily="18" charset="0"/>
            </a:rPr>
            <a:t>v Torontu 1987,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rgbClr val="1F1F7B"/>
              </a:solidFill>
              <a:latin typeface="Bookman Old Style" pitchFamily="18" charset="0"/>
            </a:rPr>
            <a:t>oficiálně 1994)</a:t>
          </a:r>
          <a:endParaRPr lang="cs-CZ" sz="1800" kern="1200" dirty="0">
            <a:solidFill>
              <a:srgbClr val="1F1F7B"/>
            </a:solidFill>
            <a:latin typeface="Bookman Old Style" pitchFamily="18" charset="0"/>
          </a:endParaRPr>
        </a:p>
      </dsp:txBody>
      <dsp:txXfrm>
        <a:off x="3092880" y="4292773"/>
        <a:ext cx="2811054" cy="1686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18D7AE-77A2-4ADE-85A4-F60D86B830A5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F5CA8-E193-4CC2-B103-89DF153D5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18D7AE-77A2-4ADE-85A4-F60D86B830A5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F5CA8-E193-4CC2-B103-89DF153D5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18D7AE-77A2-4ADE-85A4-F60D86B830A5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F5CA8-E193-4CC2-B103-89DF153D5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r>
              <a:rPr lang="cs-CZ" smtClean="0"/>
              <a:t>Klepnutím na ikonu přidáte klipart.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518D7AE-77A2-4ADE-85A4-F60D86B830A5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B1F5CA8-E193-4CC2-B103-89DF153D5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18D7AE-77A2-4ADE-85A4-F60D86B830A5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F5CA8-E193-4CC2-B103-89DF153D5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18D7AE-77A2-4ADE-85A4-F60D86B830A5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F5CA8-E193-4CC2-B103-89DF153D5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18D7AE-77A2-4ADE-85A4-F60D86B830A5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F5CA8-E193-4CC2-B103-89DF153D5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18D7AE-77A2-4ADE-85A4-F60D86B830A5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F5CA8-E193-4CC2-B103-89DF153D5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18D7AE-77A2-4ADE-85A4-F60D86B830A5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F5CA8-E193-4CC2-B103-89DF153D5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18D7AE-77A2-4ADE-85A4-F60D86B830A5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F5CA8-E193-4CC2-B103-89DF153D5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18D7AE-77A2-4ADE-85A4-F60D86B830A5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F5CA8-E193-4CC2-B103-89DF153D5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18D7AE-77A2-4ADE-85A4-F60D86B830A5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F5CA8-E193-4CC2-B103-89DF153D5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518D7AE-77A2-4ADE-85A4-F60D86B830A5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B1F5CA8-E193-4CC2-B103-89DF153D5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slow">
    <p:cover dir="r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verexposed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verexposed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verexposed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verexposed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verexposed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verexposed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verexposed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verexposed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hyperlink" Target="file:///\\fs01\users\ucitele\KarpiskovaP\Literatura\Ivan%20Blatn&#253;.doc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908720"/>
            <a:ext cx="7772400" cy="5187280"/>
          </a:xfrm>
        </p:spPr>
        <p:txBody>
          <a:bodyPr/>
          <a:lstStyle/>
          <a:p>
            <a:pPr lvl="0">
              <a:buNone/>
              <a:defRPr/>
            </a:pPr>
            <a:r>
              <a:rPr lang="cs-CZ" sz="2800" b="1" dirty="0" smtClean="0"/>
              <a:t>	Vzdělávací oblast</a:t>
            </a:r>
            <a:r>
              <a:rPr lang="cs-CZ" sz="2800" dirty="0" smtClean="0"/>
              <a:t>: </a:t>
            </a:r>
            <a:br>
              <a:rPr lang="cs-CZ" sz="2800" dirty="0" smtClean="0"/>
            </a:br>
            <a:r>
              <a:rPr lang="cs-CZ" sz="2800" dirty="0" smtClean="0"/>
              <a:t>Jazyk a jazyková komunikace</a:t>
            </a:r>
            <a:br>
              <a:rPr lang="cs-CZ" sz="2800" dirty="0" smtClean="0"/>
            </a:br>
            <a:r>
              <a:rPr lang="cs-CZ" sz="2800" b="1" dirty="0" smtClean="0"/>
              <a:t>Vyučovací předmět</a:t>
            </a:r>
            <a:r>
              <a:rPr lang="cs-CZ" sz="2800" dirty="0" smtClean="0"/>
              <a:t>: </a:t>
            </a:r>
            <a:br>
              <a:rPr lang="cs-CZ" sz="2800" dirty="0" smtClean="0"/>
            </a:br>
            <a:r>
              <a:rPr lang="cs-CZ" sz="2800" dirty="0" smtClean="0"/>
              <a:t>Český jazyk a literatura</a:t>
            </a:r>
            <a:br>
              <a:rPr lang="cs-CZ" sz="2800" dirty="0" smtClean="0"/>
            </a:br>
            <a:r>
              <a:rPr lang="cs-CZ" sz="2800" b="1" dirty="0" smtClean="0"/>
              <a:t>Ročník</a:t>
            </a:r>
            <a:r>
              <a:rPr lang="cs-CZ" sz="2800" dirty="0" smtClean="0"/>
              <a:t>: 9. ročník </a:t>
            </a:r>
            <a:br>
              <a:rPr lang="cs-CZ" sz="2800" dirty="0" smtClean="0"/>
            </a:br>
            <a:r>
              <a:rPr lang="cs-CZ" sz="2800" b="1" dirty="0" smtClean="0"/>
              <a:t>Anotace</a:t>
            </a:r>
            <a:r>
              <a:rPr lang="cs-CZ" sz="2800" dirty="0" smtClean="0"/>
              <a:t>: </a:t>
            </a:r>
            <a:r>
              <a:rPr lang="cs-CZ" sz="2800" b="1" dirty="0" smtClean="0"/>
              <a:t>Ivan Blatný, Jan Zahradníček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životopis, básnické sbírky, ukázka poezie</a:t>
            </a:r>
          </a:p>
          <a:p>
            <a:pPr lvl="0">
              <a:buNone/>
              <a:defRPr/>
            </a:pP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b="1" dirty="0" smtClean="0"/>
              <a:t>Podpora vzdělávání v ZŠ Židlochovice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b="1" dirty="0" smtClean="0"/>
              <a:t>Autor materiálu</a:t>
            </a:r>
            <a:r>
              <a:rPr lang="cs-CZ" sz="2800" dirty="0" smtClean="0"/>
              <a:t>: Mgr. Petra Karpíšková</a:t>
            </a:r>
            <a:br>
              <a:rPr lang="cs-CZ" sz="2800" dirty="0" smtClean="0"/>
            </a:br>
            <a:r>
              <a:rPr lang="cs-CZ" sz="2800" b="1" dirty="0" smtClean="0"/>
              <a:t>Vytvořeno</a:t>
            </a:r>
            <a:r>
              <a:rPr lang="cs-CZ" sz="2800" dirty="0" smtClean="0"/>
              <a:t>: prosinec 2011</a:t>
            </a:r>
          </a:p>
          <a:p>
            <a:endParaRPr lang="cs-CZ" sz="2800" dirty="0"/>
          </a:p>
        </p:txBody>
      </p:sp>
    </p:spTree>
  </p:cSld>
  <p:clrMapOvr>
    <a:masterClrMapping/>
  </p:clrMapOvr>
  <p:transition spd="slow">
    <p:cover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1"/>
          <p:cNvSpPr txBox="1">
            <a:spLocks/>
          </p:cNvSpPr>
          <p:nvPr/>
        </p:nvSpPr>
        <p:spPr bwMode="auto">
          <a:xfrm>
            <a:off x="395536" y="404665"/>
            <a:ext cx="424847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Večer tříkrálový</a:t>
            </a:r>
            <a:r>
              <a:rPr kumimoji="0" lang="cs-CZ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cs-CZ" sz="4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3528" y="1052736"/>
            <a:ext cx="6696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>
                <a:solidFill>
                  <a:schemeClr val="bg2"/>
                </a:solidFill>
                <a:latin typeface="Bookman Old Style" pitchFamily="18" charset="0"/>
              </a:rPr>
              <a:t>… Oblohu mléčnou nepronikly hvězdné hřeby,</a:t>
            </a:r>
          </a:p>
          <a:p>
            <a:r>
              <a:rPr lang="cs-CZ" sz="2000" i="1" dirty="0" smtClean="0">
                <a:solidFill>
                  <a:schemeClr val="bg2"/>
                </a:solidFill>
                <a:latin typeface="Bookman Old Style" pitchFamily="18" charset="0"/>
              </a:rPr>
              <a:t>však přísvit všude  v černobílém kraji,</a:t>
            </a:r>
          </a:p>
          <a:p>
            <a:r>
              <a:rPr lang="cs-CZ" sz="2000" i="1" dirty="0" smtClean="0">
                <a:solidFill>
                  <a:schemeClr val="bg2"/>
                </a:solidFill>
                <a:latin typeface="Bookman Old Style" pitchFamily="18" charset="0"/>
              </a:rPr>
              <a:t>Výš nežli stěžně zvony vzlétly k nebi</a:t>
            </a:r>
          </a:p>
          <a:p>
            <a:r>
              <a:rPr lang="cs-CZ" sz="2000" i="1" dirty="0" smtClean="0">
                <a:solidFill>
                  <a:schemeClr val="bg2"/>
                </a:solidFill>
                <a:latin typeface="Bookman Old Style" pitchFamily="18" charset="0"/>
              </a:rPr>
              <a:t>a ticho, temnoty a chrámy rozsévají.</a:t>
            </a:r>
          </a:p>
          <a:p>
            <a:endParaRPr lang="cs-CZ" sz="2000" i="1" dirty="0" smtClean="0">
              <a:solidFill>
                <a:schemeClr val="bg2"/>
              </a:solidFill>
              <a:latin typeface="Bookman Old Style" pitchFamily="18" charset="0"/>
            </a:endParaRPr>
          </a:p>
          <a:p>
            <a:r>
              <a:rPr lang="cs-CZ" sz="2000" i="1" dirty="0" smtClean="0">
                <a:solidFill>
                  <a:schemeClr val="bg2"/>
                </a:solidFill>
                <a:latin typeface="Bookman Old Style" pitchFamily="18" charset="0"/>
              </a:rPr>
              <a:t>Jak černý les má duše slávou otřásla se,</a:t>
            </a:r>
          </a:p>
          <a:p>
            <a:r>
              <a:rPr lang="cs-CZ" sz="2000" i="1" dirty="0" smtClean="0">
                <a:solidFill>
                  <a:schemeClr val="bg2"/>
                </a:solidFill>
                <a:latin typeface="Bookman Old Style" pitchFamily="18" charset="0"/>
              </a:rPr>
              <a:t>Když varhany a zvony pěly mnohohlase.</a:t>
            </a:r>
          </a:p>
          <a:p>
            <a:r>
              <a:rPr lang="cs-CZ" sz="2000" i="1" dirty="0" smtClean="0">
                <a:solidFill>
                  <a:schemeClr val="bg2"/>
                </a:solidFill>
                <a:latin typeface="Bookman Old Style" pitchFamily="18" charset="0"/>
              </a:rPr>
              <a:t>Šla tudy cesta králů k Betlému? …</a:t>
            </a:r>
            <a:endParaRPr lang="cs-CZ" sz="2000" i="1" dirty="0">
              <a:solidFill>
                <a:schemeClr val="bg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latin typeface="Bookman Old Style" pitchFamily="18" charset="0"/>
              </a:rPr>
              <a:t>Použité zdroje </a:t>
            </a:r>
            <a:br>
              <a:rPr lang="cs-CZ" sz="3200" dirty="0" smtClean="0">
                <a:latin typeface="Bookman Old Style" pitchFamily="18" charset="0"/>
              </a:rPr>
            </a:br>
            <a:r>
              <a:rPr lang="cs-CZ" sz="3200" dirty="0" smtClean="0">
                <a:latin typeface="Bookman Old Style" pitchFamily="18" charset="0"/>
              </a:rPr>
              <a:t>Jan Zahradníček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1200"/>
            <a:ext cx="8136904" cy="4114800"/>
          </a:xfrm>
        </p:spPr>
        <p:txBody>
          <a:bodyPr/>
          <a:lstStyle/>
          <a:p>
            <a:r>
              <a:rPr lang="cs-CZ" sz="2000" dirty="0" smtClean="0">
                <a:latin typeface="Bookman Old Style" pitchFamily="18" charset="0"/>
              </a:rPr>
              <a:t>ZAHRADNÍČEK, Jan . </a:t>
            </a:r>
            <a:r>
              <a:rPr lang="cs-CZ" sz="2000" i="1" dirty="0" smtClean="0">
                <a:latin typeface="Bookman Old Style" pitchFamily="18" charset="0"/>
              </a:rPr>
              <a:t>Žíznivé léto</a:t>
            </a:r>
            <a:r>
              <a:rPr lang="cs-CZ" sz="2000" dirty="0" smtClean="0">
                <a:latin typeface="Bookman Old Style" pitchFamily="18" charset="0"/>
              </a:rPr>
              <a:t>. Brno : Blok, 1991. Večer tříkrálový, s. 40.</a:t>
            </a:r>
          </a:p>
          <a:p>
            <a:r>
              <a:rPr lang="cs-CZ" sz="2000" b="1" dirty="0" smtClean="0">
                <a:latin typeface="Bookman Old Style" pitchFamily="18" charset="0"/>
              </a:rPr>
              <a:t>Obrázky</a:t>
            </a:r>
            <a:r>
              <a:rPr lang="cs-CZ" sz="2000" dirty="0" smtClean="0">
                <a:latin typeface="Bookman Old Style" pitchFamily="18" charset="0"/>
              </a:rPr>
              <a:t> </a:t>
            </a:r>
            <a:r>
              <a:rPr lang="en-US" sz="2000" dirty="0" smtClean="0">
                <a:latin typeface="Bookman Old Style" pitchFamily="18" charset="0"/>
              </a:rPr>
              <a:t>[</a:t>
            </a:r>
            <a:r>
              <a:rPr lang="cs-CZ" sz="2000" dirty="0" smtClean="0">
                <a:latin typeface="Bookman Old Style" pitchFamily="18" charset="0"/>
              </a:rPr>
              <a:t>cit. 16</a:t>
            </a:r>
            <a:r>
              <a:rPr lang="cs-CZ" sz="2000" dirty="0" smtClean="0">
                <a:latin typeface="Bookman Old Style" pitchFamily="18" charset="0"/>
              </a:rPr>
              <a:t>. 12. 2011</a:t>
            </a:r>
            <a:r>
              <a:rPr lang="en-US" sz="2000" dirty="0" smtClean="0">
                <a:latin typeface="Bookman Old Style" pitchFamily="18" charset="0"/>
              </a:rPr>
              <a:t>]</a:t>
            </a:r>
            <a:endParaRPr lang="cs-CZ" sz="2000" dirty="0" smtClean="0">
              <a:latin typeface="Bookman Old Style" pitchFamily="18" charset="0"/>
            </a:endParaRPr>
          </a:p>
          <a:p>
            <a:r>
              <a:rPr lang="cs-CZ" sz="2000" dirty="0" smtClean="0">
                <a:latin typeface="Bookman Old Style" pitchFamily="18" charset="0"/>
              </a:rPr>
              <a:t>http://i.</a:t>
            </a:r>
            <a:r>
              <a:rPr lang="cs-CZ" sz="2000" dirty="0" err="1" smtClean="0">
                <a:latin typeface="Bookman Old Style" pitchFamily="18" charset="0"/>
              </a:rPr>
              <a:t>idnes.cz</a:t>
            </a:r>
            <a:r>
              <a:rPr lang="cs-CZ" sz="2000" dirty="0" smtClean="0">
                <a:latin typeface="Bookman Old Style" pitchFamily="18" charset="0"/>
              </a:rPr>
              <a:t>/10/101/cl6/DMK364efd_6161491.jpg.JPG</a:t>
            </a:r>
          </a:p>
          <a:p>
            <a:r>
              <a:rPr lang="cs-CZ" sz="2000" dirty="0" smtClean="0">
                <a:latin typeface="Bookman Old Style" pitchFamily="18" charset="0"/>
              </a:rPr>
              <a:t>http://www.</a:t>
            </a:r>
            <a:r>
              <a:rPr lang="cs-CZ" sz="2000" dirty="0" err="1" smtClean="0">
                <a:latin typeface="Bookman Old Style" pitchFamily="18" charset="0"/>
              </a:rPr>
              <a:t>cesky</a:t>
            </a:r>
            <a:r>
              <a:rPr lang="cs-CZ" sz="2000" dirty="0" smtClean="0">
                <a:latin typeface="Bookman Old Style" pitchFamily="18" charset="0"/>
              </a:rPr>
              <a:t>-jazyk.</a:t>
            </a:r>
            <a:r>
              <a:rPr lang="cs-CZ" sz="2000" dirty="0" err="1" smtClean="0">
                <a:latin typeface="Bookman Old Style" pitchFamily="18" charset="0"/>
              </a:rPr>
              <a:t>cz</a:t>
            </a:r>
            <a:r>
              <a:rPr lang="cs-CZ" sz="2000" dirty="0" smtClean="0">
                <a:latin typeface="Bookman Old Style" pitchFamily="18" charset="0"/>
              </a:rPr>
              <a:t>/</a:t>
            </a:r>
            <a:r>
              <a:rPr lang="cs-CZ" sz="2000" dirty="0" err="1" smtClean="0">
                <a:latin typeface="Bookman Old Style" pitchFamily="18" charset="0"/>
              </a:rPr>
              <a:t>cjl</a:t>
            </a:r>
            <a:r>
              <a:rPr lang="cs-CZ" sz="2000" dirty="0" smtClean="0">
                <a:latin typeface="Bookman Old Style" pitchFamily="18" charset="0"/>
              </a:rPr>
              <a:t>/</a:t>
            </a:r>
            <a:r>
              <a:rPr lang="cs-CZ" sz="2000" dirty="0" err="1" smtClean="0">
                <a:latin typeface="Bookman Old Style" pitchFamily="18" charset="0"/>
              </a:rPr>
              <a:t>pictures</a:t>
            </a:r>
            <a:r>
              <a:rPr lang="cs-CZ" sz="2000" dirty="0" smtClean="0">
                <a:latin typeface="Bookman Old Style" pitchFamily="18" charset="0"/>
              </a:rPr>
              <a:t>/</a:t>
            </a:r>
            <a:r>
              <a:rPr lang="cs-CZ" sz="2000" dirty="0" err="1" smtClean="0">
                <a:latin typeface="Bookman Old Style" pitchFamily="18" charset="0"/>
              </a:rPr>
              <a:t>autori</a:t>
            </a:r>
            <a:r>
              <a:rPr lang="cs-CZ" sz="2000" dirty="0" smtClean="0">
                <a:latin typeface="Bookman Old Style" pitchFamily="18" charset="0"/>
              </a:rPr>
              <a:t>/</a:t>
            </a:r>
            <a:r>
              <a:rPr lang="cs-CZ" sz="2000" dirty="0" err="1" smtClean="0">
                <a:latin typeface="Bookman Old Style" pitchFamily="18" charset="0"/>
              </a:rPr>
              <a:t>zahradnicek</a:t>
            </a:r>
            <a:r>
              <a:rPr lang="cs-CZ" sz="2000" dirty="0" smtClean="0">
                <a:latin typeface="Bookman Old Style" pitchFamily="18" charset="0"/>
              </a:rPr>
              <a:t>-</a:t>
            </a:r>
            <a:r>
              <a:rPr lang="cs-CZ" sz="2000" dirty="0" err="1" smtClean="0">
                <a:latin typeface="Bookman Old Style" pitchFamily="18" charset="0"/>
              </a:rPr>
              <a:t>jan</a:t>
            </a:r>
            <a:r>
              <a:rPr lang="cs-CZ" sz="2000" dirty="0" smtClean="0">
                <a:latin typeface="Bookman Old Style" pitchFamily="18" charset="0"/>
              </a:rPr>
              <a:t>-</a:t>
            </a:r>
            <a:r>
              <a:rPr lang="cs-CZ" sz="2000" dirty="0" err="1" smtClean="0">
                <a:latin typeface="Bookman Old Style" pitchFamily="18" charset="0"/>
              </a:rPr>
              <a:t>ua.jpg</a:t>
            </a:r>
            <a:endParaRPr lang="cs-CZ" sz="2000" dirty="0" smtClean="0">
              <a:latin typeface="Bookman Old Style" pitchFamily="18" charset="0"/>
            </a:endParaRPr>
          </a:p>
          <a:p>
            <a:r>
              <a:rPr lang="cs-CZ" sz="2000" dirty="0" smtClean="0">
                <a:latin typeface="Bookman Old Style" pitchFamily="18" charset="0"/>
              </a:rPr>
              <a:t>http://www.</a:t>
            </a:r>
            <a:r>
              <a:rPr lang="cs-CZ" sz="2000" dirty="0" err="1" smtClean="0">
                <a:latin typeface="Bookman Old Style" pitchFamily="18" charset="0"/>
              </a:rPr>
              <a:t>desktopnexus.com</a:t>
            </a:r>
            <a:r>
              <a:rPr lang="cs-CZ" sz="2000" dirty="0" smtClean="0">
                <a:latin typeface="Bookman Old Style" pitchFamily="18" charset="0"/>
              </a:rPr>
              <a:t>/dl/</a:t>
            </a:r>
            <a:r>
              <a:rPr lang="cs-CZ" sz="2000" dirty="0" err="1" smtClean="0">
                <a:latin typeface="Bookman Old Style" pitchFamily="18" charset="0"/>
              </a:rPr>
              <a:t>inline</a:t>
            </a:r>
            <a:r>
              <a:rPr lang="cs-CZ" sz="2000" dirty="0" smtClean="0">
                <a:latin typeface="Bookman Old Style" pitchFamily="18" charset="0"/>
              </a:rPr>
              <a:t>/669361/1280x800/</a:t>
            </a:r>
            <a:r>
              <a:rPr lang="cs-CZ" sz="2000" dirty="0" err="1" smtClean="0">
                <a:latin typeface="Bookman Old Style" pitchFamily="18" charset="0"/>
              </a:rPr>
              <a:t>Trinity</a:t>
            </a:r>
            <a:r>
              <a:rPr lang="cs-CZ" sz="2000" dirty="0" smtClean="0">
                <a:latin typeface="Bookman Old Style" pitchFamily="18" charset="0"/>
              </a:rPr>
              <a:t>-</a:t>
            </a:r>
            <a:r>
              <a:rPr lang="cs-CZ" sz="2000" dirty="0" err="1" smtClean="0">
                <a:latin typeface="Bookman Old Style" pitchFamily="18" charset="0"/>
              </a:rPr>
              <a:t>Church</a:t>
            </a:r>
            <a:r>
              <a:rPr lang="cs-CZ" sz="2000" dirty="0" smtClean="0">
                <a:latin typeface="Bookman Old Style" pitchFamily="18" charset="0"/>
              </a:rPr>
              <a:t>-</a:t>
            </a:r>
            <a:r>
              <a:rPr lang="cs-CZ" sz="2000" dirty="0" err="1" smtClean="0">
                <a:latin typeface="Bookman Old Style" pitchFamily="18" charset="0"/>
              </a:rPr>
              <a:t>Antarctica</a:t>
            </a:r>
            <a:r>
              <a:rPr lang="cs-CZ" sz="2000" dirty="0" smtClean="0">
                <a:latin typeface="Bookman Old Style" pitchFamily="18" charset="0"/>
              </a:rPr>
              <a:t>-</a:t>
            </a:r>
            <a:r>
              <a:rPr lang="cs-CZ" sz="2000" dirty="0" err="1" smtClean="0">
                <a:latin typeface="Bookman Old Style" pitchFamily="18" charset="0"/>
              </a:rPr>
              <a:t>Bellingshausen</a:t>
            </a:r>
            <a:r>
              <a:rPr lang="cs-CZ" sz="2000" dirty="0" smtClean="0">
                <a:latin typeface="Bookman Old Style" pitchFamily="18" charset="0"/>
              </a:rPr>
              <a:t>-Station.</a:t>
            </a:r>
            <a:r>
              <a:rPr lang="cs-CZ" sz="2000" dirty="0" err="1" smtClean="0">
                <a:latin typeface="Bookman Old Style" pitchFamily="18" charset="0"/>
              </a:rPr>
              <a:t>jpg</a:t>
            </a:r>
            <a:r>
              <a:rPr lang="cs-CZ" sz="2000" dirty="0" smtClean="0">
                <a:latin typeface="Bookman Old Style" pitchFamily="18" charset="0"/>
              </a:rPr>
              <a:t>?</a:t>
            </a:r>
            <a:r>
              <a:rPr lang="cs-CZ" sz="2000" dirty="0" err="1" smtClean="0">
                <a:latin typeface="Bookman Old Style" pitchFamily="18" charset="0"/>
              </a:rPr>
              <a:t>nocache</a:t>
            </a:r>
            <a:r>
              <a:rPr lang="cs-CZ" sz="2000" dirty="0" smtClean="0">
                <a:latin typeface="Bookman Old Style" pitchFamily="18" charset="0"/>
              </a:rPr>
              <a:t>=379482</a:t>
            </a:r>
            <a:endParaRPr lang="cs-CZ" sz="28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latin typeface="Bookman Old Style" pitchFamily="18" charset="0"/>
              </a:rPr>
              <a:t>Použité zdroje </a:t>
            </a:r>
            <a:br>
              <a:rPr lang="cs-CZ" sz="3600" dirty="0" smtClean="0">
                <a:latin typeface="Bookman Old Style" pitchFamily="18" charset="0"/>
              </a:rPr>
            </a:br>
            <a:r>
              <a:rPr lang="cs-CZ" sz="3600" dirty="0" smtClean="0">
                <a:latin typeface="Bookman Old Style" pitchFamily="18" charset="0"/>
              </a:rPr>
              <a:t>Ivan Blatný</a:t>
            </a:r>
            <a:endParaRPr lang="cs-CZ" sz="3600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81200"/>
            <a:ext cx="8208912" cy="4114800"/>
          </a:xfrm>
        </p:spPr>
        <p:txBody>
          <a:bodyPr/>
          <a:lstStyle/>
          <a:p>
            <a:r>
              <a:rPr lang="cs-CZ" sz="2000" dirty="0" smtClean="0">
                <a:latin typeface="Bookman Old Style" pitchFamily="18" charset="0"/>
              </a:rPr>
              <a:t>BLATNÝ, Ivan. </a:t>
            </a:r>
            <a:r>
              <a:rPr lang="cs-CZ" sz="2000" i="1" dirty="0" smtClean="0">
                <a:latin typeface="Bookman Old Style" pitchFamily="18" charset="0"/>
              </a:rPr>
              <a:t>Poezie</a:t>
            </a:r>
            <a:r>
              <a:rPr lang="cs-CZ" sz="2000" dirty="0" smtClean="0">
                <a:latin typeface="Bookman Old Style" pitchFamily="18" charset="0"/>
              </a:rPr>
              <a:t>. Praha : </a:t>
            </a:r>
            <a:r>
              <a:rPr lang="cs-CZ" sz="2000" dirty="0" err="1" smtClean="0">
                <a:latin typeface="Bookman Old Style" pitchFamily="18" charset="0"/>
              </a:rPr>
              <a:t>Scientia</a:t>
            </a:r>
            <a:r>
              <a:rPr lang="cs-CZ" sz="2000" dirty="0" smtClean="0">
                <a:latin typeface="Bookman Old Style" pitchFamily="18" charset="0"/>
              </a:rPr>
              <a:t>, 1994. Lesk věcí, Vůně vody, s. 89. ISBN 80-85827-05-0.</a:t>
            </a:r>
            <a:endParaRPr lang="en-US" sz="2000" dirty="0" smtClean="0">
              <a:latin typeface="Bookman Old Style" pitchFamily="18" charset="0"/>
            </a:endParaRPr>
          </a:p>
          <a:p>
            <a:r>
              <a:rPr lang="en-US" sz="2000" dirty="0" err="1" smtClean="0">
                <a:latin typeface="Bookman Old Style" pitchFamily="18" charset="0"/>
              </a:rPr>
              <a:t>Obr</a:t>
            </a:r>
            <a:r>
              <a:rPr lang="cs-CZ" sz="2000" dirty="0" err="1" smtClean="0">
                <a:latin typeface="Bookman Old Style" pitchFamily="18" charset="0"/>
              </a:rPr>
              <a:t>ázky</a:t>
            </a:r>
            <a:r>
              <a:rPr lang="en-US" sz="2000" dirty="0" smtClean="0">
                <a:latin typeface="Bookman Old Style" pitchFamily="18" charset="0"/>
              </a:rPr>
              <a:t> [</a:t>
            </a:r>
            <a:r>
              <a:rPr lang="cs-CZ" sz="2000" dirty="0" smtClean="0">
                <a:latin typeface="Bookman Old Style" pitchFamily="18" charset="0"/>
              </a:rPr>
              <a:t>cit. 16. 12. 2011</a:t>
            </a:r>
            <a:r>
              <a:rPr lang="en-US" sz="2000" dirty="0" smtClean="0">
                <a:latin typeface="Bookman Old Style" pitchFamily="18" charset="0"/>
              </a:rPr>
              <a:t>]</a:t>
            </a:r>
            <a:endParaRPr lang="cs-CZ" sz="2000" dirty="0" smtClean="0">
              <a:latin typeface="Bookman Old Style" pitchFamily="18" charset="0"/>
            </a:endParaRPr>
          </a:p>
          <a:p>
            <a:r>
              <a:rPr lang="cs-CZ" sz="2000" dirty="0" smtClean="0">
                <a:latin typeface="Bookman Old Style" pitchFamily="18" charset="0"/>
              </a:rPr>
              <a:t>http://www.</a:t>
            </a:r>
            <a:r>
              <a:rPr lang="cs-CZ" sz="2000" dirty="0" err="1" smtClean="0">
                <a:latin typeface="Bookman Old Style" pitchFamily="18" charset="0"/>
              </a:rPr>
              <a:t>martinreiner.cz</a:t>
            </a:r>
            <a:r>
              <a:rPr lang="cs-CZ" sz="2000" dirty="0" smtClean="0">
                <a:latin typeface="Bookman Old Style" pitchFamily="18" charset="0"/>
              </a:rPr>
              <a:t>/public/</a:t>
            </a:r>
            <a:r>
              <a:rPr lang="cs-CZ" sz="2000" dirty="0" err="1" smtClean="0">
                <a:latin typeface="Bookman Old Style" pitchFamily="18" charset="0"/>
              </a:rPr>
              <a:t>files</a:t>
            </a:r>
            <a:r>
              <a:rPr lang="cs-CZ" sz="2000" dirty="0" smtClean="0">
                <a:latin typeface="Bookman Old Style" pitchFamily="18" charset="0"/>
              </a:rPr>
              <a:t>/_home_</a:t>
            </a:r>
            <a:r>
              <a:rPr lang="cs-CZ" sz="2000" dirty="0" err="1" smtClean="0">
                <a:latin typeface="Bookman Old Style" pitchFamily="18" charset="0"/>
              </a:rPr>
              <a:t>lenicka</a:t>
            </a:r>
            <a:r>
              <a:rPr lang="cs-CZ" sz="2000" dirty="0" smtClean="0">
                <a:latin typeface="Bookman Old Style" pitchFamily="18" charset="0"/>
              </a:rPr>
              <a:t>_plocha_blatny81f.jpg</a:t>
            </a:r>
          </a:p>
          <a:p>
            <a:r>
              <a:rPr lang="cs-CZ" sz="2000" dirty="0" smtClean="0">
                <a:latin typeface="Bookman Old Style" pitchFamily="18" charset="0"/>
              </a:rPr>
              <a:t>http://www.</a:t>
            </a:r>
            <a:r>
              <a:rPr lang="cs-CZ" sz="2000" dirty="0" err="1" smtClean="0">
                <a:latin typeface="Bookman Old Style" pitchFamily="18" charset="0"/>
              </a:rPr>
              <a:t>slovnikceskeliteratury.cz</a:t>
            </a:r>
            <a:r>
              <a:rPr lang="cs-CZ" sz="2000" dirty="0" smtClean="0">
                <a:latin typeface="Bookman Old Style" pitchFamily="18" charset="0"/>
              </a:rPr>
              <a:t>/</a:t>
            </a:r>
            <a:r>
              <a:rPr lang="cs-CZ" sz="2000" dirty="0" err="1" smtClean="0">
                <a:latin typeface="Bookman Old Style" pitchFamily="18" charset="0"/>
              </a:rPr>
              <a:t>getImage.jsp</a:t>
            </a:r>
            <a:r>
              <a:rPr lang="cs-CZ" sz="2000" dirty="0" smtClean="0">
                <a:latin typeface="Bookman Old Style" pitchFamily="18" charset="0"/>
              </a:rPr>
              <a:t>?</a:t>
            </a:r>
            <a:r>
              <a:rPr lang="cs-CZ" sz="2000" dirty="0" err="1" smtClean="0">
                <a:latin typeface="Bookman Old Style" pitchFamily="18" charset="0"/>
              </a:rPr>
              <a:t>docid</a:t>
            </a:r>
            <a:r>
              <a:rPr lang="cs-CZ" sz="2000" dirty="0" smtClean="0">
                <a:latin typeface="Bookman Old Style" pitchFamily="18" charset="0"/>
              </a:rPr>
              <a:t>=5&amp;</a:t>
            </a:r>
            <a:r>
              <a:rPr lang="cs-CZ" sz="2000" dirty="0" err="1" smtClean="0">
                <a:latin typeface="Bookman Old Style" pitchFamily="18" charset="0"/>
              </a:rPr>
              <a:t>thmb</a:t>
            </a:r>
            <a:r>
              <a:rPr lang="cs-CZ" sz="2000" dirty="0" smtClean="0">
                <a:latin typeface="Bookman Old Style" pitchFamily="18" charset="0"/>
              </a:rPr>
              <a:t>&amp;id=18</a:t>
            </a:r>
          </a:p>
          <a:p>
            <a:r>
              <a:rPr lang="cs-CZ" sz="2000" dirty="0" smtClean="0">
                <a:latin typeface="Bookman Old Style" pitchFamily="18" charset="0"/>
              </a:rPr>
              <a:t>http://img.spisovatele.cz/foto/ivan-blatny/ivan-blatny.jpg</a:t>
            </a:r>
          </a:p>
          <a:p>
            <a:r>
              <a:rPr lang="cs-CZ" sz="2000" dirty="0" smtClean="0">
                <a:latin typeface="Bookman Old Style" pitchFamily="18" charset="0"/>
              </a:rPr>
              <a:t>http://www.</a:t>
            </a:r>
            <a:r>
              <a:rPr lang="cs-CZ" sz="2000" dirty="0" err="1" smtClean="0">
                <a:latin typeface="Bookman Old Style" pitchFamily="18" charset="0"/>
              </a:rPr>
              <a:t>cesky</a:t>
            </a:r>
            <a:r>
              <a:rPr lang="cs-CZ" sz="2000" dirty="0" smtClean="0">
                <a:latin typeface="Bookman Old Style" pitchFamily="18" charset="0"/>
              </a:rPr>
              <a:t>-jazyk.</a:t>
            </a:r>
            <a:r>
              <a:rPr lang="cs-CZ" sz="2000" dirty="0" err="1" smtClean="0">
                <a:latin typeface="Bookman Old Style" pitchFamily="18" charset="0"/>
              </a:rPr>
              <a:t>cz</a:t>
            </a:r>
            <a:r>
              <a:rPr lang="cs-CZ" sz="2000" dirty="0" smtClean="0">
                <a:latin typeface="Bookman Old Style" pitchFamily="18" charset="0"/>
              </a:rPr>
              <a:t>/</a:t>
            </a:r>
            <a:r>
              <a:rPr lang="cs-CZ" sz="2000" dirty="0" err="1" smtClean="0">
                <a:latin typeface="Bookman Old Style" pitchFamily="18" charset="0"/>
              </a:rPr>
              <a:t>cjl</a:t>
            </a:r>
            <a:r>
              <a:rPr lang="cs-CZ" sz="2000" dirty="0" smtClean="0">
                <a:latin typeface="Bookman Old Style" pitchFamily="18" charset="0"/>
              </a:rPr>
              <a:t>/</a:t>
            </a:r>
            <a:r>
              <a:rPr lang="cs-CZ" sz="2000" dirty="0" err="1" smtClean="0">
                <a:latin typeface="Bookman Old Style" pitchFamily="18" charset="0"/>
              </a:rPr>
              <a:t>pictures</a:t>
            </a:r>
            <a:r>
              <a:rPr lang="cs-CZ" sz="2000" dirty="0" smtClean="0">
                <a:latin typeface="Bookman Old Style" pitchFamily="18" charset="0"/>
              </a:rPr>
              <a:t>/</a:t>
            </a:r>
            <a:r>
              <a:rPr lang="cs-CZ" sz="2000" dirty="0" err="1" smtClean="0">
                <a:latin typeface="Bookman Old Style" pitchFamily="18" charset="0"/>
              </a:rPr>
              <a:t>autori</a:t>
            </a:r>
            <a:r>
              <a:rPr lang="cs-CZ" sz="2000" dirty="0" smtClean="0">
                <a:latin typeface="Bookman Old Style" pitchFamily="18" charset="0"/>
              </a:rPr>
              <a:t>/</a:t>
            </a:r>
            <a:r>
              <a:rPr lang="cs-CZ" sz="2000" dirty="0" err="1" smtClean="0">
                <a:latin typeface="Bookman Old Style" pitchFamily="18" charset="0"/>
              </a:rPr>
              <a:t>blatny</a:t>
            </a:r>
            <a:r>
              <a:rPr lang="cs-CZ" sz="2000" dirty="0" smtClean="0">
                <a:latin typeface="Bookman Old Style" pitchFamily="18" charset="0"/>
              </a:rPr>
              <a:t>-</a:t>
            </a:r>
            <a:r>
              <a:rPr lang="cs-CZ" sz="2000" dirty="0" err="1" smtClean="0">
                <a:latin typeface="Bookman Old Style" pitchFamily="18" charset="0"/>
              </a:rPr>
              <a:t>ivan</a:t>
            </a:r>
            <a:r>
              <a:rPr lang="cs-CZ" sz="2000" dirty="0" smtClean="0">
                <a:latin typeface="Bookman Old Style" pitchFamily="18" charset="0"/>
              </a:rPr>
              <a:t>-5f.jpg</a:t>
            </a:r>
          </a:p>
          <a:p>
            <a:r>
              <a:rPr lang="cs-CZ" sz="2000" dirty="0" smtClean="0">
                <a:latin typeface="Bookman Old Style" pitchFamily="18" charset="0"/>
              </a:rPr>
              <a:t>http://farm3.static.flickr.com/2422/3599597935_0d73526d99.jpghttp://www.</a:t>
            </a:r>
            <a:r>
              <a:rPr lang="cs-CZ" sz="2000" dirty="0" err="1" smtClean="0">
                <a:latin typeface="Bookman Old Style" pitchFamily="18" charset="0"/>
              </a:rPr>
              <a:t>desktopnexus.com</a:t>
            </a:r>
            <a:r>
              <a:rPr lang="cs-CZ" sz="2000" dirty="0" smtClean="0">
                <a:latin typeface="Bookman Old Style" pitchFamily="18" charset="0"/>
              </a:rPr>
              <a:t>/dl/</a:t>
            </a:r>
            <a:r>
              <a:rPr lang="cs-CZ" sz="2000" dirty="0" err="1" smtClean="0">
                <a:latin typeface="Bookman Old Style" pitchFamily="18" charset="0"/>
              </a:rPr>
              <a:t>inline</a:t>
            </a:r>
            <a:r>
              <a:rPr lang="cs-CZ" sz="2000" dirty="0" smtClean="0">
                <a:latin typeface="Bookman Old Style" pitchFamily="18" charset="0"/>
              </a:rPr>
              <a:t>/108442/1280x800/</a:t>
            </a:r>
            <a:r>
              <a:rPr lang="cs-CZ" sz="2000" dirty="0" err="1" smtClean="0">
                <a:latin typeface="Bookman Old Style" pitchFamily="18" charset="0"/>
              </a:rPr>
              <a:t>One</a:t>
            </a:r>
            <a:r>
              <a:rPr lang="cs-CZ" sz="2000" dirty="0" smtClean="0">
                <a:latin typeface="Bookman Old Style" pitchFamily="18" charset="0"/>
              </a:rPr>
              <a:t>-</a:t>
            </a:r>
            <a:r>
              <a:rPr lang="cs-CZ" sz="2000" dirty="0" err="1" smtClean="0">
                <a:latin typeface="Bookman Old Style" pitchFamily="18" charset="0"/>
              </a:rPr>
              <a:t>morning</a:t>
            </a:r>
            <a:r>
              <a:rPr lang="cs-CZ" sz="2000" dirty="0" smtClean="0">
                <a:latin typeface="Bookman Old Style" pitchFamily="18" charset="0"/>
              </a:rPr>
              <a:t>-</a:t>
            </a:r>
            <a:r>
              <a:rPr lang="cs-CZ" sz="2000" dirty="0" err="1" smtClean="0">
                <a:latin typeface="Bookman Old Style" pitchFamily="18" charset="0"/>
              </a:rPr>
              <a:t>at</a:t>
            </a:r>
            <a:r>
              <a:rPr lang="cs-CZ" sz="2000" dirty="0" smtClean="0">
                <a:latin typeface="Bookman Old Style" pitchFamily="18" charset="0"/>
              </a:rPr>
              <a:t>-</a:t>
            </a:r>
            <a:r>
              <a:rPr lang="cs-CZ" sz="2000" dirty="0" err="1" smtClean="0">
                <a:latin typeface="Bookman Old Style" pitchFamily="18" charset="0"/>
              </a:rPr>
              <a:t>Landevennec.JPG</a:t>
            </a:r>
            <a:r>
              <a:rPr lang="cs-CZ" sz="2000" dirty="0" smtClean="0">
                <a:latin typeface="Bookman Old Style" pitchFamily="18" charset="0"/>
              </a:rPr>
              <a:t>?</a:t>
            </a:r>
            <a:r>
              <a:rPr lang="cs-CZ" sz="2000" dirty="0" err="1" smtClean="0">
                <a:latin typeface="Bookman Old Style" pitchFamily="18" charset="0"/>
              </a:rPr>
              <a:t>nocache</a:t>
            </a:r>
            <a:r>
              <a:rPr lang="cs-CZ" sz="2000" dirty="0" smtClean="0">
                <a:latin typeface="Bookman Old Style" pitchFamily="18" charset="0"/>
              </a:rPr>
              <a:t>=125594</a:t>
            </a:r>
            <a:endParaRPr lang="cs-CZ" sz="20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getImage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6372200" y="260648"/>
            <a:ext cx="2520280" cy="31081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rot="196457">
            <a:off x="681769" y="905731"/>
            <a:ext cx="5038328" cy="1587050"/>
          </a:xfrm>
        </p:spPr>
        <p:txBody>
          <a:bodyPr/>
          <a:lstStyle/>
          <a:p>
            <a:r>
              <a:rPr lang="cs-CZ" sz="5400" dirty="0" smtClean="0">
                <a:latin typeface="Bookman Old Style" pitchFamily="18" charset="0"/>
              </a:rPr>
              <a:t>Ivan Blatný</a:t>
            </a:r>
            <a:br>
              <a:rPr lang="cs-CZ" sz="5400" dirty="0" smtClean="0">
                <a:latin typeface="Bookman Old Style" pitchFamily="18" charset="0"/>
              </a:rPr>
            </a:br>
            <a:endParaRPr lang="cs-CZ" sz="5400" dirty="0">
              <a:latin typeface="Bookman Old Style" pitchFamily="18" charset="0"/>
            </a:endParaRPr>
          </a:p>
        </p:txBody>
      </p:sp>
      <p:pic>
        <p:nvPicPr>
          <p:cNvPr id="5" name="Obrázek 4" descr="getImage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5292080" y="2204864"/>
            <a:ext cx="2584308" cy="34242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Obrázek 3" descr="_home_lenicka_plocha_blatny81f.jp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3203848" y="3501008"/>
            <a:ext cx="2422595" cy="314040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55620"/>
          </a:xfrm>
        </p:spPr>
        <p:txBody>
          <a:bodyPr/>
          <a:lstStyle/>
          <a:p>
            <a:pPr algn="ctr"/>
            <a:r>
              <a:rPr lang="cs-CZ" sz="2400" dirty="0" smtClean="0"/>
              <a:t>Život</a:t>
            </a:r>
            <a:endParaRPr lang="cs-CZ" sz="2400" dirty="0"/>
          </a:p>
        </p:txBody>
      </p:sp>
      <p:pic>
        <p:nvPicPr>
          <p:cNvPr id="7" name="Zástupný symbol pro obsah 6" descr="_home_lenicka_plocha_blatny81f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</a:blip>
          <a:srcRect l="5012" r="8000"/>
          <a:stretch>
            <a:fillRect/>
          </a:stretch>
        </p:blipFill>
        <p:spPr>
          <a:xfrm>
            <a:off x="0" y="0"/>
            <a:ext cx="50040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5148064" y="548680"/>
            <a:ext cx="3995936" cy="5952154"/>
          </a:xfrm>
        </p:spPr>
        <p:txBody>
          <a:bodyPr/>
          <a:lstStyle/>
          <a:p>
            <a:pPr marL="273050" indent="-273050">
              <a:buBlip>
                <a:blip r:embed="rId3"/>
              </a:buBlip>
            </a:pPr>
            <a:r>
              <a:rPr lang="cs-CZ" sz="2000" dirty="0" smtClean="0">
                <a:latin typeface="Calibri"/>
              </a:rPr>
              <a:t>*</a:t>
            </a:r>
            <a:r>
              <a:rPr lang="cs-CZ" sz="2000" dirty="0" smtClean="0">
                <a:latin typeface="Bookman Old Style" pitchFamily="18" charset="0"/>
              </a:rPr>
              <a:t>1919 - </a:t>
            </a:r>
            <a:r>
              <a:rPr lang="cs-CZ" sz="2000" dirty="0" smtClean="0">
                <a:latin typeface="Calibri"/>
              </a:rPr>
              <a:t>†</a:t>
            </a:r>
            <a:r>
              <a:rPr lang="cs-CZ" sz="2000" dirty="0" smtClean="0">
                <a:latin typeface="Bookman Old Style" pitchFamily="18" charset="0"/>
              </a:rPr>
              <a:t>1990</a:t>
            </a:r>
          </a:p>
          <a:p>
            <a:pPr marL="273050" indent="-273050">
              <a:buBlip>
                <a:blip r:embed="rId3"/>
              </a:buBlip>
            </a:pPr>
            <a:r>
              <a:rPr lang="cs-CZ" sz="2000" dirty="0" smtClean="0">
                <a:latin typeface="Bookman Old Style" pitchFamily="18" charset="0"/>
              </a:rPr>
              <a:t>básník, překladatel</a:t>
            </a:r>
          </a:p>
          <a:p>
            <a:pPr marL="273050" indent="-273050">
              <a:buBlip>
                <a:blip r:embed="rId3"/>
              </a:buBlip>
            </a:pPr>
            <a:r>
              <a:rPr lang="cs-CZ" sz="2000" dirty="0" smtClean="0">
                <a:latin typeface="Bookman Old Style" pitchFamily="18" charset="0"/>
              </a:rPr>
              <a:t>člen skupiny 42</a:t>
            </a:r>
          </a:p>
          <a:p>
            <a:pPr marL="273050" indent="-273050">
              <a:buBlip>
                <a:blip r:embed="rId3"/>
              </a:buBlip>
            </a:pPr>
            <a:r>
              <a:rPr lang="cs-CZ" sz="2000" dirty="0" smtClean="0">
                <a:latin typeface="Bookman Old Style" pitchFamily="18" charset="0"/>
              </a:rPr>
              <a:t>studoval MU v Brně</a:t>
            </a:r>
          </a:p>
          <a:p>
            <a:pPr marL="273050" indent="-273050">
              <a:buBlip>
                <a:blip r:embed="rId3"/>
              </a:buBlip>
            </a:pPr>
            <a:r>
              <a:rPr lang="cs-CZ" sz="2000" dirty="0" smtClean="0">
                <a:latin typeface="Bookman Old Style" pitchFamily="18" charset="0"/>
              </a:rPr>
              <a:t>1948 – emigrace </a:t>
            </a:r>
          </a:p>
          <a:p>
            <a:pPr marL="273050" indent="-273050"/>
            <a:r>
              <a:rPr lang="cs-CZ" sz="2000" dirty="0" smtClean="0">
                <a:latin typeface="Bookman Old Style" pitchFamily="18" charset="0"/>
              </a:rPr>
              <a:t>	            do Londýna</a:t>
            </a:r>
          </a:p>
          <a:p>
            <a:pPr marL="273050" indent="-273050">
              <a:buBlip>
                <a:blip r:embed="rId3"/>
              </a:buBlip>
            </a:pPr>
            <a:r>
              <a:rPr lang="cs-CZ" sz="2000" dirty="0" smtClean="0">
                <a:latin typeface="Bookman Old Style" pitchFamily="18" charset="0"/>
              </a:rPr>
              <a:t>1951 – Svobodná Evropa</a:t>
            </a:r>
          </a:p>
          <a:p>
            <a:pPr marL="273050" indent="-273050">
              <a:buBlip>
                <a:blip r:embed="rId3"/>
              </a:buBlip>
            </a:pPr>
            <a:r>
              <a:rPr lang="cs-CZ" sz="2000" dirty="0" smtClean="0">
                <a:latin typeface="Bookman Old Style" pitchFamily="18" charset="0"/>
              </a:rPr>
              <a:t>Od roku 1954 trvale hospitalizován </a:t>
            </a:r>
          </a:p>
          <a:p>
            <a:pPr marL="273050" indent="-273050"/>
            <a:r>
              <a:rPr lang="cs-CZ" sz="2000" dirty="0" smtClean="0">
                <a:latin typeface="Bookman Old Style" pitchFamily="18" charset="0"/>
              </a:rPr>
              <a:t>	v psychiatrické léčebně (paranoidní schizofrenie)</a:t>
            </a:r>
          </a:p>
          <a:p>
            <a:pPr marL="273050" indent="-273050">
              <a:buBlip>
                <a:blip r:embed="rId3"/>
              </a:buBlip>
            </a:pPr>
            <a:r>
              <a:rPr lang="cs-CZ" sz="2000" dirty="0" smtClean="0">
                <a:latin typeface="Bookman Old Style" pitchFamily="18" charset="0"/>
              </a:rPr>
              <a:t>Roku 1977 </a:t>
            </a:r>
            <a:r>
              <a:rPr lang="cs-CZ" sz="2000" dirty="0" smtClean="0">
                <a:latin typeface="Bookman Old Style" pitchFamily="18" charset="0"/>
              </a:rPr>
              <a:t>zachránila jeho </a:t>
            </a:r>
            <a:r>
              <a:rPr lang="cs-CZ" sz="2000" dirty="0" smtClean="0">
                <a:latin typeface="Bookman Old Style" pitchFamily="18" charset="0"/>
              </a:rPr>
              <a:t>básně pečovatelka Frances Meachamová</a:t>
            </a:r>
          </a:p>
          <a:p>
            <a:pPr marL="273050" indent="-273050">
              <a:buBlip>
                <a:blip r:embed="rId3"/>
              </a:buBlip>
            </a:pPr>
            <a:r>
              <a:rPr lang="cs-CZ" sz="2000" dirty="0" smtClean="0">
                <a:latin typeface="Bookman Old Style" pitchFamily="18" charset="0"/>
              </a:rPr>
              <a:t>1979 </a:t>
            </a:r>
            <a:r>
              <a:rPr lang="cs-CZ" sz="2000" dirty="0" smtClean="0">
                <a:latin typeface="Bookman Old Style" pitchFamily="18" charset="0"/>
              </a:rPr>
              <a:t>– vychází </a:t>
            </a:r>
            <a:r>
              <a:rPr lang="cs-CZ" sz="2000" dirty="0" smtClean="0">
                <a:latin typeface="Bookman Old Style" pitchFamily="18" charset="0"/>
              </a:rPr>
              <a:t>v Torontu  sbírka Stará bydliště                  </a:t>
            </a:r>
          </a:p>
          <a:p>
            <a:endParaRPr lang="cs-CZ" sz="1800" dirty="0" smtClean="0">
              <a:hlinkClick r:id="rId4" action="ppaction://hlinkfile"/>
            </a:endParaRPr>
          </a:p>
          <a:p>
            <a:r>
              <a:rPr lang="cs-CZ" sz="1800" dirty="0" smtClean="0">
                <a:hlinkClick r:id="rId4" action="ppaction://hlinkfile"/>
              </a:rPr>
              <a:t>                                        </a:t>
            </a:r>
            <a:endParaRPr lang="cs-CZ" sz="1800" dirty="0" smtClean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915816" y="332656"/>
          <a:ext cx="590465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 bwMode="auto">
          <a:xfrm rot="16200000">
            <a:off x="863589" y="-63387"/>
            <a:ext cx="1152128" cy="252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Básnické</a:t>
            </a:r>
            <a:r>
              <a:rPr kumimoji="0" lang="cs-CZ" sz="4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sbírky</a:t>
            </a:r>
            <a:endParaRPr kumimoji="0" lang="cs-CZ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9189" t="10947" r="72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4824536"/>
          </a:xfr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cs-CZ" sz="2000" i="1" dirty="0" smtClean="0">
              <a:solidFill>
                <a:schemeClr val="bg2"/>
              </a:solidFill>
              <a:latin typeface="Bookman Old Style" pitchFamily="18" charset="0"/>
            </a:endParaRPr>
          </a:p>
          <a:p>
            <a:pPr marL="355600" indent="-355600">
              <a:buNone/>
            </a:pPr>
            <a:r>
              <a:rPr lang="cs-CZ" sz="2000" i="1" dirty="0" smtClean="0">
                <a:solidFill>
                  <a:schemeClr val="bg2"/>
                </a:solidFill>
                <a:latin typeface="Bookman Old Style" pitchFamily="18" charset="0"/>
              </a:rPr>
              <a:t>	TAK JDETE POMALU KRAJINOU DĚTSTVÍ, SNÍTE, </a:t>
            </a:r>
            <a:br>
              <a:rPr lang="cs-CZ" sz="2000" i="1" dirty="0" smtClean="0">
                <a:solidFill>
                  <a:schemeClr val="bg2"/>
                </a:solidFill>
                <a:latin typeface="Bookman Old Style" pitchFamily="18" charset="0"/>
              </a:rPr>
            </a:br>
            <a:r>
              <a:rPr lang="cs-CZ" sz="2000" i="1" dirty="0" smtClean="0">
                <a:solidFill>
                  <a:schemeClr val="bg2"/>
                </a:solidFill>
                <a:latin typeface="Bookman Old Style" pitchFamily="18" charset="0"/>
              </a:rPr>
              <a:t>v lesíku nad Svratkou hledíte na zlatité </a:t>
            </a:r>
            <a:br>
              <a:rPr lang="cs-CZ" sz="2000" i="1" dirty="0" smtClean="0">
                <a:solidFill>
                  <a:schemeClr val="bg2"/>
                </a:solidFill>
                <a:latin typeface="Bookman Old Style" pitchFamily="18" charset="0"/>
              </a:rPr>
            </a:br>
            <a:r>
              <a:rPr lang="cs-CZ" sz="2000" i="1" dirty="0" smtClean="0">
                <a:solidFill>
                  <a:schemeClr val="bg2"/>
                </a:solidFill>
                <a:latin typeface="Bookman Old Style" pitchFamily="18" charset="0"/>
              </a:rPr>
              <a:t>vrcholky akátů a mušle borovic. </a:t>
            </a:r>
            <a:br>
              <a:rPr lang="cs-CZ" sz="2000" i="1" dirty="0" smtClean="0">
                <a:solidFill>
                  <a:schemeClr val="bg2"/>
                </a:solidFill>
                <a:latin typeface="Bookman Old Style" pitchFamily="18" charset="0"/>
              </a:rPr>
            </a:br>
            <a:r>
              <a:rPr lang="cs-CZ" sz="2000" i="1" dirty="0" smtClean="0">
                <a:solidFill>
                  <a:schemeClr val="bg2"/>
                </a:solidFill>
                <a:latin typeface="Bookman Old Style" pitchFamily="18" charset="0"/>
              </a:rPr>
              <a:t>Na nuzné domečky a na červené skály, </a:t>
            </a:r>
            <a:br>
              <a:rPr lang="cs-CZ" sz="2000" i="1" dirty="0" smtClean="0">
                <a:solidFill>
                  <a:schemeClr val="bg2"/>
                </a:solidFill>
                <a:latin typeface="Bookman Old Style" pitchFamily="18" charset="0"/>
              </a:rPr>
            </a:br>
            <a:r>
              <a:rPr lang="cs-CZ" sz="2000" i="1" dirty="0" smtClean="0">
                <a:solidFill>
                  <a:schemeClr val="bg2"/>
                </a:solidFill>
                <a:latin typeface="Bookman Old Style" pitchFamily="18" charset="0"/>
              </a:rPr>
              <a:t>znavená Vídeňka pod vámi mizí v dáli, </a:t>
            </a:r>
            <a:br>
              <a:rPr lang="cs-CZ" sz="2000" i="1" dirty="0" smtClean="0">
                <a:solidFill>
                  <a:schemeClr val="bg2"/>
                </a:solidFill>
                <a:latin typeface="Bookman Old Style" pitchFamily="18" charset="0"/>
              </a:rPr>
            </a:br>
            <a:r>
              <a:rPr lang="cs-CZ" sz="2000" i="1" dirty="0" smtClean="0">
                <a:solidFill>
                  <a:schemeClr val="bg2"/>
                </a:solidFill>
                <a:latin typeface="Bookman Old Style" pitchFamily="18" charset="0"/>
              </a:rPr>
              <a:t>dým plyne nad hřbitov, rovinám jihu vstříc.</a:t>
            </a:r>
          </a:p>
          <a:p>
            <a:pPr marL="627063" indent="-627063" algn="just">
              <a:buNone/>
            </a:pPr>
            <a:r>
              <a:rPr lang="cs-CZ" sz="1800" i="1" dirty="0" smtClean="0">
                <a:solidFill>
                  <a:schemeClr val="bg2"/>
                </a:solidFill>
                <a:latin typeface="Bookman Old Style" pitchFamily="18" charset="0"/>
              </a:rPr>
              <a:t>			   Melancholické procházky (1941)</a:t>
            </a:r>
            <a:endParaRPr lang="cs-CZ" sz="1800" i="1" dirty="0">
              <a:solidFill>
                <a:schemeClr val="bg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3523" r="185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Zástupný symbol pro obsah 5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395536" y="2420888"/>
          <a:ext cx="2907727" cy="4114800"/>
        </p:xfrm>
        <a:graphic>
          <a:graphicData uri="http://schemas.openxmlformats.org/presentationml/2006/ole">
            <p:oleObj spid="_x0000_s1027" name="Acrobat Document" r:id="rId4" imgW="5668166" imgH="8019048" progId="AcroExch.Document.7">
              <p:embed/>
            </p:oleObj>
          </a:graphicData>
        </a:graphic>
      </p:graphicFrame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rot="192755">
            <a:off x="260807" y="906371"/>
            <a:ext cx="7198991" cy="1552571"/>
          </a:xfrm>
        </p:spPr>
        <p:txBody>
          <a:bodyPr/>
          <a:lstStyle/>
          <a:p>
            <a:r>
              <a:rPr lang="cs-CZ" sz="4800" dirty="0" smtClean="0">
                <a:latin typeface="Bookman Old Style" pitchFamily="18" charset="0"/>
              </a:rPr>
              <a:t>Jan Zahradníček</a:t>
            </a:r>
            <a:r>
              <a:rPr lang="cs-CZ" sz="4800" dirty="0" smtClean="0"/>
              <a:t/>
            </a:r>
            <a:br>
              <a:rPr lang="cs-CZ" sz="4800" dirty="0" smtClean="0"/>
            </a:br>
            <a:endParaRPr lang="cs-CZ" sz="4800" dirty="0"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11342"/>
          <a:stretch>
            <a:fillRect/>
          </a:stretch>
        </p:blipFill>
        <p:spPr bwMode="auto">
          <a:xfrm rot="189164">
            <a:off x="5664728" y="2134592"/>
            <a:ext cx="2975691" cy="39531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4616">
            <a:off x="3270375" y="3026891"/>
            <a:ext cx="2519338" cy="33368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052736"/>
            <a:ext cx="7772400" cy="5043264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cs-CZ" sz="2400" dirty="0" smtClean="0">
                <a:latin typeface="Bookman Old Style" pitchFamily="18" charset="0"/>
              </a:rPr>
              <a:t>* 1905 - †1960</a:t>
            </a:r>
          </a:p>
          <a:p>
            <a:pPr>
              <a:buBlip>
                <a:blip r:embed="rId2"/>
              </a:buBlip>
            </a:pPr>
            <a:r>
              <a:rPr lang="cs-CZ" sz="2400" dirty="0" smtClean="0">
                <a:latin typeface="Bookman Old Style" pitchFamily="18" charset="0"/>
              </a:rPr>
              <a:t>V dětství si těžce poškodil páteř. </a:t>
            </a:r>
          </a:p>
          <a:p>
            <a:pPr>
              <a:buBlip>
                <a:blip r:embed="rId2"/>
              </a:buBlip>
            </a:pPr>
            <a:r>
              <a:rPr lang="cs-CZ" sz="2400" dirty="0" smtClean="0">
                <a:latin typeface="Bookman Old Style" pitchFamily="18" charset="0"/>
              </a:rPr>
              <a:t>Žil v Uhřínově na faře u švagra básníka </a:t>
            </a:r>
            <a:r>
              <a:rPr lang="cs-CZ" sz="2400" dirty="0" smtClean="0">
                <a:latin typeface="Bookman Old Style" pitchFamily="18" charset="0"/>
              </a:rPr>
              <a:t/>
            </a:r>
            <a:br>
              <a:rPr lang="cs-CZ" sz="2400" dirty="0" smtClean="0">
                <a:latin typeface="Bookman Old Style" pitchFamily="18" charset="0"/>
              </a:rPr>
            </a:br>
            <a:r>
              <a:rPr lang="cs-CZ" sz="2400" dirty="0" smtClean="0">
                <a:latin typeface="Bookman Old Style" pitchFamily="18" charset="0"/>
              </a:rPr>
              <a:t>Jana </a:t>
            </a:r>
            <a:r>
              <a:rPr lang="cs-CZ" sz="2400" dirty="0" smtClean="0">
                <a:latin typeface="Bookman Old Style" pitchFamily="18" charset="0"/>
              </a:rPr>
              <a:t>Dokulila. </a:t>
            </a:r>
          </a:p>
          <a:p>
            <a:pPr>
              <a:buBlip>
                <a:blip r:embed="rId2"/>
              </a:buBlip>
            </a:pPr>
            <a:r>
              <a:rPr lang="cs-CZ" sz="2400" dirty="0" smtClean="0">
                <a:latin typeface="Bookman Old Style" pitchFamily="18" charset="0"/>
              </a:rPr>
              <a:t>1938 -</a:t>
            </a:r>
            <a:r>
              <a:rPr lang="cs-CZ" sz="2400" dirty="0" smtClean="0">
                <a:latin typeface="Bookman Old Style" pitchFamily="18" charset="0"/>
              </a:rPr>
              <a:t>1948 – </a:t>
            </a:r>
            <a:r>
              <a:rPr lang="cs-CZ" sz="2400" dirty="0" smtClean="0">
                <a:latin typeface="Bookman Old Style" pitchFamily="18" charset="0"/>
              </a:rPr>
              <a:t>redigoval katolický časopis Akord</a:t>
            </a:r>
          </a:p>
          <a:p>
            <a:pPr>
              <a:buBlip>
                <a:blip r:embed="rId2"/>
              </a:buBlip>
            </a:pPr>
            <a:r>
              <a:rPr lang="cs-CZ" sz="2400" dirty="0" smtClean="0">
                <a:latin typeface="Bookman Old Style" pitchFamily="18" charset="0"/>
              </a:rPr>
              <a:t>po roce 1945 </a:t>
            </a:r>
            <a:r>
              <a:rPr lang="cs-CZ" sz="2400" dirty="0" smtClean="0">
                <a:latin typeface="Bookman Old Style" pitchFamily="18" charset="0"/>
              </a:rPr>
              <a:t>– </a:t>
            </a:r>
            <a:r>
              <a:rPr lang="cs-CZ" sz="2400" dirty="0" smtClean="0">
                <a:latin typeface="Bookman Old Style" pitchFamily="18" charset="0"/>
              </a:rPr>
              <a:t>redaktor v Brně</a:t>
            </a:r>
          </a:p>
          <a:p>
            <a:pPr>
              <a:buBlip>
                <a:blip r:embed="rId2"/>
              </a:buBlip>
            </a:pPr>
            <a:r>
              <a:rPr lang="cs-CZ" sz="2400" dirty="0" smtClean="0">
                <a:latin typeface="Bookman Old Style" pitchFamily="18" charset="0"/>
              </a:rPr>
              <a:t>1951 </a:t>
            </a:r>
            <a:r>
              <a:rPr lang="cs-CZ" sz="2400" dirty="0" smtClean="0">
                <a:latin typeface="Bookman Old Style" pitchFamily="18" charset="0"/>
              </a:rPr>
              <a:t>– </a:t>
            </a:r>
            <a:r>
              <a:rPr lang="cs-CZ" sz="2400" dirty="0" smtClean="0">
                <a:latin typeface="Bookman Old Style" pitchFamily="18" charset="0"/>
              </a:rPr>
              <a:t>zatčen a nezákonně odsouzen k třinácti letům vězení za velezradu</a:t>
            </a:r>
          </a:p>
          <a:p>
            <a:pPr>
              <a:buBlip>
                <a:blip r:embed="rId2"/>
              </a:buBlip>
            </a:pPr>
            <a:r>
              <a:rPr lang="cs-CZ" sz="2400" dirty="0" smtClean="0">
                <a:latin typeface="Bookman Old Style" pitchFamily="18" charset="0"/>
              </a:rPr>
              <a:t>Po otravě houbami zemřely jeho dvě dcery. </a:t>
            </a:r>
          </a:p>
          <a:p>
            <a:pPr>
              <a:buBlip>
                <a:blip r:embed="rId2"/>
              </a:buBlip>
            </a:pPr>
            <a:r>
              <a:rPr lang="cs-CZ" sz="2400" dirty="0" smtClean="0">
                <a:latin typeface="Bookman Old Style" pitchFamily="18" charset="0"/>
              </a:rPr>
              <a:t>1960 </a:t>
            </a:r>
            <a:r>
              <a:rPr lang="cs-CZ" sz="2400" dirty="0" smtClean="0">
                <a:latin typeface="Bookman Old Style" pitchFamily="18" charset="0"/>
              </a:rPr>
              <a:t>– propuštěn </a:t>
            </a:r>
            <a:r>
              <a:rPr lang="cs-CZ" sz="2400" dirty="0" smtClean="0">
                <a:latin typeface="Bookman Old Style" pitchFamily="18" charset="0"/>
              </a:rPr>
              <a:t>po amnestii </a:t>
            </a:r>
          </a:p>
          <a:p>
            <a:pPr>
              <a:buBlip>
                <a:blip r:embed="rId2"/>
              </a:buBlip>
            </a:pPr>
            <a:r>
              <a:rPr lang="cs-CZ" sz="2400" dirty="0" smtClean="0">
                <a:latin typeface="Bookman Old Style" pitchFamily="18" charset="0"/>
              </a:rPr>
              <a:t>7. října 1960 </a:t>
            </a:r>
            <a:r>
              <a:rPr lang="cs-CZ" sz="2400" dirty="0" smtClean="0">
                <a:latin typeface="Bookman Old Style" pitchFamily="18" charset="0"/>
              </a:rPr>
              <a:t>– zemřel </a:t>
            </a:r>
            <a:r>
              <a:rPr lang="cs-CZ" sz="2400" dirty="0" smtClean="0">
                <a:latin typeface="Bookman Old Style" pitchFamily="18" charset="0"/>
              </a:rPr>
              <a:t>na následky věznění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Bookman Old Style" pitchFamily="18" charset="0"/>
              </a:rPr>
              <a:t>Poezie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latin typeface="Bookman Old Style" pitchFamily="18" charset="0"/>
              </a:rPr>
              <a:t>katolický básník</a:t>
            </a:r>
          </a:p>
          <a:p>
            <a:r>
              <a:rPr lang="cs-CZ" sz="2800" dirty="0" smtClean="0">
                <a:latin typeface="Bookman Old Style" pitchFamily="18" charset="0"/>
              </a:rPr>
              <a:t>protikomunistická tvorba</a:t>
            </a:r>
          </a:p>
          <a:p>
            <a:r>
              <a:rPr lang="cs-CZ" sz="2800" dirty="0" smtClean="0">
                <a:latin typeface="Bookman Old Style" pitchFamily="18" charset="0"/>
              </a:rPr>
              <a:t>motivy noci, temnoty, smutku, smrti</a:t>
            </a:r>
          </a:p>
          <a:p>
            <a:r>
              <a:rPr lang="cs-CZ" sz="2800" dirty="0" smtClean="0">
                <a:latin typeface="Bookman Old Style" pitchFamily="18" charset="0"/>
              </a:rPr>
              <a:t>tvorba měla vliv Vladimíra Holana, </a:t>
            </a:r>
            <a:r>
              <a:rPr lang="cs-CZ" sz="2800" dirty="0" smtClean="0">
                <a:latin typeface="Bookman Old Style" pitchFamily="18" charset="0"/>
              </a:rPr>
              <a:t/>
            </a:r>
            <a:br>
              <a:rPr lang="cs-CZ" sz="2800" dirty="0" smtClean="0">
                <a:latin typeface="Bookman Old Style" pitchFamily="18" charset="0"/>
              </a:rPr>
            </a:br>
            <a:r>
              <a:rPr lang="cs-CZ" sz="2800" dirty="0" smtClean="0">
                <a:latin typeface="Bookman Old Style" pitchFamily="18" charset="0"/>
              </a:rPr>
              <a:t>Ivana </a:t>
            </a:r>
            <a:r>
              <a:rPr lang="cs-CZ" sz="2800" dirty="0" smtClean="0">
                <a:latin typeface="Bookman Old Style" pitchFamily="18" charset="0"/>
              </a:rPr>
              <a:t>Blatného a Karla Bednáře</a:t>
            </a:r>
          </a:p>
          <a:p>
            <a:r>
              <a:rPr lang="cs-CZ" sz="2800" dirty="0" smtClean="0">
                <a:latin typeface="Bookman Old Style" pitchFamily="18" charset="0"/>
              </a:rPr>
              <a:t>Sbírky: Znamení noci, Svatý Václav</a:t>
            </a:r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89">
  <a:themeElements>
    <a:clrScheme name="Vlastní 15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65FFFE"/>
      </a:hlink>
      <a:folHlink>
        <a:srgbClr val="969696"/>
      </a:folHlink>
    </a:clrScheme>
    <a:fontScheme name="Motiv sady Office">
      <a:majorFont>
        <a:latin typeface="Overexposed"/>
        <a:ea typeface=""/>
        <a:cs typeface=""/>
      </a:majorFont>
      <a:minorFont>
        <a:latin typeface="Overexpose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Motiv89</Template>
  <TotalTime>391</TotalTime>
  <Words>188</Words>
  <Application>Microsoft Office PowerPoint</Application>
  <PresentationFormat>Předvádění na obrazovce (4:3)</PresentationFormat>
  <Paragraphs>75</Paragraphs>
  <Slides>12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Motiv89</vt:lpstr>
      <vt:lpstr>Adobe Acrobat Document</vt:lpstr>
      <vt:lpstr>Snímek 1</vt:lpstr>
      <vt:lpstr>Ivan Blatný </vt:lpstr>
      <vt:lpstr>Život</vt:lpstr>
      <vt:lpstr>Snímek 4</vt:lpstr>
      <vt:lpstr>Snímek 5</vt:lpstr>
      <vt:lpstr>Snímek 6</vt:lpstr>
      <vt:lpstr>Jan Zahradníček </vt:lpstr>
      <vt:lpstr>Snímek 8</vt:lpstr>
      <vt:lpstr>Poezie</vt:lpstr>
      <vt:lpstr>Snímek 10</vt:lpstr>
      <vt:lpstr>Použité zdroje  Jan Zahradníček</vt:lpstr>
      <vt:lpstr>Použité zdroje  Ivan Blatný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Ivan Blatný 1919 - 1990</dc:title>
  <dc:creator>karpiskovap</dc:creator>
  <cp:lastModifiedBy>karpiskovap</cp:lastModifiedBy>
  <cp:revision>10</cp:revision>
  <dcterms:created xsi:type="dcterms:W3CDTF">2010-02-01T14:33:09Z</dcterms:created>
  <dcterms:modified xsi:type="dcterms:W3CDTF">2012-05-02T14:05:27Z</dcterms:modified>
</cp:coreProperties>
</file>