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57" r:id="rId5"/>
    <p:sldId id="259" r:id="rId6"/>
    <p:sldId id="261" r:id="rId7"/>
    <p:sldId id="262" r:id="rId8"/>
    <p:sldId id="25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D91"/>
    <a:srgbClr val="E9ADDE"/>
    <a:srgbClr val="962681"/>
    <a:srgbClr val="660066"/>
    <a:srgbClr val="FFCC99"/>
    <a:srgbClr val="FF7C80"/>
    <a:srgbClr val="660033"/>
    <a:srgbClr val="99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98286-E21F-4E5C-B830-CDD3DECE0A16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cs-CZ"/>
        </a:p>
      </dgm:t>
    </dgm:pt>
    <dgm:pt modelId="{16631BB8-4D03-42F1-BD68-815A2B6817F4}">
      <dgm:prSet phldrT="[Text]" custT="1"/>
      <dgm:spPr/>
      <dgm:t>
        <a:bodyPr/>
        <a:lstStyle/>
        <a:p>
          <a:r>
            <a:rPr lang="cs-CZ" sz="2000" b="1" dirty="0" smtClean="0">
              <a:solidFill>
                <a:srgbClr val="660066"/>
              </a:solidFill>
              <a:latin typeface="Book Antiqua" pitchFamily="18" charset="0"/>
            </a:rPr>
            <a:t>Havraním brkem (1946)</a:t>
          </a:r>
          <a:endParaRPr lang="cs-CZ" sz="2000" b="1" dirty="0">
            <a:solidFill>
              <a:srgbClr val="660066"/>
            </a:solidFill>
            <a:latin typeface="Book Antiqua" pitchFamily="18" charset="0"/>
          </a:endParaRPr>
        </a:p>
      </dgm:t>
    </dgm:pt>
    <dgm:pt modelId="{70D783EC-C0E4-492C-BB3B-F91A73F2210F}" type="parTrans" cxnId="{836311D6-5434-4B69-B00A-56AD12B85394}">
      <dgm:prSet/>
      <dgm:spPr/>
      <dgm:t>
        <a:bodyPr/>
        <a:lstStyle/>
        <a:p>
          <a:endParaRPr lang="cs-CZ"/>
        </a:p>
      </dgm:t>
    </dgm:pt>
    <dgm:pt modelId="{2B732D5C-F68A-4278-B5FA-721EFE5BACF3}" type="sibTrans" cxnId="{836311D6-5434-4B69-B00A-56AD12B85394}">
      <dgm:prSet/>
      <dgm:spPr/>
      <dgm:t>
        <a:bodyPr/>
        <a:lstStyle/>
        <a:p>
          <a:endParaRPr lang="cs-CZ"/>
        </a:p>
      </dgm:t>
    </dgm:pt>
    <dgm:pt modelId="{319831B9-BFC5-486A-8B41-03760EB6D64D}">
      <dgm:prSet phldrT="[Text]" custT="1"/>
      <dgm:spPr/>
      <dgm:t>
        <a:bodyPr/>
        <a:lstStyle/>
        <a:p>
          <a:r>
            <a:rPr lang="cs-CZ" sz="2000" b="1" dirty="0" smtClean="0">
              <a:solidFill>
                <a:srgbClr val="660066"/>
              </a:solidFill>
              <a:latin typeface="Book Antiqua" pitchFamily="18" charset="0"/>
            </a:rPr>
            <a:t>Rudoarmějci (1947)</a:t>
          </a:r>
          <a:endParaRPr lang="cs-CZ" sz="2000" b="1" dirty="0">
            <a:solidFill>
              <a:srgbClr val="660066"/>
            </a:solidFill>
            <a:latin typeface="Book Antiqua" pitchFamily="18" charset="0"/>
          </a:endParaRPr>
        </a:p>
      </dgm:t>
    </dgm:pt>
    <dgm:pt modelId="{F0B3DBCD-F14E-421C-8CEF-FCF7577A23BB}" type="parTrans" cxnId="{11C921B3-2194-459E-B41C-14B102F5C73F}">
      <dgm:prSet/>
      <dgm:spPr/>
      <dgm:t>
        <a:bodyPr/>
        <a:lstStyle/>
        <a:p>
          <a:endParaRPr lang="cs-CZ"/>
        </a:p>
      </dgm:t>
    </dgm:pt>
    <dgm:pt modelId="{CFC43F4C-52AE-4799-A6FB-D2D778724300}" type="sibTrans" cxnId="{11C921B3-2194-459E-B41C-14B102F5C73F}">
      <dgm:prSet/>
      <dgm:spPr/>
      <dgm:t>
        <a:bodyPr/>
        <a:lstStyle/>
        <a:p>
          <a:endParaRPr lang="cs-CZ"/>
        </a:p>
      </dgm:t>
    </dgm:pt>
    <dgm:pt modelId="{D43DF68C-107E-40C0-B0FD-D49FCAF75245}">
      <dgm:prSet phldrT="[Text]" custT="1"/>
      <dgm:spPr/>
      <dgm:t>
        <a:bodyPr/>
        <a:lstStyle/>
        <a:p>
          <a:r>
            <a:rPr lang="cs-CZ" sz="2000" b="1" dirty="0" smtClean="0">
              <a:solidFill>
                <a:srgbClr val="660066"/>
              </a:solidFill>
              <a:latin typeface="Book Antiqua" pitchFamily="18" charset="0"/>
            </a:rPr>
            <a:t>Noc s Hamletem (1964)</a:t>
          </a:r>
          <a:endParaRPr lang="cs-CZ" sz="2000" b="1" dirty="0">
            <a:solidFill>
              <a:srgbClr val="660066"/>
            </a:solidFill>
            <a:latin typeface="Book Antiqua" pitchFamily="18" charset="0"/>
          </a:endParaRPr>
        </a:p>
      </dgm:t>
    </dgm:pt>
    <dgm:pt modelId="{D2408393-331E-4C6A-A7A5-A35DD5AB1228}" type="parTrans" cxnId="{9A24ED52-3622-46A5-B457-DC7448A4E36A}">
      <dgm:prSet/>
      <dgm:spPr/>
      <dgm:t>
        <a:bodyPr/>
        <a:lstStyle/>
        <a:p>
          <a:endParaRPr lang="cs-CZ"/>
        </a:p>
      </dgm:t>
    </dgm:pt>
    <dgm:pt modelId="{1F6F0ADF-DC08-43FD-B022-6352464A9682}" type="sibTrans" cxnId="{9A24ED52-3622-46A5-B457-DC7448A4E36A}">
      <dgm:prSet/>
      <dgm:spPr/>
      <dgm:t>
        <a:bodyPr/>
        <a:lstStyle/>
        <a:p>
          <a:endParaRPr lang="cs-CZ"/>
        </a:p>
      </dgm:t>
    </dgm:pt>
    <dgm:pt modelId="{62DE916A-88F1-4AAD-BE12-D28F33AEEA0D}">
      <dgm:prSet phldrT="[Text]" custT="1"/>
      <dgm:spPr/>
      <dgm:t>
        <a:bodyPr/>
        <a:lstStyle/>
        <a:p>
          <a:r>
            <a:rPr lang="cs-CZ" sz="2000" b="1" dirty="0" smtClean="0">
              <a:solidFill>
                <a:srgbClr val="660066"/>
              </a:solidFill>
              <a:latin typeface="Book Antiqua" pitchFamily="18" charset="0"/>
            </a:rPr>
            <a:t>Bolest (1965)</a:t>
          </a:r>
          <a:endParaRPr lang="cs-CZ" sz="2000" b="1" dirty="0">
            <a:solidFill>
              <a:srgbClr val="660066"/>
            </a:solidFill>
            <a:latin typeface="Book Antiqua" pitchFamily="18" charset="0"/>
          </a:endParaRPr>
        </a:p>
      </dgm:t>
    </dgm:pt>
    <dgm:pt modelId="{96EA6591-3212-4819-BF4B-D99FF6AB9B01}" type="parTrans" cxnId="{DE8B5ADF-21C0-4E5B-8B11-88583BDEFBE4}">
      <dgm:prSet/>
      <dgm:spPr/>
      <dgm:t>
        <a:bodyPr/>
        <a:lstStyle/>
        <a:p>
          <a:endParaRPr lang="cs-CZ"/>
        </a:p>
      </dgm:t>
    </dgm:pt>
    <dgm:pt modelId="{39148A94-DA8B-4762-B1E5-B28606C121F0}" type="sibTrans" cxnId="{DE8B5ADF-21C0-4E5B-8B11-88583BDEFBE4}">
      <dgm:prSet/>
      <dgm:spPr/>
      <dgm:t>
        <a:bodyPr/>
        <a:lstStyle/>
        <a:p>
          <a:endParaRPr lang="cs-CZ"/>
        </a:p>
      </dgm:t>
    </dgm:pt>
    <dgm:pt modelId="{08431200-89B1-4EE1-85EC-9F9DE11F1A0A}">
      <dgm:prSet phldrT="[Text]" custT="1"/>
      <dgm:spPr/>
      <dgm:t>
        <a:bodyPr/>
        <a:lstStyle/>
        <a:p>
          <a:r>
            <a:rPr lang="cs-CZ" sz="2000" b="1" dirty="0" smtClean="0">
              <a:solidFill>
                <a:srgbClr val="660066"/>
              </a:solidFill>
              <a:latin typeface="Book Antiqua" pitchFamily="18" charset="0"/>
            </a:rPr>
            <a:t>Vanutí (1932)</a:t>
          </a:r>
          <a:endParaRPr lang="cs-CZ" sz="2000" b="1" dirty="0">
            <a:solidFill>
              <a:srgbClr val="660066"/>
            </a:solidFill>
            <a:latin typeface="Book Antiqua" pitchFamily="18" charset="0"/>
          </a:endParaRPr>
        </a:p>
      </dgm:t>
    </dgm:pt>
    <dgm:pt modelId="{7FF5A2EE-19A2-4398-881A-E5E5026FEEF3}" type="parTrans" cxnId="{C3588838-D7F8-4DC2-8157-348489DE58D3}">
      <dgm:prSet/>
      <dgm:spPr/>
      <dgm:t>
        <a:bodyPr/>
        <a:lstStyle/>
        <a:p>
          <a:endParaRPr lang="cs-CZ"/>
        </a:p>
      </dgm:t>
    </dgm:pt>
    <dgm:pt modelId="{3C48C12E-058B-4153-B28A-79E843957184}" type="sibTrans" cxnId="{C3588838-D7F8-4DC2-8157-348489DE58D3}">
      <dgm:prSet/>
      <dgm:spPr/>
      <dgm:t>
        <a:bodyPr/>
        <a:lstStyle/>
        <a:p>
          <a:endParaRPr lang="cs-CZ"/>
        </a:p>
      </dgm:t>
    </dgm:pt>
    <dgm:pt modelId="{51A0BF01-F7F9-4240-B879-DF694FCAA86A}" type="pres">
      <dgm:prSet presAssocID="{F4598286-E21F-4E5C-B830-CDD3DECE0A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36E3313-09A0-41A7-BCB6-D407C6D555EF}" type="pres">
      <dgm:prSet presAssocID="{08431200-89B1-4EE1-85EC-9F9DE11F1A0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329DBE-CC62-41E3-8779-064327C9D6AB}" type="pres">
      <dgm:prSet presAssocID="{3C48C12E-058B-4153-B28A-79E843957184}" presName="spacer" presStyleCnt="0"/>
      <dgm:spPr/>
    </dgm:pt>
    <dgm:pt modelId="{BDBC9B7F-C76C-470D-94C9-CB620436177C}" type="pres">
      <dgm:prSet presAssocID="{16631BB8-4D03-42F1-BD68-815A2B6817F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464998-C582-48E9-90D8-34C8BC18E6BD}" type="pres">
      <dgm:prSet presAssocID="{2B732D5C-F68A-4278-B5FA-721EFE5BACF3}" presName="spacer" presStyleCnt="0"/>
      <dgm:spPr/>
    </dgm:pt>
    <dgm:pt modelId="{DEE643AC-FB57-46ED-BB49-7EAAA6EC305A}" type="pres">
      <dgm:prSet presAssocID="{319831B9-BFC5-486A-8B41-03760EB6D64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44FC94-F76E-4D61-9B13-71D372BFFC65}" type="pres">
      <dgm:prSet presAssocID="{CFC43F4C-52AE-4799-A6FB-D2D778724300}" presName="spacer" presStyleCnt="0"/>
      <dgm:spPr/>
    </dgm:pt>
    <dgm:pt modelId="{07E0AF9B-0A15-4245-8362-94AEAB7147B3}" type="pres">
      <dgm:prSet presAssocID="{D43DF68C-107E-40C0-B0FD-D49FCAF7524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AAC7FDE-3474-4A15-9FEF-291725ED8963}" type="pres">
      <dgm:prSet presAssocID="{1F6F0ADF-DC08-43FD-B022-6352464A9682}" presName="spacer" presStyleCnt="0"/>
      <dgm:spPr/>
    </dgm:pt>
    <dgm:pt modelId="{1C8BB6CA-8A05-4AAD-9B80-B29A90FF1006}" type="pres">
      <dgm:prSet presAssocID="{62DE916A-88F1-4AAD-BE12-D28F33AEEA0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36311D6-5434-4B69-B00A-56AD12B85394}" srcId="{F4598286-E21F-4E5C-B830-CDD3DECE0A16}" destId="{16631BB8-4D03-42F1-BD68-815A2B6817F4}" srcOrd="1" destOrd="0" parTransId="{70D783EC-C0E4-492C-BB3B-F91A73F2210F}" sibTransId="{2B732D5C-F68A-4278-B5FA-721EFE5BACF3}"/>
    <dgm:cxn modelId="{BCDDE1C7-321A-4C23-A215-3231A99A3DC2}" type="presOf" srcId="{62DE916A-88F1-4AAD-BE12-D28F33AEEA0D}" destId="{1C8BB6CA-8A05-4AAD-9B80-B29A90FF1006}" srcOrd="0" destOrd="0" presId="urn:microsoft.com/office/officeart/2005/8/layout/vList2"/>
    <dgm:cxn modelId="{A90A624A-3217-4723-9913-1CA3795D13E1}" type="presOf" srcId="{16631BB8-4D03-42F1-BD68-815A2B6817F4}" destId="{BDBC9B7F-C76C-470D-94C9-CB620436177C}" srcOrd="0" destOrd="0" presId="urn:microsoft.com/office/officeart/2005/8/layout/vList2"/>
    <dgm:cxn modelId="{9A24ED52-3622-46A5-B457-DC7448A4E36A}" srcId="{F4598286-E21F-4E5C-B830-CDD3DECE0A16}" destId="{D43DF68C-107E-40C0-B0FD-D49FCAF75245}" srcOrd="3" destOrd="0" parTransId="{D2408393-331E-4C6A-A7A5-A35DD5AB1228}" sibTransId="{1F6F0ADF-DC08-43FD-B022-6352464A9682}"/>
    <dgm:cxn modelId="{DE8B5ADF-21C0-4E5B-8B11-88583BDEFBE4}" srcId="{F4598286-E21F-4E5C-B830-CDD3DECE0A16}" destId="{62DE916A-88F1-4AAD-BE12-D28F33AEEA0D}" srcOrd="4" destOrd="0" parTransId="{96EA6591-3212-4819-BF4B-D99FF6AB9B01}" sibTransId="{39148A94-DA8B-4762-B1E5-B28606C121F0}"/>
    <dgm:cxn modelId="{23BC833F-794A-4C75-9D8D-E2B037FDB958}" type="presOf" srcId="{F4598286-E21F-4E5C-B830-CDD3DECE0A16}" destId="{51A0BF01-F7F9-4240-B879-DF694FCAA86A}" srcOrd="0" destOrd="0" presId="urn:microsoft.com/office/officeart/2005/8/layout/vList2"/>
    <dgm:cxn modelId="{C3588838-D7F8-4DC2-8157-348489DE58D3}" srcId="{F4598286-E21F-4E5C-B830-CDD3DECE0A16}" destId="{08431200-89B1-4EE1-85EC-9F9DE11F1A0A}" srcOrd="0" destOrd="0" parTransId="{7FF5A2EE-19A2-4398-881A-E5E5026FEEF3}" sibTransId="{3C48C12E-058B-4153-B28A-79E843957184}"/>
    <dgm:cxn modelId="{11C921B3-2194-459E-B41C-14B102F5C73F}" srcId="{F4598286-E21F-4E5C-B830-CDD3DECE0A16}" destId="{319831B9-BFC5-486A-8B41-03760EB6D64D}" srcOrd="2" destOrd="0" parTransId="{F0B3DBCD-F14E-421C-8CEF-FCF7577A23BB}" sibTransId="{CFC43F4C-52AE-4799-A6FB-D2D778724300}"/>
    <dgm:cxn modelId="{036375D4-7DD7-41C8-9AFF-5B168A9D12C4}" type="presOf" srcId="{08431200-89B1-4EE1-85EC-9F9DE11F1A0A}" destId="{136E3313-09A0-41A7-BCB6-D407C6D555EF}" srcOrd="0" destOrd="0" presId="urn:microsoft.com/office/officeart/2005/8/layout/vList2"/>
    <dgm:cxn modelId="{AFC289C5-E767-4DD5-A0B3-9A745DFBDCF6}" type="presOf" srcId="{D43DF68C-107E-40C0-B0FD-D49FCAF75245}" destId="{07E0AF9B-0A15-4245-8362-94AEAB7147B3}" srcOrd="0" destOrd="0" presId="urn:microsoft.com/office/officeart/2005/8/layout/vList2"/>
    <dgm:cxn modelId="{F14E6CC1-7F19-4012-B284-2189237F0CE2}" type="presOf" srcId="{319831B9-BFC5-486A-8B41-03760EB6D64D}" destId="{DEE643AC-FB57-46ED-BB49-7EAAA6EC305A}" srcOrd="0" destOrd="0" presId="urn:microsoft.com/office/officeart/2005/8/layout/vList2"/>
    <dgm:cxn modelId="{144EBF66-E432-4732-9E82-CBA96A230542}" type="presParOf" srcId="{51A0BF01-F7F9-4240-B879-DF694FCAA86A}" destId="{136E3313-09A0-41A7-BCB6-D407C6D555EF}" srcOrd="0" destOrd="0" presId="urn:microsoft.com/office/officeart/2005/8/layout/vList2"/>
    <dgm:cxn modelId="{CFCE9227-1181-4F2F-95E3-2646B8C5EF0A}" type="presParOf" srcId="{51A0BF01-F7F9-4240-B879-DF694FCAA86A}" destId="{29329DBE-CC62-41E3-8779-064327C9D6AB}" srcOrd="1" destOrd="0" presId="urn:microsoft.com/office/officeart/2005/8/layout/vList2"/>
    <dgm:cxn modelId="{61BA8F66-0004-41AE-B7F9-E690AF6F87B9}" type="presParOf" srcId="{51A0BF01-F7F9-4240-B879-DF694FCAA86A}" destId="{BDBC9B7F-C76C-470D-94C9-CB620436177C}" srcOrd="2" destOrd="0" presId="urn:microsoft.com/office/officeart/2005/8/layout/vList2"/>
    <dgm:cxn modelId="{9E387065-784A-4EF6-8907-EDD406B52750}" type="presParOf" srcId="{51A0BF01-F7F9-4240-B879-DF694FCAA86A}" destId="{EB464998-C582-48E9-90D8-34C8BC18E6BD}" srcOrd="3" destOrd="0" presId="urn:microsoft.com/office/officeart/2005/8/layout/vList2"/>
    <dgm:cxn modelId="{DB896E66-9C05-48A8-9070-ECF51746EF84}" type="presParOf" srcId="{51A0BF01-F7F9-4240-B879-DF694FCAA86A}" destId="{DEE643AC-FB57-46ED-BB49-7EAAA6EC305A}" srcOrd="4" destOrd="0" presId="urn:microsoft.com/office/officeart/2005/8/layout/vList2"/>
    <dgm:cxn modelId="{2CCB02FD-F14C-4E5E-BE82-DFE39F25D26A}" type="presParOf" srcId="{51A0BF01-F7F9-4240-B879-DF694FCAA86A}" destId="{0944FC94-F76E-4D61-9B13-71D372BFFC65}" srcOrd="5" destOrd="0" presId="urn:microsoft.com/office/officeart/2005/8/layout/vList2"/>
    <dgm:cxn modelId="{3471F85D-E393-498C-B20D-996ED2B89579}" type="presParOf" srcId="{51A0BF01-F7F9-4240-B879-DF694FCAA86A}" destId="{07E0AF9B-0A15-4245-8362-94AEAB7147B3}" srcOrd="6" destOrd="0" presId="urn:microsoft.com/office/officeart/2005/8/layout/vList2"/>
    <dgm:cxn modelId="{BE83BD03-C43F-4932-BB87-DC2A0E526736}" type="presParOf" srcId="{51A0BF01-F7F9-4240-B879-DF694FCAA86A}" destId="{1AAC7FDE-3474-4A15-9FEF-291725ED8963}" srcOrd="7" destOrd="0" presId="urn:microsoft.com/office/officeart/2005/8/layout/vList2"/>
    <dgm:cxn modelId="{263590D2-A69F-4C7E-BBB3-AA26844C73C2}" type="presParOf" srcId="{51A0BF01-F7F9-4240-B879-DF694FCAA86A}" destId="{1C8BB6CA-8A05-4AAD-9B80-B29A90FF100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6E3313-09A0-41A7-BCB6-D407C6D555EF}">
      <dsp:nvSpPr>
        <dsp:cNvPr id="0" name=""/>
        <dsp:cNvSpPr/>
      </dsp:nvSpPr>
      <dsp:spPr>
        <a:xfrm>
          <a:off x="0" y="21039"/>
          <a:ext cx="4032448" cy="505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660066"/>
              </a:solidFill>
              <a:latin typeface="Book Antiqua" pitchFamily="18" charset="0"/>
            </a:rPr>
            <a:t>Vanutí (1932)</a:t>
          </a:r>
          <a:endParaRPr lang="cs-CZ" sz="2000" b="1" kern="1200" dirty="0">
            <a:solidFill>
              <a:srgbClr val="660066"/>
            </a:solidFill>
            <a:latin typeface="Book Antiqua" pitchFamily="18" charset="0"/>
          </a:endParaRPr>
        </a:p>
      </dsp:txBody>
      <dsp:txXfrm>
        <a:off x="0" y="21039"/>
        <a:ext cx="4032448" cy="505440"/>
      </dsp:txXfrm>
    </dsp:sp>
    <dsp:sp modelId="{BDBC9B7F-C76C-470D-94C9-CB620436177C}">
      <dsp:nvSpPr>
        <dsp:cNvPr id="0" name=""/>
        <dsp:cNvSpPr/>
      </dsp:nvSpPr>
      <dsp:spPr>
        <a:xfrm>
          <a:off x="0" y="604239"/>
          <a:ext cx="4032448" cy="505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660066"/>
              </a:solidFill>
              <a:latin typeface="Book Antiqua" pitchFamily="18" charset="0"/>
            </a:rPr>
            <a:t>Havraním brkem (1946)</a:t>
          </a:r>
          <a:endParaRPr lang="cs-CZ" sz="2000" b="1" kern="1200" dirty="0">
            <a:solidFill>
              <a:srgbClr val="660066"/>
            </a:solidFill>
            <a:latin typeface="Book Antiqua" pitchFamily="18" charset="0"/>
          </a:endParaRPr>
        </a:p>
      </dsp:txBody>
      <dsp:txXfrm>
        <a:off x="0" y="604239"/>
        <a:ext cx="4032448" cy="505440"/>
      </dsp:txXfrm>
    </dsp:sp>
    <dsp:sp modelId="{DEE643AC-FB57-46ED-BB49-7EAAA6EC305A}">
      <dsp:nvSpPr>
        <dsp:cNvPr id="0" name=""/>
        <dsp:cNvSpPr/>
      </dsp:nvSpPr>
      <dsp:spPr>
        <a:xfrm>
          <a:off x="0" y="1187440"/>
          <a:ext cx="4032448" cy="505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660066"/>
              </a:solidFill>
              <a:latin typeface="Book Antiqua" pitchFamily="18" charset="0"/>
            </a:rPr>
            <a:t>Rudoarmějci (1947)</a:t>
          </a:r>
          <a:endParaRPr lang="cs-CZ" sz="2000" b="1" kern="1200" dirty="0">
            <a:solidFill>
              <a:srgbClr val="660066"/>
            </a:solidFill>
            <a:latin typeface="Book Antiqua" pitchFamily="18" charset="0"/>
          </a:endParaRPr>
        </a:p>
      </dsp:txBody>
      <dsp:txXfrm>
        <a:off x="0" y="1187440"/>
        <a:ext cx="4032448" cy="505440"/>
      </dsp:txXfrm>
    </dsp:sp>
    <dsp:sp modelId="{07E0AF9B-0A15-4245-8362-94AEAB7147B3}">
      <dsp:nvSpPr>
        <dsp:cNvPr id="0" name=""/>
        <dsp:cNvSpPr/>
      </dsp:nvSpPr>
      <dsp:spPr>
        <a:xfrm>
          <a:off x="0" y="1770640"/>
          <a:ext cx="4032448" cy="505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660066"/>
              </a:solidFill>
              <a:latin typeface="Book Antiqua" pitchFamily="18" charset="0"/>
            </a:rPr>
            <a:t>Noc s Hamletem (1964)</a:t>
          </a:r>
          <a:endParaRPr lang="cs-CZ" sz="2000" b="1" kern="1200" dirty="0">
            <a:solidFill>
              <a:srgbClr val="660066"/>
            </a:solidFill>
            <a:latin typeface="Book Antiqua" pitchFamily="18" charset="0"/>
          </a:endParaRPr>
        </a:p>
      </dsp:txBody>
      <dsp:txXfrm>
        <a:off x="0" y="1770640"/>
        <a:ext cx="4032448" cy="505440"/>
      </dsp:txXfrm>
    </dsp:sp>
    <dsp:sp modelId="{1C8BB6CA-8A05-4AAD-9B80-B29A90FF1006}">
      <dsp:nvSpPr>
        <dsp:cNvPr id="0" name=""/>
        <dsp:cNvSpPr/>
      </dsp:nvSpPr>
      <dsp:spPr>
        <a:xfrm>
          <a:off x="0" y="2353840"/>
          <a:ext cx="4032448" cy="505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660066"/>
              </a:solidFill>
              <a:latin typeface="Book Antiqua" pitchFamily="18" charset="0"/>
            </a:rPr>
            <a:t>Bolest (1965)</a:t>
          </a:r>
          <a:endParaRPr lang="cs-CZ" sz="2000" b="1" kern="1200" dirty="0">
            <a:solidFill>
              <a:srgbClr val="660066"/>
            </a:solidFill>
            <a:latin typeface="Book Antiqua" pitchFamily="18" charset="0"/>
          </a:endParaRPr>
        </a:p>
      </dsp:txBody>
      <dsp:txXfrm>
        <a:off x="0" y="2353840"/>
        <a:ext cx="4032448" cy="50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FCE0-A810-4780-8318-D5081838908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6652-9CD0-42A9-B1BD-B96DDF5DE2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FCE0-A810-4780-8318-D5081838908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6652-9CD0-42A9-B1BD-B96DDF5DE2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FCE0-A810-4780-8318-D5081838908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6652-9CD0-42A9-B1BD-B96DDF5DE2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FCE0-A810-4780-8318-D5081838908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6652-9CD0-42A9-B1BD-B96DDF5DE2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FCE0-A810-4780-8318-D5081838908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6652-9CD0-42A9-B1BD-B96DDF5DE2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FCE0-A810-4780-8318-D5081838908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6652-9CD0-42A9-B1BD-B96DDF5DE2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FCE0-A810-4780-8318-D5081838908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6652-9CD0-42A9-B1BD-B96DDF5DE2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FCE0-A810-4780-8318-D5081838908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6652-9CD0-42A9-B1BD-B96DDF5DE2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FCE0-A810-4780-8318-D5081838908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6652-9CD0-42A9-B1BD-B96DDF5DE2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FCE0-A810-4780-8318-D5081838908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6652-9CD0-42A9-B1BD-B96DDF5DE2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CFCE0-A810-4780-8318-D5081838908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66652-9CD0-42A9-B1BD-B96DDF5DE2A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CFCE0-A810-4780-8318-D50818389083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6652-9CD0-42A9-B1BD-B96DDF5DE2A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2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827584" y="764704"/>
            <a:ext cx="7632848" cy="4598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000" b="1" kern="0" dirty="0" smtClean="0">
                <a:solidFill>
                  <a:schemeClr val="bg1"/>
                </a:solidFill>
                <a:latin typeface="Trebuchet MS" pitchFamily="34" charset="0"/>
              </a:rPr>
              <a:t>	</a:t>
            </a:r>
            <a:r>
              <a:rPr lang="cs-CZ" sz="2400" b="1" kern="0" dirty="0" smtClean="0">
                <a:solidFill>
                  <a:schemeClr val="bg1"/>
                </a:solidFill>
                <a:latin typeface="Book Antiqua" pitchFamily="18" charset="0"/>
              </a:rPr>
              <a:t>Vzdělávací oblast</a:t>
            </a:r>
            <a: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  <a:t>: </a:t>
            </a:r>
            <a:b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  <a:t>Jazyk a jazyková komunikace</a:t>
            </a:r>
            <a:b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cs-CZ" sz="2400" b="1" kern="0" dirty="0" smtClean="0">
                <a:solidFill>
                  <a:schemeClr val="bg1"/>
                </a:solidFill>
                <a:latin typeface="Book Antiqua" pitchFamily="18" charset="0"/>
              </a:rPr>
              <a:t>Vyučovací předmět</a:t>
            </a:r>
            <a: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  <a:t>: </a:t>
            </a:r>
            <a:b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  <a:t>Český jazyk a literatura</a:t>
            </a:r>
            <a:b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cs-CZ" sz="2400" b="1" kern="0" dirty="0" smtClean="0">
                <a:solidFill>
                  <a:schemeClr val="bg1"/>
                </a:solidFill>
                <a:latin typeface="Book Antiqua" pitchFamily="18" charset="0"/>
              </a:rPr>
              <a:t>Ročník</a:t>
            </a:r>
            <a: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  <a:t>: 9. ročník </a:t>
            </a:r>
            <a:b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cs-CZ" sz="2400" b="1" kern="0" dirty="0" smtClean="0">
                <a:solidFill>
                  <a:schemeClr val="bg1"/>
                </a:solidFill>
                <a:latin typeface="Book Antiqua" pitchFamily="18" charset="0"/>
              </a:rPr>
              <a:t>Anotace</a:t>
            </a:r>
            <a: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  <a:t>: </a:t>
            </a:r>
            <a:r>
              <a:rPr lang="cs-CZ" sz="2400" b="1" kern="0" dirty="0" smtClean="0">
                <a:solidFill>
                  <a:schemeClr val="bg1"/>
                </a:solidFill>
                <a:latin typeface="Book Antiqua" pitchFamily="18" charset="0"/>
              </a:rPr>
              <a:t>Vladimír Holan</a:t>
            </a:r>
            <a: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  <a:t>životopis, charakteristika poezie, sbírky poezie, ukázka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cs-CZ" sz="2400" b="1" kern="0" dirty="0" smtClean="0">
                <a:solidFill>
                  <a:schemeClr val="bg1"/>
                </a:solidFill>
                <a:latin typeface="Book Antiqua" pitchFamily="18" charset="0"/>
              </a:rPr>
              <a:t>Podpora vzdělávání v ZŠ Židlochovice</a:t>
            </a:r>
            <a: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  <a:t/>
            </a:r>
            <a:b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cs-CZ" sz="2400" b="1" kern="0" dirty="0" smtClean="0">
                <a:solidFill>
                  <a:schemeClr val="bg1"/>
                </a:solidFill>
                <a:latin typeface="Book Antiqua" pitchFamily="18" charset="0"/>
              </a:rPr>
              <a:t>Autor materiálu</a:t>
            </a:r>
            <a: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  <a:t>: Mgr. Petra Karpíšková</a:t>
            </a:r>
            <a:b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cs-CZ" sz="2400" b="1" kern="0" dirty="0" smtClean="0">
                <a:solidFill>
                  <a:schemeClr val="bg1"/>
                </a:solidFill>
                <a:latin typeface="Book Antiqua" pitchFamily="18" charset="0"/>
              </a:rPr>
              <a:t>Vytvořeno</a:t>
            </a:r>
            <a:r>
              <a:rPr lang="cs-CZ" sz="2400" kern="0" dirty="0" smtClean="0">
                <a:solidFill>
                  <a:schemeClr val="bg1"/>
                </a:solidFill>
                <a:latin typeface="Book Antiqua" pitchFamily="18" charset="0"/>
              </a:rPr>
              <a:t>: prosinec 2011</a:t>
            </a:r>
            <a:endParaRPr lang="cs-CZ" sz="2400" kern="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2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1924482" y="2967335"/>
            <a:ext cx="5295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Book Antiqua" pitchFamily="18" charset="0"/>
              </a:rPr>
              <a:t>Vladimír Holan</a:t>
            </a:r>
            <a:endParaRPr lang="cs-CZ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Book Antiqua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051720" y="414908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chemeClr val="bg1"/>
                </a:solidFill>
                <a:latin typeface="Book Antiqua" pitchFamily="18" charset="0"/>
              </a:rPr>
              <a:t>„Krutý a zhovadilý světe, co já s tebou?“</a:t>
            </a:r>
            <a:endParaRPr lang="cs-CZ" sz="24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203848" y="0"/>
            <a:ext cx="5940152" cy="689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r="73472"/>
          <a:stretch>
            <a:fillRect/>
          </a:stretch>
        </p:blipFill>
        <p:spPr bwMode="auto">
          <a:xfrm>
            <a:off x="0" y="0"/>
            <a:ext cx="32758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39552" y="1916832"/>
            <a:ext cx="3816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  <a:latin typeface="Book Antiqua" pitchFamily="18" charset="0"/>
              </a:rPr>
              <a:t>   *1905 – †1980</a:t>
            </a:r>
          </a:p>
          <a:p>
            <a:endParaRPr lang="cs-CZ" sz="28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 marL="273050" indent="-273050">
              <a:buFont typeface="Courier New" pitchFamily="49" charset="0"/>
              <a:buChar char="o"/>
            </a:pPr>
            <a:r>
              <a:rPr lang="cs-CZ" sz="2800" dirty="0" smtClean="0">
                <a:solidFill>
                  <a:schemeClr val="bg1"/>
                </a:solidFill>
                <a:latin typeface="Book Antiqua" pitchFamily="18" charset="0"/>
              </a:rPr>
              <a:t>básník a překladatel</a:t>
            </a:r>
          </a:p>
          <a:p>
            <a:pPr marL="273050" indent="-273050">
              <a:buFont typeface="Courier New" pitchFamily="49" charset="0"/>
              <a:buChar char="o"/>
            </a:pPr>
            <a:r>
              <a:rPr lang="cs-CZ" sz="2800" dirty="0" smtClean="0">
                <a:solidFill>
                  <a:schemeClr val="bg1"/>
                </a:solidFill>
                <a:latin typeface="Book Antiqua" pitchFamily="18" charset="0"/>
              </a:rPr>
              <a:t>v 50. letech 20. století nesměl publikovat</a:t>
            </a:r>
          </a:p>
          <a:p>
            <a:pPr marL="273050" indent="-273050">
              <a:buFont typeface="Courier New" pitchFamily="49" charset="0"/>
              <a:buChar char="o"/>
            </a:pPr>
            <a:r>
              <a:rPr lang="cs-CZ" sz="2800" dirty="0" smtClean="0">
                <a:solidFill>
                  <a:schemeClr val="bg1"/>
                </a:solidFill>
                <a:latin typeface="Book Antiqua" pitchFamily="18" charset="0"/>
              </a:rPr>
              <a:t>žil osaměle v Praze na Kampě</a:t>
            </a:r>
          </a:p>
          <a:p>
            <a:pPr marL="273050" indent="-273050">
              <a:buFont typeface="Courier New" pitchFamily="49" charset="0"/>
              <a:buChar char="o"/>
            </a:pPr>
            <a:r>
              <a:rPr lang="cs-CZ" sz="2800" dirty="0" smtClean="0">
                <a:solidFill>
                  <a:schemeClr val="bg1"/>
                </a:solidFill>
                <a:latin typeface="Book Antiqua" pitchFamily="18" charset="0"/>
              </a:rPr>
              <a:t>vycházel ven pouze v noci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1520" y="54868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Vladimír Holan</a:t>
            </a:r>
            <a:endParaRPr lang="cs-CZ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2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téma: smrt, apokalypsa, tajemství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prokládá verše třemi tečkami,</a:t>
            </a:r>
            <a:r>
              <a:rPr lang="cs-CZ" sz="4000" b="1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vyjadřuje tím složitost světa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zvolací věty, metafory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neologismy </a:t>
            </a:r>
          </a:p>
          <a:p>
            <a:pPr>
              <a:buNone/>
            </a:pPr>
            <a:r>
              <a:rPr lang="cs-CZ" i="1" dirty="0" smtClean="0">
                <a:solidFill>
                  <a:schemeClr val="bg1"/>
                </a:solidFill>
                <a:latin typeface="Book Antiqua" pitchFamily="18" charset="0"/>
              </a:rPr>
              <a:t>	</a:t>
            </a:r>
            <a:r>
              <a:rPr lang="cs-CZ" i="1" dirty="0" err="1" smtClean="0">
                <a:solidFill>
                  <a:schemeClr val="bg1"/>
                </a:solidFill>
                <a:latin typeface="Book Antiqua" pitchFamily="18" charset="0"/>
              </a:rPr>
              <a:t>kráčivec</a:t>
            </a:r>
            <a:r>
              <a:rPr lang="cs-CZ" i="1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cs-CZ" i="1" dirty="0" err="1" smtClean="0">
                <a:solidFill>
                  <a:schemeClr val="bg1"/>
                </a:solidFill>
                <a:latin typeface="Book Antiqua" pitchFamily="18" charset="0"/>
              </a:rPr>
              <a:t>loučenec</a:t>
            </a:r>
            <a:r>
              <a:rPr lang="cs-CZ" i="1" dirty="0" smtClean="0">
                <a:solidFill>
                  <a:schemeClr val="bg1"/>
                </a:solidFill>
                <a:latin typeface="Book Antiqua" pitchFamily="18" charset="0"/>
              </a:rPr>
              <a:t> s </a:t>
            </a:r>
            <a:r>
              <a:rPr lang="cs-CZ" i="1" dirty="0" err="1" smtClean="0">
                <a:solidFill>
                  <a:schemeClr val="bg1"/>
                </a:solidFill>
                <a:latin typeface="Book Antiqua" pitchFamily="18" charset="0"/>
              </a:rPr>
              <a:t>loučenkou</a:t>
            </a:r>
            <a:r>
              <a:rPr lang="cs-CZ" i="1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cs-CZ" i="1" dirty="0" err="1" smtClean="0">
                <a:solidFill>
                  <a:schemeClr val="bg1"/>
                </a:solidFill>
                <a:latin typeface="Book Antiqua" pitchFamily="18" charset="0"/>
              </a:rPr>
              <a:t>nicobod</a:t>
            </a:r>
            <a:r>
              <a:rPr lang="cs-CZ" i="1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r>
              <a:rPr lang="cs-CZ" i="1" dirty="0" err="1" smtClean="0">
                <a:solidFill>
                  <a:schemeClr val="bg1"/>
                </a:solidFill>
                <a:latin typeface="Book Antiqua" pitchFamily="18" charset="0"/>
              </a:rPr>
              <a:t>stříbrostín</a:t>
            </a:r>
            <a:r>
              <a:rPr lang="cs-CZ" i="1" dirty="0" smtClean="0">
                <a:solidFill>
                  <a:schemeClr val="bg1"/>
                </a:solidFill>
                <a:latin typeface="Book Antiqua" pitchFamily="18" charset="0"/>
              </a:rPr>
              <a:t>, </a:t>
            </a:r>
            <a:br>
              <a:rPr lang="cs-CZ" i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cs-CZ" i="1" dirty="0" smtClean="0">
                <a:solidFill>
                  <a:schemeClr val="bg1"/>
                </a:solidFill>
                <a:latin typeface="Book Antiqua" pitchFamily="18" charset="0"/>
              </a:rPr>
              <a:t>na kovadlině vody, smích půlnoci</a:t>
            </a:r>
          </a:p>
          <a:p>
            <a:pPr>
              <a:buFont typeface="Courier New" pitchFamily="49" charset="0"/>
              <a:buChar char="o"/>
            </a:pPr>
            <a:r>
              <a:rPr lang="cs-CZ" dirty="0" err="1" smtClean="0">
                <a:solidFill>
                  <a:schemeClr val="bg1"/>
                </a:solidFill>
                <a:latin typeface="Book Antiqua" pitchFamily="18" charset="0"/>
              </a:rPr>
              <a:t>aluze</a:t>
            </a:r>
            <a:endParaRPr lang="cs-CZ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cs-CZ" dirty="0" err="1" smtClean="0">
                <a:solidFill>
                  <a:schemeClr val="bg1"/>
                </a:solidFill>
                <a:latin typeface="Book Antiqua" pitchFamily="18" charset="0"/>
              </a:rPr>
              <a:t>oxymoron</a:t>
            </a: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	</a:t>
            </a:r>
            <a:r>
              <a:rPr lang="cs-CZ" i="1" dirty="0" smtClean="0">
                <a:solidFill>
                  <a:schemeClr val="bg1"/>
                </a:solidFill>
                <a:latin typeface="Book Antiqua" pitchFamily="18" charset="0"/>
              </a:rPr>
              <a:t>k tobě se vzdaluji</a:t>
            </a:r>
          </a:p>
          <a:p>
            <a:pPr>
              <a:buFont typeface="Courier New" pitchFamily="49" charset="0"/>
              <a:buChar char="o"/>
            </a:pP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verše blízké surrealismu</a:t>
            </a:r>
          </a:p>
          <a:p>
            <a:pPr>
              <a:buNone/>
            </a:pPr>
            <a:endParaRPr lang="cs-CZ" i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None/>
            </a:pPr>
            <a:endParaRPr lang="cs-CZ" i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827584" y="69269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chemeClr val="bg1"/>
                </a:solidFill>
                <a:latin typeface="Book Antiqua" pitchFamily="18" charset="0"/>
              </a:rPr>
              <a:t>Znaky poezie</a:t>
            </a:r>
            <a:endParaRPr lang="cs-CZ" sz="36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844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283968" y="2564904"/>
          <a:ext cx="4032448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ovéPole 18"/>
          <p:cNvSpPr txBox="1"/>
          <p:nvPr/>
        </p:nvSpPr>
        <p:spPr>
          <a:xfrm>
            <a:off x="4211960" y="1412776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blipFill>
                  <a:blip r:embed="rId8"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Sbírky poezie</a:t>
            </a:r>
            <a:endParaRPr lang="cs-CZ" sz="4800" b="1" dirty="0">
              <a:blipFill>
                <a:blip r:embed="rId8"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t="3616" r="57224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4932040" y="69269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Básně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7" name="Zástupný symbol pro obsah 6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5220072" y="1772816"/>
          <a:ext cx="3198276" cy="4525963"/>
        </p:xfrm>
        <a:graphic>
          <a:graphicData uri="http://schemas.openxmlformats.org/presentationml/2006/ole">
            <p:oleObj spid="_x0000_s6147" name="Acrobat Document" r:id="rId4" imgW="5668166" imgH="8019048" progId="AcroExch.Document.7">
              <p:embed/>
            </p:oleObj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32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  <a:latin typeface="Book Antiqua" pitchFamily="18" charset="0"/>
              </a:rPr>
              <a:t>Použité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zdroje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cs-CZ" dirty="0" smtClean="0">
                <a:solidFill>
                  <a:schemeClr val="bg1"/>
                </a:solidFill>
                <a:latin typeface="Book Antiqua" pitchFamily="18" charset="0"/>
              </a:rPr>
              <a:t>	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Vladimír Holan. In </a:t>
            </a:r>
            <a:r>
              <a:rPr lang="cs-CZ" sz="4500" i="1" dirty="0" err="1" smtClean="0">
                <a:solidFill>
                  <a:schemeClr val="bg1"/>
                </a:solidFill>
                <a:latin typeface="Book Antiqua" pitchFamily="18" charset="0"/>
              </a:rPr>
              <a:t>Wikipedia</a:t>
            </a:r>
            <a:r>
              <a:rPr lang="cs-CZ" sz="4500" i="1" dirty="0" smtClean="0">
                <a:solidFill>
                  <a:schemeClr val="bg1"/>
                </a:solidFill>
                <a:latin typeface="Book Antiqua" pitchFamily="18" charset="0"/>
              </a:rPr>
              <a:t> : </a:t>
            </a:r>
            <a:r>
              <a:rPr lang="cs-CZ" sz="4500" i="1" dirty="0" err="1" smtClean="0">
                <a:solidFill>
                  <a:schemeClr val="bg1"/>
                </a:solidFill>
                <a:latin typeface="Book Antiqua" pitchFamily="18" charset="0"/>
              </a:rPr>
              <a:t>the</a:t>
            </a:r>
            <a:r>
              <a:rPr lang="cs-CZ" sz="4500" i="1" dirty="0" smtClean="0">
                <a:solidFill>
                  <a:schemeClr val="bg1"/>
                </a:solidFill>
                <a:latin typeface="Book Antiqua" pitchFamily="18" charset="0"/>
              </a:rPr>
              <a:t> free </a:t>
            </a:r>
            <a:r>
              <a:rPr lang="cs-CZ" sz="4500" i="1" dirty="0" err="1" smtClean="0">
                <a:solidFill>
                  <a:schemeClr val="bg1"/>
                </a:solidFill>
                <a:latin typeface="Book Antiqua" pitchFamily="18" charset="0"/>
              </a:rPr>
              <a:t>encyclopedia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 [online]. St. 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Petersburg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 (Florida) : 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Wikipedia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Foundation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, 1.3.2005, last 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modified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 on 17.10.2011 [cit. 2011-12-10]. Dostupné z WWW: &lt;http://cs.wikipedia.org/wiki/Vladimír_Holan&gt;. </a:t>
            </a:r>
          </a:p>
          <a:p>
            <a:endParaRPr lang="cs-CZ" sz="45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	 HOLAN, Vladimír. </a:t>
            </a:r>
            <a:r>
              <a:rPr lang="cs-CZ" sz="4500" i="1" dirty="0" smtClean="0">
                <a:solidFill>
                  <a:schemeClr val="bg1"/>
                </a:solidFill>
                <a:latin typeface="Book Antiqua" pitchFamily="18" charset="0"/>
              </a:rPr>
              <a:t>Sebrané spisy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. Praha : Odeon, 1976. 265 s.</a:t>
            </a:r>
          </a:p>
          <a:p>
            <a:endParaRPr lang="cs-CZ" sz="45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cs-CZ" sz="4500" b="1" dirty="0" smtClean="0">
                <a:solidFill>
                  <a:schemeClr val="bg1"/>
                </a:solidFill>
                <a:latin typeface="Book Antiqua" pitchFamily="18" charset="0"/>
              </a:rPr>
              <a:t>	Obrázky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4500" dirty="0" smtClean="0">
                <a:solidFill>
                  <a:schemeClr val="bg1"/>
                </a:solidFill>
                <a:latin typeface="Book Antiqua" pitchFamily="18" charset="0"/>
              </a:rPr>
              <a:t>[</a:t>
            </a:r>
            <a:r>
              <a:rPr lang="cs-CZ" sz="4500" smtClean="0">
                <a:solidFill>
                  <a:schemeClr val="bg1"/>
                </a:solidFill>
                <a:latin typeface="Book Antiqua" pitchFamily="18" charset="0"/>
              </a:rPr>
              <a:t>cit. 10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. 12. 2011</a:t>
            </a:r>
            <a:r>
              <a:rPr lang="en-US" sz="4500" dirty="0" smtClean="0">
                <a:solidFill>
                  <a:schemeClr val="bg1"/>
                </a:solidFill>
                <a:latin typeface="Book Antiqua" pitchFamily="18" charset="0"/>
              </a:rPr>
              <a:t>]</a:t>
            </a:r>
            <a:endParaRPr lang="cs-CZ" sz="45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	http://schabrieres.files.wordpress.com/2010/10/vladimir_holan.jpg</a:t>
            </a:r>
          </a:p>
          <a:p>
            <a:pPr>
              <a:buNone/>
            </a:pP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	http://www.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desktopnexus.com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/dl/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inline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/402240/1280x800/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purple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_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morning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_2a.JPG?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nocache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=177778 http://www.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desktopnexus.com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/dl/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inline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/63889/1280x800/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Liquid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-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Purple.jpg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?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nocache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=672271 http://schabrieres.files.wordpress.com/2010/10/vladimir_holan.jpg </a:t>
            </a:r>
          </a:p>
          <a:p>
            <a:pPr>
              <a:buNone/>
            </a:pP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	http://i.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idnes.cz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/11/012/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gal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/OB38985a_</a:t>
            </a:r>
            <a:r>
              <a:rPr lang="cs-CZ" sz="4500" dirty="0" err="1" smtClean="0">
                <a:solidFill>
                  <a:schemeClr val="bg1"/>
                </a:solidFill>
                <a:latin typeface="Book Antiqua" pitchFamily="18" charset="0"/>
              </a:rPr>
              <a:t>holan.jpg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 http://upload.wikimedia.org/wikipedia/commons/6/6b/Holan-podpis.png</a:t>
            </a:r>
          </a:p>
          <a:p>
            <a:pPr>
              <a:buNone/>
            </a:pPr>
            <a:endParaRPr lang="cs-CZ" sz="4500" dirty="0" smtClean="0">
              <a:solidFill>
                <a:schemeClr val="bg1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	</a:t>
            </a:r>
            <a:r>
              <a:rPr lang="cs-CZ" sz="4500" b="1" dirty="0" smtClean="0">
                <a:solidFill>
                  <a:schemeClr val="bg1"/>
                </a:solidFill>
                <a:latin typeface="Book Antiqua" pitchFamily="18" charset="0"/>
              </a:rPr>
              <a:t>Citát </a:t>
            </a:r>
          </a:p>
          <a:p>
            <a:pPr>
              <a:buNone/>
            </a:pP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	HOLAN, Vladimír. </a:t>
            </a:r>
            <a:r>
              <a:rPr lang="cs-CZ" sz="4500" i="1" dirty="0" smtClean="0">
                <a:solidFill>
                  <a:schemeClr val="bg1"/>
                </a:solidFill>
                <a:latin typeface="Book Antiqua" pitchFamily="18" charset="0"/>
              </a:rPr>
              <a:t>Sebrané spisy </a:t>
            </a:r>
            <a:r>
              <a:rPr lang="cs-CZ" sz="4500" dirty="0" smtClean="0">
                <a:solidFill>
                  <a:schemeClr val="bg1"/>
                </a:solidFill>
                <a:latin typeface="Book Antiqua" pitchFamily="18" charset="0"/>
              </a:rPr>
              <a:t>. Praha : Odeon, 1976. Děti o Vánocích roku 1945, s. 247.</a:t>
            </a:r>
            <a:endParaRPr lang="cs-CZ" sz="4500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95</Words>
  <Application>Microsoft Office PowerPoint</Application>
  <PresentationFormat>Předvádění na obrazovce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Motiv sady Office</vt:lpstr>
      <vt:lpstr>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Použité zdroje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14</cp:revision>
  <dcterms:created xsi:type="dcterms:W3CDTF">2011-12-09T17:23:45Z</dcterms:created>
  <dcterms:modified xsi:type="dcterms:W3CDTF">2012-05-02T14:01:07Z</dcterms:modified>
</cp:coreProperties>
</file>