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6" r:id="rId4"/>
    <p:sldId id="262" r:id="rId5"/>
    <p:sldId id="259" r:id="rId6"/>
    <p:sldId id="260" r:id="rId7"/>
    <p:sldId id="264" r:id="rId8"/>
    <p:sldId id="265" r:id="rId9"/>
    <p:sldId id="263" r:id="rId10"/>
    <p:sldId id="258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D4D2AF-6D03-49C8-ACCA-C4E767BA87CD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cs-CZ"/>
        </a:p>
      </dgm:t>
    </dgm:pt>
    <dgm:pt modelId="{3F0D23EB-0F14-4FA2-AAA4-7A7FFA33092E}">
      <dgm:prSet phldrT="[Text]"/>
      <dgm:spPr/>
      <dgm:t>
        <a:bodyPr/>
        <a:lstStyle/>
        <a:p>
          <a:r>
            <a:rPr lang="cs-CZ" b="1" dirty="0" smtClean="0"/>
            <a:t>Zloděj z Bagdádu (1925)</a:t>
          </a:r>
          <a:endParaRPr lang="cs-CZ" b="1" dirty="0"/>
        </a:p>
      </dgm:t>
    </dgm:pt>
    <dgm:pt modelId="{9E86D179-F7F9-46CB-875E-9489B5037280}" type="parTrans" cxnId="{A0F0C51B-691C-4875-A271-9D2CC5564633}">
      <dgm:prSet/>
      <dgm:spPr/>
      <dgm:t>
        <a:bodyPr/>
        <a:lstStyle/>
        <a:p>
          <a:endParaRPr lang="cs-CZ"/>
        </a:p>
      </dgm:t>
    </dgm:pt>
    <dgm:pt modelId="{6ED2B383-7E33-40DC-80E4-FC8446205644}" type="sibTrans" cxnId="{A0F0C51B-691C-4875-A271-9D2CC5564633}">
      <dgm:prSet/>
      <dgm:spPr/>
      <dgm:t>
        <a:bodyPr/>
        <a:lstStyle/>
        <a:p>
          <a:endParaRPr lang="cs-CZ"/>
        </a:p>
      </dgm:t>
    </dgm:pt>
    <dgm:pt modelId="{4AC1798D-AF2D-4901-A7C8-9AE61B0A3138}">
      <dgm:prSet phldrT="[Text]"/>
      <dgm:spPr/>
      <dgm:t>
        <a:bodyPr/>
        <a:lstStyle/>
        <a:p>
          <a:r>
            <a:rPr lang="cs-CZ" b="1" dirty="0" smtClean="0"/>
            <a:t>S lodí jež dováží čaj a kávu (1927)</a:t>
          </a:r>
          <a:endParaRPr lang="cs-CZ" b="1" dirty="0"/>
        </a:p>
      </dgm:t>
    </dgm:pt>
    <dgm:pt modelId="{88831AA6-3353-4805-9833-F677891F6C4D}" type="parTrans" cxnId="{1C138EC2-49FB-4984-9FFB-AD882C4DDB91}">
      <dgm:prSet/>
      <dgm:spPr/>
      <dgm:t>
        <a:bodyPr/>
        <a:lstStyle/>
        <a:p>
          <a:endParaRPr lang="cs-CZ"/>
        </a:p>
      </dgm:t>
    </dgm:pt>
    <dgm:pt modelId="{0879C6E2-CD90-4953-BA27-136CB4F0DC54}" type="sibTrans" cxnId="{1C138EC2-49FB-4984-9FFB-AD882C4DDB91}">
      <dgm:prSet/>
      <dgm:spPr/>
      <dgm:t>
        <a:bodyPr/>
        <a:lstStyle/>
        <a:p>
          <a:endParaRPr lang="cs-CZ"/>
        </a:p>
      </dgm:t>
    </dgm:pt>
    <dgm:pt modelId="{B5223174-63E5-4A34-B36A-8460D4B0221B}">
      <dgm:prSet phldrT="[Text]"/>
      <dgm:spPr/>
      <dgm:t>
        <a:bodyPr/>
        <a:lstStyle/>
        <a:p>
          <a:r>
            <a:rPr lang="cs-CZ" b="1" dirty="0" smtClean="0"/>
            <a:t>Nový Ikaros (1927)</a:t>
          </a:r>
          <a:endParaRPr lang="cs-CZ" b="1" dirty="0"/>
        </a:p>
      </dgm:t>
    </dgm:pt>
    <dgm:pt modelId="{4FEBD8BC-4021-45A5-AF9F-B496A7F14C70}" type="parTrans" cxnId="{DA76122F-2F8A-4CFA-938A-D425BF8B3A46}">
      <dgm:prSet/>
      <dgm:spPr/>
      <dgm:t>
        <a:bodyPr/>
        <a:lstStyle/>
        <a:p>
          <a:endParaRPr lang="cs-CZ"/>
        </a:p>
      </dgm:t>
    </dgm:pt>
    <dgm:pt modelId="{B5866E56-088F-46B7-B070-0504E0957536}" type="sibTrans" cxnId="{DA76122F-2F8A-4CFA-938A-D425BF8B3A46}">
      <dgm:prSet/>
      <dgm:spPr/>
      <dgm:t>
        <a:bodyPr/>
        <a:lstStyle/>
        <a:p>
          <a:endParaRPr lang="cs-CZ"/>
        </a:p>
      </dgm:t>
    </dgm:pt>
    <dgm:pt modelId="{9F6BC83C-CCB5-4D42-8DBD-4F2B4595806A}">
      <dgm:prSet phldrT="[Text]"/>
      <dgm:spPr/>
      <dgm:t>
        <a:bodyPr/>
        <a:lstStyle/>
        <a:p>
          <a:r>
            <a:rPr lang="cs-CZ" b="1" dirty="0" smtClean="0"/>
            <a:t>Cesta na Jávu (1958)</a:t>
          </a:r>
          <a:endParaRPr lang="cs-CZ" b="1" dirty="0"/>
        </a:p>
      </dgm:t>
    </dgm:pt>
    <dgm:pt modelId="{C1027CE6-17F6-4A08-8285-A5E6B2AFDEC2}" type="parTrans" cxnId="{5ACFE045-8FBA-42AF-A63F-AAC79F14283E}">
      <dgm:prSet/>
      <dgm:spPr/>
      <dgm:t>
        <a:bodyPr/>
        <a:lstStyle/>
        <a:p>
          <a:endParaRPr lang="cs-CZ"/>
        </a:p>
      </dgm:t>
    </dgm:pt>
    <dgm:pt modelId="{48B377B3-5EA6-4236-A632-81F80D9DBDFE}" type="sibTrans" cxnId="{5ACFE045-8FBA-42AF-A63F-AAC79F14283E}">
      <dgm:prSet/>
      <dgm:spPr/>
      <dgm:t>
        <a:bodyPr/>
        <a:lstStyle/>
        <a:p>
          <a:endParaRPr lang="cs-CZ"/>
        </a:p>
      </dgm:t>
    </dgm:pt>
    <dgm:pt modelId="{0AAD57A3-400D-47DD-B800-9029FE78F7E2}">
      <dgm:prSet phldrT="[Text]"/>
      <dgm:spPr/>
      <dgm:t>
        <a:bodyPr/>
        <a:lstStyle/>
        <a:p>
          <a:r>
            <a:rPr lang="cs-CZ" b="1" dirty="0" smtClean="0"/>
            <a:t>Zrcadlo noci (1939)</a:t>
          </a:r>
          <a:endParaRPr lang="cs-CZ" b="1" dirty="0"/>
        </a:p>
      </dgm:t>
    </dgm:pt>
    <dgm:pt modelId="{10E26777-93FF-4318-9B38-34F193F0E659}" type="parTrans" cxnId="{D2D89E28-0698-4EF2-8BE1-A9400B05F89D}">
      <dgm:prSet/>
      <dgm:spPr/>
      <dgm:t>
        <a:bodyPr/>
        <a:lstStyle/>
        <a:p>
          <a:endParaRPr lang="cs-CZ"/>
        </a:p>
      </dgm:t>
    </dgm:pt>
    <dgm:pt modelId="{0F6FD385-DA14-4350-8B79-FAE9D8413CC2}" type="sibTrans" cxnId="{D2D89E28-0698-4EF2-8BE1-A9400B05F89D}">
      <dgm:prSet/>
      <dgm:spPr/>
      <dgm:t>
        <a:bodyPr/>
        <a:lstStyle/>
        <a:p>
          <a:endParaRPr lang="cs-CZ"/>
        </a:p>
      </dgm:t>
    </dgm:pt>
    <dgm:pt modelId="{476ED58A-267A-470B-94A0-12CFB2E71A8B}" type="pres">
      <dgm:prSet presAssocID="{D6D4D2AF-6D03-49C8-ACCA-C4E767BA87C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47024534-D188-4474-9310-01A9B78DFDE5}" type="pres">
      <dgm:prSet presAssocID="{3F0D23EB-0F14-4FA2-AAA4-7A7FFA33092E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8A26A15-F6D1-4159-92B6-7D3B2B67B512}" type="pres">
      <dgm:prSet presAssocID="{6ED2B383-7E33-40DC-80E4-FC8446205644}" presName="spacer" presStyleCnt="0"/>
      <dgm:spPr/>
      <dgm:t>
        <a:bodyPr/>
        <a:lstStyle/>
        <a:p>
          <a:endParaRPr lang="cs-CZ"/>
        </a:p>
      </dgm:t>
    </dgm:pt>
    <dgm:pt modelId="{F9CF5191-D79C-4B2A-B3BA-1CFBD7458FD5}" type="pres">
      <dgm:prSet presAssocID="{4AC1798D-AF2D-4901-A7C8-9AE61B0A3138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8B8AFFD-3D98-4A07-9722-F637D4C1B09B}" type="pres">
      <dgm:prSet presAssocID="{0879C6E2-CD90-4953-BA27-136CB4F0DC54}" presName="spacer" presStyleCnt="0"/>
      <dgm:spPr/>
      <dgm:t>
        <a:bodyPr/>
        <a:lstStyle/>
        <a:p>
          <a:endParaRPr lang="cs-CZ"/>
        </a:p>
      </dgm:t>
    </dgm:pt>
    <dgm:pt modelId="{654B8A27-8916-465B-A163-4C9D19079351}" type="pres">
      <dgm:prSet presAssocID="{B5223174-63E5-4A34-B36A-8460D4B0221B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D4F1A54-8176-4D28-B9FC-0A11E99185A7}" type="pres">
      <dgm:prSet presAssocID="{B5866E56-088F-46B7-B070-0504E0957536}" presName="spacer" presStyleCnt="0"/>
      <dgm:spPr/>
      <dgm:t>
        <a:bodyPr/>
        <a:lstStyle/>
        <a:p>
          <a:endParaRPr lang="cs-CZ"/>
        </a:p>
      </dgm:t>
    </dgm:pt>
    <dgm:pt modelId="{D7666A5B-9B31-420C-8682-9D5A07051686}" type="pres">
      <dgm:prSet presAssocID="{0AAD57A3-400D-47DD-B800-9029FE78F7E2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AE16C12-1019-422A-8F17-96BBBCDD9B20}" type="pres">
      <dgm:prSet presAssocID="{0F6FD385-DA14-4350-8B79-FAE9D8413CC2}" presName="spacer" presStyleCnt="0"/>
      <dgm:spPr/>
    </dgm:pt>
    <dgm:pt modelId="{7F082DE5-2E85-4199-A774-68AAAB95C22A}" type="pres">
      <dgm:prSet presAssocID="{9F6BC83C-CCB5-4D42-8DBD-4F2B4595806A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E89486E-98EE-45ED-8CC6-DF1AE3D95022}" type="presOf" srcId="{0AAD57A3-400D-47DD-B800-9029FE78F7E2}" destId="{D7666A5B-9B31-420C-8682-9D5A07051686}" srcOrd="0" destOrd="0" presId="urn:microsoft.com/office/officeart/2005/8/layout/vList2"/>
    <dgm:cxn modelId="{1CDC243A-5DEF-42CC-B2C4-1B6092F2194E}" type="presOf" srcId="{4AC1798D-AF2D-4901-A7C8-9AE61B0A3138}" destId="{F9CF5191-D79C-4B2A-B3BA-1CFBD7458FD5}" srcOrd="0" destOrd="0" presId="urn:microsoft.com/office/officeart/2005/8/layout/vList2"/>
    <dgm:cxn modelId="{1C138EC2-49FB-4984-9FFB-AD882C4DDB91}" srcId="{D6D4D2AF-6D03-49C8-ACCA-C4E767BA87CD}" destId="{4AC1798D-AF2D-4901-A7C8-9AE61B0A3138}" srcOrd="1" destOrd="0" parTransId="{88831AA6-3353-4805-9833-F677891F6C4D}" sibTransId="{0879C6E2-CD90-4953-BA27-136CB4F0DC54}"/>
    <dgm:cxn modelId="{E470A775-57B3-4B8A-B67F-DD6B0D40AC25}" type="presOf" srcId="{9F6BC83C-CCB5-4D42-8DBD-4F2B4595806A}" destId="{7F082DE5-2E85-4199-A774-68AAAB95C22A}" srcOrd="0" destOrd="0" presId="urn:microsoft.com/office/officeart/2005/8/layout/vList2"/>
    <dgm:cxn modelId="{D2D89E28-0698-4EF2-8BE1-A9400B05F89D}" srcId="{D6D4D2AF-6D03-49C8-ACCA-C4E767BA87CD}" destId="{0AAD57A3-400D-47DD-B800-9029FE78F7E2}" srcOrd="3" destOrd="0" parTransId="{10E26777-93FF-4318-9B38-34F193F0E659}" sibTransId="{0F6FD385-DA14-4350-8B79-FAE9D8413CC2}"/>
    <dgm:cxn modelId="{DA76122F-2F8A-4CFA-938A-D425BF8B3A46}" srcId="{D6D4D2AF-6D03-49C8-ACCA-C4E767BA87CD}" destId="{B5223174-63E5-4A34-B36A-8460D4B0221B}" srcOrd="2" destOrd="0" parTransId="{4FEBD8BC-4021-45A5-AF9F-B496A7F14C70}" sibTransId="{B5866E56-088F-46B7-B070-0504E0957536}"/>
    <dgm:cxn modelId="{D3F26448-9884-4159-8AF3-991174CDDBE5}" type="presOf" srcId="{3F0D23EB-0F14-4FA2-AAA4-7A7FFA33092E}" destId="{47024534-D188-4474-9310-01A9B78DFDE5}" srcOrd="0" destOrd="0" presId="urn:microsoft.com/office/officeart/2005/8/layout/vList2"/>
    <dgm:cxn modelId="{A0F0C51B-691C-4875-A271-9D2CC5564633}" srcId="{D6D4D2AF-6D03-49C8-ACCA-C4E767BA87CD}" destId="{3F0D23EB-0F14-4FA2-AAA4-7A7FFA33092E}" srcOrd="0" destOrd="0" parTransId="{9E86D179-F7F9-46CB-875E-9489B5037280}" sibTransId="{6ED2B383-7E33-40DC-80E4-FC8446205644}"/>
    <dgm:cxn modelId="{F9DBE3B9-201D-4265-B3C9-07DC27392A72}" type="presOf" srcId="{B5223174-63E5-4A34-B36A-8460D4B0221B}" destId="{654B8A27-8916-465B-A163-4C9D19079351}" srcOrd="0" destOrd="0" presId="urn:microsoft.com/office/officeart/2005/8/layout/vList2"/>
    <dgm:cxn modelId="{5ACFE045-8FBA-42AF-A63F-AAC79F14283E}" srcId="{D6D4D2AF-6D03-49C8-ACCA-C4E767BA87CD}" destId="{9F6BC83C-CCB5-4D42-8DBD-4F2B4595806A}" srcOrd="4" destOrd="0" parTransId="{C1027CE6-17F6-4A08-8285-A5E6B2AFDEC2}" sibTransId="{48B377B3-5EA6-4236-A632-81F80D9DBDFE}"/>
    <dgm:cxn modelId="{94417C3C-A306-4E87-B7D1-AFC9244D3211}" type="presOf" srcId="{D6D4D2AF-6D03-49C8-ACCA-C4E767BA87CD}" destId="{476ED58A-267A-470B-94A0-12CFB2E71A8B}" srcOrd="0" destOrd="0" presId="urn:microsoft.com/office/officeart/2005/8/layout/vList2"/>
    <dgm:cxn modelId="{9B6F8F71-DFED-4A83-A1AC-610D6B775FBB}" type="presParOf" srcId="{476ED58A-267A-470B-94A0-12CFB2E71A8B}" destId="{47024534-D188-4474-9310-01A9B78DFDE5}" srcOrd="0" destOrd="0" presId="urn:microsoft.com/office/officeart/2005/8/layout/vList2"/>
    <dgm:cxn modelId="{BBEE3193-6ACA-4E83-842B-55C5B937A622}" type="presParOf" srcId="{476ED58A-267A-470B-94A0-12CFB2E71A8B}" destId="{98A26A15-F6D1-4159-92B6-7D3B2B67B512}" srcOrd="1" destOrd="0" presId="urn:microsoft.com/office/officeart/2005/8/layout/vList2"/>
    <dgm:cxn modelId="{E56790EC-5723-4A22-BB77-8DCE15B56395}" type="presParOf" srcId="{476ED58A-267A-470B-94A0-12CFB2E71A8B}" destId="{F9CF5191-D79C-4B2A-B3BA-1CFBD7458FD5}" srcOrd="2" destOrd="0" presId="urn:microsoft.com/office/officeart/2005/8/layout/vList2"/>
    <dgm:cxn modelId="{AC25FBD8-74F6-4A31-9DE3-1BB4FFED8B40}" type="presParOf" srcId="{476ED58A-267A-470B-94A0-12CFB2E71A8B}" destId="{D8B8AFFD-3D98-4A07-9722-F637D4C1B09B}" srcOrd="3" destOrd="0" presId="urn:microsoft.com/office/officeart/2005/8/layout/vList2"/>
    <dgm:cxn modelId="{B557A309-306D-4AF4-A80F-3AD1F3AB8BF5}" type="presParOf" srcId="{476ED58A-267A-470B-94A0-12CFB2E71A8B}" destId="{654B8A27-8916-465B-A163-4C9D19079351}" srcOrd="4" destOrd="0" presId="urn:microsoft.com/office/officeart/2005/8/layout/vList2"/>
    <dgm:cxn modelId="{D82C79C8-499A-4317-BB68-334BCCE7C45B}" type="presParOf" srcId="{476ED58A-267A-470B-94A0-12CFB2E71A8B}" destId="{2D4F1A54-8176-4D28-B9FC-0A11E99185A7}" srcOrd="5" destOrd="0" presId="urn:microsoft.com/office/officeart/2005/8/layout/vList2"/>
    <dgm:cxn modelId="{29B2B05A-1266-49B8-94B8-EF6C4937FAD8}" type="presParOf" srcId="{476ED58A-267A-470B-94A0-12CFB2E71A8B}" destId="{D7666A5B-9B31-420C-8682-9D5A07051686}" srcOrd="6" destOrd="0" presId="urn:microsoft.com/office/officeart/2005/8/layout/vList2"/>
    <dgm:cxn modelId="{9A07D467-7115-4DD2-8B80-F04E2A427726}" type="presParOf" srcId="{476ED58A-267A-470B-94A0-12CFB2E71A8B}" destId="{AAE16C12-1019-422A-8F17-96BBBCDD9B20}" srcOrd="7" destOrd="0" presId="urn:microsoft.com/office/officeart/2005/8/layout/vList2"/>
    <dgm:cxn modelId="{F307BB94-6194-4279-AF79-2175BD461C93}" type="presParOf" srcId="{476ED58A-267A-470B-94A0-12CFB2E71A8B}" destId="{7F082DE5-2E85-4199-A774-68AAAB95C22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7024534-D188-4474-9310-01A9B78DFDE5}">
      <dsp:nvSpPr>
        <dsp:cNvPr id="0" name=""/>
        <dsp:cNvSpPr/>
      </dsp:nvSpPr>
      <dsp:spPr>
        <a:xfrm>
          <a:off x="0" y="10147"/>
          <a:ext cx="6096000" cy="695565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b="1" kern="1200" dirty="0" smtClean="0"/>
            <a:t>Zloděj z Bagdádu (1925)</a:t>
          </a:r>
          <a:endParaRPr lang="cs-CZ" sz="2900" b="1" kern="1200" dirty="0"/>
        </a:p>
      </dsp:txBody>
      <dsp:txXfrm>
        <a:off x="0" y="10147"/>
        <a:ext cx="6096000" cy="695565"/>
      </dsp:txXfrm>
    </dsp:sp>
    <dsp:sp modelId="{F9CF5191-D79C-4B2A-B3BA-1CFBD7458FD5}">
      <dsp:nvSpPr>
        <dsp:cNvPr id="0" name=""/>
        <dsp:cNvSpPr/>
      </dsp:nvSpPr>
      <dsp:spPr>
        <a:xfrm>
          <a:off x="0" y="789232"/>
          <a:ext cx="6096000" cy="695565"/>
        </a:xfrm>
        <a:prstGeom prst="roundRect">
          <a:avLst/>
        </a:prstGeom>
        <a:solidFill>
          <a:schemeClr val="accent1">
            <a:shade val="80000"/>
            <a:hueOff val="76561"/>
            <a:satOff val="-1098"/>
            <a:lumOff val="64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b="1" kern="1200" dirty="0" smtClean="0"/>
            <a:t>S lodí jež dováží čaj a kávu (1927)</a:t>
          </a:r>
          <a:endParaRPr lang="cs-CZ" sz="2900" b="1" kern="1200" dirty="0"/>
        </a:p>
      </dsp:txBody>
      <dsp:txXfrm>
        <a:off x="0" y="789232"/>
        <a:ext cx="6096000" cy="695565"/>
      </dsp:txXfrm>
    </dsp:sp>
    <dsp:sp modelId="{654B8A27-8916-465B-A163-4C9D19079351}">
      <dsp:nvSpPr>
        <dsp:cNvPr id="0" name=""/>
        <dsp:cNvSpPr/>
      </dsp:nvSpPr>
      <dsp:spPr>
        <a:xfrm>
          <a:off x="0" y="1568317"/>
          <a:ext cx="6096000" cy="695565"/>
        </a:xfrm>
        <a:prstGeom prst="roundRect">
          <a:avLst/>
        </a:prstGeom>
        <a:solidFill>
          <a:schemeClr val="accent1">
            <a:shade val="80000"/>
            <a:hueOff val="153123"/>
            <a:satOff val="-2196"/>
            <a:lumOff val="128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b="1" kern="1200" dirty="0" smtClean="0"/>
            <a:t>Nový Ikaros (1927)</a:t>
          </a:r>
          <a:endParaRPr lang="cs-CZ" sz="2900" b="1" kern="1200" dirty="0"/>
        </a:p>
      </dsp:txBody>
      <dsp:txXfrm>
        <a:off x="0" y="1568317"/>
        <a:ext cx="6096000" cy="695565"/>
      </dsp:txXfrm>
    </dsp:sp>
    <dsp:sp modelId="{D7666A5B-9B31-420C-8682-9D5A07051686}">
      <dsp:nvSpPr>
        <dsp:cNvPr id="0" name=""/>
        <dsp:cNvSpPr/>
      </dsp:nvSpPr>
      <dsp:spPr>
        <a:xfrm>
          <a:off x="0" y="2347402"/>
          <a:ext cx="6096000" cy="695565"/>
        </a:xfrm>
        <a:prstGeom prst="roundRect">
          <a:avLst/>
        </a:prstGeom>
        <a:solidFill>
          <a:schemeClr val="accent1">
            <a:shade val="80000"/>
            <a:hueOff val="229684"/>
            <a:satOff val="-3294"/>
            <a:lumOff val="1921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b="1" kern="1200" dirty="0" smtClean="0"/>
            <a:t>Zrcadlo noci (1939)</a:t>
          </a:r>
          <a:endParaRPr lang="cs-CZ" sz="2900" b="1" kern="1200" dirty="0"/>
        </a:p>
      </dsp:txBody>
      <dsp:txXfrm>
        <a:off x="0" y="2347402"/>
        <a:ext cx="6096000" cy="695565"/>
      </dsp:txXfrm>
    </dsp:sp>
    <dsp:sp modelId="{7F082DE5-2E85-4199-A774-68AAAB95C22A}">
      <dsp:nvSpPr>
        <dsp:cNvPr id="0" name=""/>
        <dsp:cNvSpPr/>
      </dsp:nvSpPr>
      <dsp:spPr>
        <a:xfrm>
          <a:off x="0" y="3126487"/>
          <a:ext cx="6096000" cy="695565"/>
        </a:xfrm>
        <a:prstGeom prst="roundRect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b="1" kern="1200" dirty="0" smtClean="0"/>
            <a:t>Cesta na Jávu (1958)</a:t>
          </a:r>
          <a:endParaRPr lang="cs-CZ" sz="2900" b="1" kern="1200" dirty="0"/>
        </a:p>
      </dsp:txBody>
      <dsp:txXfrm>
        <a:off x="0" y="3126487"/>
        <a:ext cx="6096000" cy="6955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E6CEB-B07E-4BAE-9C55-56B02B385EDD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20D04-EA34-49DD-818C-570021200C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E6CEB-B07E-4BAE-9C55-56B02B385EDD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20D04-EA34-49DD-818C-570021200C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E6CEB-B07E-4BAE-9C55-56B02B385EDD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20D04-EA34-49DD-818C-570021200C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E6CEB-B07E-4BAE-9C55-56B02B385EDD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20D04-EA34-49DD-818C-570021200C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E6CEB-B07E-4BAE-9C55-56B02B385EDD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20D04-EA34-49DD-818C-570021200C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E6CEB-B07E-4BAE-9C55-56B02B385EDD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20D04-EA34-49DD-818C-570021200C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E6CEB-B07E-4BAE-9C55-56B02B385EDD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20D04-EA34-49DD-818C-570021200C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E6CEB-B07E-4BAE-9C55-56B02B385EDD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20D04-EA34-49DD-818C-570021200C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E6CEB-B07E-4BAE-9C55-56B02B385EDD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20D04-EA34-49DD-818C-570021200C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E6CEB-B07E-4BAE-9C55-56B02B385EDD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20D04-EA34-49DD-818C-570021200C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E6CEB-B07E-4BAE-9C55-56B02B385EDD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20D04-EA34-49DD-818C-570021200C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E6CEB-B07E-4BAE-9C55-56B02B385EDD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20D04-EA34-49DD-818C-570021200CD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trips dir="r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7629" t="7458" r="58456" b="476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élník 6"/>
          <p:cNvSpPr/>
          <p:nvPr/>
        </p:nvSpPr>
        <p:spPr>
          <a:xfrm>
            <a:off x="827584" y="764704"/>
            <a:ext cx="7416824" cy="4598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b="1" kern="0" dirty="0" smtClean="0">
                <a:solidFill>
                  <a:schemeClr val="bg1"/>
                </a:solidFill>
              </a:rPr>
              <a:t>	</a:t>
            </a:r>
            <a:r>
              <a:rPr lang="cs-CZ" sz="2400" b="1" kern="0" dirty="0" smtClean="0">
                <a:solidFill>
                  <a:schemeClr val="bg1"/>
                </a:solidFill>
              </a:rPr>
              <a:t>Vzdělávací oblast</a:t>
            </a:r>
            <a:r>
              <a:rPr lang="cs-CZ" sz="2400" kern="0" dirty="0" smtClean="0">
                <a:solidFill>
                  <a:schemeClr val="bg1"/>
                </a:solidFill>
              </a:rPr>
              <a:t>: </a:t>
            </a:r>
            <a:br>
              <a:rPr lang="cs-CZ" sz="2400" kern="0" dirty="0" smtClean="0">
                <a:solidFill>
                  <a:schemeClr val="bg1"/>
                </a:solidFill>
              </a:rPr>
            </a:br>
            <a:r>
              <a:rPr lang="cs-CZ" sz="2400" kern="0" dirty="0" smtClean="0">
                <a:solidFill>
                  <a:schemeClr val="bg1"/>
                </a:solidFill>
              </a:rPr>
              <a:t>Jazyk a jazyková komunikace</a:t>
            </a:r>
            <a:br>
              <a:rPr lang="cs-CZ" sz="2400" kern="0" dirty="0" smtClean="0">
                <a:solidFill>
                  <a:schemeClr val="bg1"/>
                </a:solidFill>
              </a:rPr>
            </a:br>
            <a:r>
              <a:rPr lang="cs-CZ" sz="2400" b="1" kern="0" dirty="0" smtClean="0">
                <a:solidFill>
                  <a:schemeClr val="bg1"/>
                </a:solidFill>
              </a:rPr>
              <a:t>Vyučovací předmět</a:t>
            </a:r>
            <a:r>
              <a:rPr lang="cs-CZ" sz="2400" kern="0" dirty="0" smtClean="0">
                <a:solidFill>
                  <a:schemeClr val="bg1"/>
                </a:solidFill>
              </a:rPr>
              <a:t>: </a:t>
            </a:r>
            <a:br>
              <a:rPr lang="cs-CZ" sz="2400" kern="0" dirty="0" smtClean="0">
                <a:solidFill>
                  <a:schemeClr val="bg1"/>
                </a:solidFill>
              </a:rPr>
            </a:br>
            <a:r>
              <a:rPr lang="cs-CZ" sz="2400" kern="0" dirty="0" smtClean="0">
                <a:solidFill>
                  <a:schemeClr val="bg1"/>
                </a:solidFill>
              </a:rPr>
              <a:t>Český jazyk a literatura</a:t>
            </a:r>
            <a:br>
              <a:rPr lang="cs-CZ" sz="2400" kern="0" dirty="0" smtClean="0">
                <a:solidFill>
                  <a:schemeClr val="bg1"/>
                </a:solidFill>
              </a:rPr>
            </a:br>
            <a:r>
              <a:rPr lang="cs-CZ" sz="2400" b="1" kern="0" dirty="0" smtClean="0">
                <a:solidFill>
                  <a:schemeClr val="bg1"/>
                </a:solidFill>
              </a:rPr>
              <a:t>Ročník</a:t>
            </a:r>
            <a:r>
              <a:rPr lang="cs-CZ" sz="2400" kern="0" dirty="0" smtClean="0">
                <a:solidFill>
                  <a:schemeClr val="bg1"/>
                </a:solidFill>
              </a:rPr>
              <a:t>: 9. ročník </a:t>
            </a:r>
            <a:br>
              <a:rPr lang="cs-CZ" sz="2400" kern="0" dirty="0" smtClean="0">
                <a:solidFill>
                  <a:schemeClr val="bg1"/>
                </a:solidFill>
              </a:rPr>
            </a:br>
            <a:r>
              <a:rPr lang="cs-CZ" sz="2400" b="1" kern="0" dirty="0" smtClean="0">
                <a:solidFill>
                  <a:schemeClr val="bg1"/>
                </a:solidFill>
              </a:rPr>
              <a:t>Anotace</a:t>
            </a:r>
            <a:r>
              <a:rPr lang="cs-CZ" sz="2400" kern="0" dirty="0" smtClean="0">
                <a:solidFill>
                  <a:schemeClr val="bg1"/>
                </a:solidFill>
              </a:rPr>
              <a:t>: </a:t>
            </a:r>
            <a:r>
              <a:rPr lang="cs-CZ" sz="2400" b="1" kern="0" dirty="0" smtClean="0">
                <a:solidFill>
                  <a:schemeClr val="bg1"/>
                </a:solidFill>
              </a:rPr>
              <a:t>Konstantin Biebl</a:t>
            </a:r>
            <a:r>
              <a:rPr lang="cs-CZ" sz="2400" kern="0" dirty="0" smtClean="0">
                <a:solidFill>
                  <a:schemeClr val="bg1"/>
                </a:solidFill>
              </a:rPr>
              <a:t/>
            </a:r>
            <a:br>
              <a:rPr lang="cs-CZ" sz="2400" kern="0" dirty="0" smtClean="0">
                <a:solidFill>
                  <a:schemeClr val="bg1"/>
                </a:solidFill>
              </a:rPr>
            </a:br>
            <a:r>
              <a:rPr lang="cs-CZ" sz="2400" kern="0" dirty="0" smtClean="0">
                <a:solidFill>
                  <a:schemeClr val="bg1"/>
                </a:solidFill>
              </a:rPr>
              <a:t>životopis, sbírky básní a povídek, ukázka poezie </a:t>
            </a:r>
            <a:br>
              <a:rPr lang="cs-CZ" sz="2400" kern="0" dirty="0" smtClean="0">
                <a:solidFill>
                  <a:schemeClr val="bg1"/>
                </a:solidFill>
              </a:rPr>
            </a:br>
            <a:r>
              <a:rPr lang="cs-CZ" sz="2400" kern="0" dirty="0" smtClean="0">
                <a:solidFill>
                  <a:schemeClr val="bg1"/>
                </a:solidFill>
              </a:rPr>
              <a:t>a povídky Mešita z knihy Cesta na Jávu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2400" kern="0" dirty="0" smtClean="0">
                <a:solidFill>
                  <a:schemeClr val="bg1"/>
                </a:solidFill>
              </a:rPr>
              <a:t/>
            </a:r>
            <a:br>
              <a:rPr lang="cs-CZ" sz="2400" kern="0" dirty="0" smtClean="0">
                <a:solidFill>
                  <a:schemeClr val="bg1"/>
                </a:solidFill>
              </a:rPr>
            </a:br>
            <a:r>
              <a:rPr lang="cs-CZ" sz="2400" b="1" kern="0" dirty="0" smtClean="0">
                <a:solidFill>
                  <a:schemeClr val="bg1"/>
                </a:solidFill>
              </a:rPr>
              <a:t>Podpora vzdělávání v ZŠ Židlochovice</a:t>
            </a:r>
            <a:r>
              <a:rPr lang="cs-CZ" sz="2400" kern="0" dirty="0" smtClean="0">
                <a:solidFill>
                  <a:schemeClr val="bg1"/>
                </a:solidFill>
              </a:rPr>
              <a:t/>
            </a:r>
            <a:br>
              <a:rPr lang="cs-CZ" sz="2400" kern="0" dirty="0" smtClean="0">
                <a:solidFill>
                  <a:schemeClr val="bg1"/>
                </a:solidFill>
              </a:rPr>
            </a:br>
            <a:r>
              <a:rPr lang="cs-CZ" sz="2400" b="1" kern="0" dirty="0" smtClean="0">
                <a:solidFill>
                  <a:schemeClr val="bg1"/>
                </a:solidFill>
              </a:rPr>
              <a:t>Autor materiálu</a:t>
            </a:r>
            <a:r>
              <a:rPr lang="cs-CZ" sz="2400" kern="0" dirty="0" smtClean="0">
                <a:solidFill>
                  <a:schemeClr val="bg1"/>
                </a:solidFill>
              </a:rPr>
              <a:t>: Mgr. Petra Karpíšková</a:t>
            </a:r>
            <a:br>
              <a:rPr lang="cs-CZ" sz="2400" kern="0" dirty="0" smtClean="0">
                <a:solidFill>
                  <a:schemeClr val="bg1"/>
                </a:solidFill>
              </a:rPr>
            </a:br>
            <a:r>
              <a:rPr lang="cs-CZ" sz="2400" b="1" kern="0" dirty="0" smtClean="0">
                <a:solidFill>
                  <a:schemeClr val="bg1"/>
                </a:solidFill>
              </a:rPr>
              <a:t>Vytvořeno</a:t>
            </a:r>
            <a:r>
              <a:rPr lang="cs-CZ" sz="2400" kern="0" dirty="0" smtClean="0">
                <a:solidFill>
                  <a:schemeClr val="bg1"/>
                </a:solidFill>
              </a:rPr>
              <a:t>: prosinec 2011</a:t>
            </a:r>
            <a:endParaRPr lang="cs-CZ" sz="2400" kern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7629" t="7458" r="58456" b="476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395536" y="1484784"/>
            <a:ext cx="82809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Konstantin Biebl. In </a:t>
            </a:r>
            <a:r>
              <a:rPr lang="cs-CZ" i="1" dirty="0" err="1" smtClean="0">
                <a:solidFill>
                  <a:schemeClr val="bg1"/>
                </a:solidFill>
              </a:rPr>
              <a:t>Wikipedia</a:t>
            </a:r>
            <a:r>
              <a:rPr lang="cs-CZ" i="1" dirty="0" smtClean="0">
                <a:solidFill>
                  <a:schemeClr val="bg1"/>
                </a:solidFill>
              </a:rPr>
              <a:t> : </a:t>
            </a:r>
            <a:r>
              <a:rPr lang="cs-CZ" i="1" dirty="0" err="1" smtClean="0">
                <a:solidFill>
                  <a:schemeClr val="bg1"/>
                </a:solidFill>
              </a:rPr>
              <a:t>the</a:t>
            </a:r>
            <a:r>
              <a:rPr lang="cs-CZ" i="1" dirty="0" smtClean="0">
                <a:solidFill>
                  <a:schemeClr val="bg1"/>
                </a:solidFill>
              </a:rPr>
              <a:t> free </a:t>
            </a:r>
            <a:r>
              <a:rPr lang="cs-CZ" i="1" dirty="0" err="1" smtClean="0">
                <a:solidFill>
                  <a:schemeClr val="bg1"/>
                </a:solidFill>
              </a:rPr>
              <a:t>encyclopedia</a:t>
            </a:r>
            <a:r>
              <a:rPr lang="cs-CZ" dirty="0" smtClean="0">
                <a:solidFill>
                  <a:schemeClr val="bg1"/>
                </a:solidFill>
              </a:rPr>
              <a:t> [online]. St. </a:t>
            </a:r>
            <a:r>
              <a:rPr lang="cs-CZ" dirty="0" err="1" smtClean="0">
                <a:solidFill>
                  <a:schemeClr val="bg1"/>
                </a:solidFill>
              </a:rPr>
              <a:t>Petersburg</a:t>
            </a:r>
            <a:r>
              <a:rPr lang="cs-CZ" dirty="0" smtClean="0">
                <a:solidFill>
                  <a:schemeClr val="bg1"/>
                </a:solidFill>
              </a:rPr>
              <a:t> (Florida) : </a:t>
            </a:r>
            <a:r>
              <a:rPr lang="cs-CZ" dirty="0" err="1" smtClean="0">
                <a:solidFill>
                  <a:schemeClr val="bg1"/>
                </a:solidFill>
              </a:rPr>
              <a:t>Wikipedia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Foundation</a:t>
            </a:r>
            <a:r>
              <a:rPr lang="cs-CZ" dirty="0" smtClean="0">
                <a:solidFill>
                  <a:schemeClr val="bg1"/>
                </a:solidFill>
              </a:rPr>
              <a:t>, 30.1.2005, last </a:t>
            </a:r>
            <a:r>
              <a:rPr lang="cs-CZ" dirty="0" err="1" smtClean="0">
                <a:solidFill>
                  <a:schemeClr val="bg1"/>
                </a:solidFill>
              </a:rPr>
              <a:t>modified</a:t>
            </a:r>
            <a:r>
              <a:rPr lang="cs-CZ" dirty="0" smtClean="0">
                <a:solidFill>
                  <a:schemeClr val="bg1"/>
                </a:solidFill>
              </a:rPr>
              <a:t> on 14.11.2011 [cit. 2011-12-08]. Dostupné z WWW: &lt;http://cs.wikipedia.org/wiki/Konstantin_Biebl&gt;.</a:t>
            </a:r>
          </a:p>
          <a:p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HRABÁKOVÁ, Jaroslava, </a:t>
            </a:r>
            <a:r>
              <a:rPr lang="cs-CZ" dirty="0" err="1" smtClean="0">
                <a:solidFill>
                  <a:schemeClr val="bg1"/>
                </a:solidFill>
              </a:rPr>
              <a:t>et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al</a:t>
            </a:r>
            <a:r>
              <a:rPr lang="cs-CZ" dirty="0" smtClean="0">
                <a:solidFill>
                  <a:schemeClr val="bg1"/>
                </a:solidFill>
              </a:rPr>
              <a:t>. </a:t>
            </a:r>
            <a:r>
              <a:rPr lang="cs-CZ" i="1" dirty="0" smtClean="0">
                <a:solidFill>
                  <a:schemeClr val="bg1"/>
                </a:solidFill>
              </a:rPr>
              <a:t>Poezie</a:t>
            </a:r>
            <a:r>
              <a:rPr lang="cs-CZ" dirty="0" smtClean="0">
                <a:solidFill>
                  <a:schemeClr val="bg1"/>
                </a:solidFill>
              </a:rPr>
              <a:t>. Praha : </a:t>
            </a:r>
            <a:r>
              <a:rPr lang="cs-CZ" dirty="0" err="1" smtClean="0">
                <a:solidFill>
                  <a:schemeClr val="bg1"/>
                </a:solidFill>
              </a:rPr>
              <a:t>Scientia</a:t>
            </a:r>
            <a:r>
              <a:rPr lang="cs-CZ" dirty="0" smtClean="0">
                <a:solidFill>
                  <a:schemeClr val="bg1"/>
                </a:solidFill>
              </a:rPr>
              <a:t>, 1994. </a:t>
            </a:r>
            <a:r>
              <a:rPr lang="cs-CZ" dirty="0" err="1" smtClean="0">
                <a:solidFill>
                  <a:schemeClr val="bg1"/>
                </a:solidFill>
              </a:rPr>
              <a:t>Javanky</a:t>
            </a:r>
            <a:r>
              <a:rPr lang="cs-CZ" dirty="0" smtClean="0">
                <a:solidFill>
                  <a:schemeClr val="bg1"/>
                </a:solidFill>
              </a:rPr>
              <a:t>, s. 77. ISBN 80-85827-05-0.</a:t>
            </a:r>
          </a:p>
          <a:p>
            <a:endParaRPr lang="cs-CZ" dirty="0" smtClean="0">
              <a:solidFill>
                <a:schemeClr val="bg1"/>
              </a:solidFill>
            </a:endParaRPr>
          </a:p>
          <a:p>
            <a:r>
              <a:rPr lang="cs-CZ" b="1" dirty="0" smtClean="0">
                <a:solidFill>
                  <a:schemeClr val="bg1"/>
                </a:solidFill>
              </a:rPr>
              <a:t>Pracovní list</a:t>
            </a:r>
          </a:p>
          <a:p>
            <a:r>
              <a:rPr lang="sv-SE" dirty="0" smtClean="0">
                <a:solidFill>
                  <a:schemeClr val="bg1"/>
                </a:solidFill>
              </a:rPr>
              <a:t>BIEBL, Konstantin. </a:t>
            </a:r>
            <a:r>
              <a:rPr lang="sv-SE" i="1" dirty="0" smtClean="0">
                <a:solidFill>
                  <a:schemeClr val="bg1"/>
                </a:solidFill>
              </a:rPr>
              <a:t>Cesta na Jávu</a:t>
            </a:r>
            <a:r>
              <a:rPr lang="sv-SE" dirty="0" smtClean="0">
                <a:solidFill>
                  <a:schemeClr val="bg1"/>
                </a:solidFill>
              </a:rPr>
              <a:t>. Praha : Labyrint, 2001. Mešita, s. 30-34.</a:t>
            </a:r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http://www.</a:t>
            </a:r>
            <a:r>
              <a:rPr lang="cs-CZ" dirty="0" err="1" smtClean="0">
                <a:solidFill>
                  <a:schemeClr val="bg1"/>
                </a:solidFill>
              </a:rPr>
              <a:t>loonwatch.com</a:t>
            </a:r>
            <a:r>
              <a:rPr lang="cs-CZ" dirty="0" smtClean="0">
                <a:solidFill>
                  <a:schemeClr val="bg1"/>
                </a:solidFill>
              </a:rPr>
              <a:t>/</a:t>
            </a:r>
            <a:r>
              <a:rPr lang="cs-CZ" dirty="0" err="1" smtClean="0">
                <a:solidFill>
                  <a:schemeClr val="bg1"/>
                </a:solidFill>
              </a:rPr>
              <a:t>wp</a:t>
            </a:r>
            <a:r>
              <a:rPr lang="cs-CZ" dirty="0" smtClean="0">
                <a:solidFill>
                  <a:schemeClr val="bg1"/>
                </a:solidFill>
              </a:rPr>
              <a:t>-</a:t>
            </a:r>
            <a:r>
              <a:rPr lang="cs-CZ" dirty="0" err="1" smtClean="0">
                <a:solidFill>
                  <a:schemeClr val="bg1"/>
                </a:solidFill>
              </a:rPr>
              <a:t>content</a:t>
            </a:r>
            <a:r>
              <a:rPr lang="cs-CZ" dirty="0" smtClean="0">
                <a:solidFill>
                  <a:schemeClr val="bg1"/>
                </a:solidFill>
              </a:rPr>
              <a:t>/</a:t>
            </a:r>
            <a:r>
              <a:rPr lang="cs-CZ" dirty="0" err="1" smtClean="0">
                <a:solidFill>
                  <a:schemeClr val="bg1"/>
                </a:solidFill>
              </a:rPr>
              <a:t>uploads</a:t>
            </a:r>
            <a:r>
              <a:rPr lang="cs-CZ" dirty="0" smtClean="0">
                <a:solidFill>
                  <a:schemeClr val="bg1"/>
                </a:solidFill>
              </a:rPr>
              <a:t>/2010/06/</a:t>
            </a:r>
            <a:r>
              <a:rPr lang="cs-CZ" dirty="0" err="1" smtClean="0">
                <a:solidFill>
                  <a:schemeClr val="bg1"/>
                </a:solidFill>
              </a:rPr>
              <a:t>mosque.jpg</a:t>
            </a:r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http://www.</a:t>
            </a:r>
            <a:r>
              <a:rPr lang="cs-CZ" dirty="0" err="1" smtClean="0">
                <a:solidFill>
                  <a:schemeClr val="bg1"/>
                </a:solidFill>
              </a:rPr>
              <a:t>omniglot.com</a:t>
            </a:r>
            <a:r>
              <a:rPr lang="cs-CZ" dirty="0" smtClean="0">
                <a:solidFill>
                  <a:schemeClr val="bg1"/>
                </a:solidFill>
              </a:rPr>
              <a:t>/</a:t>
            </a:r>
            <a:r>
              <a:rPr lang="cs-CZ" dirty="0" err="1" smtClean="0">
                <a:solidFill>
                  <a:schemeClr val="bg1"/>
                </a:solidFill>
              </a:rPr>
              <a:t>images</a:t>
            </a:r>
            <a:r>
              <a:rPr lang="cs-CZ" dirty="0" smtClean="0">
                <a:solidFill>
                  <a:schemeClr val="bg1"/>
                </a:solidFill>
              </a:rPr>
              <a:t>/</a:t>
            </a:r>
            <a:r>
              <a:rPr lang="cs-CZ" dirty="0" err="1" smtClean="0">
                <a:solidFill>
                  <a:schemeClr val="bg1"/>
                </a:solidFill>
              </a:rPr>
              <a:t>langsamples</a:t>
            </a:r>
            <a:r>
              <a:rPr lang="cs-CZ" dirty="0" smtClean="0">
                <a:solidFill>
                  <a:schemeClr val="bg1"/>
                </a:solidFill>
              </a:rPr>
              <a:t>/</a:t>
            </a:r>
            <a:r>
              <a:rPr lang="cs-CZ" dirty="0" err="1" smtClean="0">
                <a:solidFill>
                  <a:schemeClr val="bg1"/>
                </a:solidFill>
              </a:rPr>
              <a:t>udhr</a:t>
            </a:r>
            <a:r>
              <a:rPr lang="cs-CZ" dirty="0" smtClean="0">
                <a:solidFill>
                  <a:schemeClr val="bg1"/>
                </a:solidFill>
              </a:rPr>
              <a:t>_</a:t>
            </a:r>
            <a:r>
              <a:rPr lang="cs-CZ" dirty="0" err="1" smtClean="0">
                <a:solidFill>
                  <a:schemeClr val="bg1"/>
                </a:solidFill>
              </a:rPr>
              <a:t>arabic.gif</a:t>
            </a:r>
            <a:endParaRPr lang="cs-CZ" dirty="0" smtClean="0">
              <a:solidFill>
                <a:schemeClr val="bg1"/>
              </a:solidFill>
            </a:endParaRPr>
          </a:p>
          <a:p>
            <a:endParaRPr lang="cs-CZ" dirty="0" smtClean="0">
              <a:solidFill>
                <a:schemeClr val="bg1"/>
              </a:solidFill>
            </a:endParaRPr>
          </a:p>
          <a:p>
            <a:r>
              <a:rPr lang="cs-CZ" b="1" dirty="0" smtClean="0">
                <a:solidFill>
                  <a:schemeClr val="bg1"/>
                </a:solidFill>
              </a:rPr>
              <a:t>Obrázky </a:t>
            </a:r>
            <a:r>
              <a:rPr lang="en-US" dirty="0" smtClean="0">
                <a:solidFill>
                  <a:schemeClr val="bg1"/>
                </a:solidFill>
              </a:rPr>
              <a:t>[</a:t>
            </a:r>
            <a:r>
              <a:rPr lang="cs-CZ" dirty="0" smtClean="0">
                <a:solidFill>
                  <a:schemeClr val="bg1"/>
                </a:solidFill>
              </a:rPr>
              <a:t>cit. 8.12.2011</a:t>
            </a:r>
            <a:r>
              <a:rPr lang="en-US" dirty="0" smtClean="0">
                <a:solidFill>
                  <a:schemeClr val="bg1"/>
                </a:solidFill>
              </a:rPr>
              <a:t> ]</a:t>
            </a:r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http://www.</a:t>
            </a:r>
            <a:r>
              <a:rPr lang="cs-CZ" dirty="0" err="1" smtClean="0">
                <a:solidFill>
                  <a:schemeClr val="bg1"/>
                </a:solidFill>
              </a:rPr>
              <a:t>myhdwallpapers.net</a:t>
            </a:r>
            <a:r>
              <a:rPr lang="cs-CZ" dirty="0" smtClean="0">
                <a:solidFill>
                  <a:schemeClr val="bg1"/>
                </a:solidFill>
              </a:rPr>
              <a:t>/</a:t>
            </a:r>
            <a:r>
              <a:rPr lang="cs-CZ" dirty="0" err="1" smtClean="0">
                <a:solidFill>
                  <a:schemeClr val="bg1"/>
                </a:solidFill>
              </a:rPr>
              <a:t>wallpapers</a:t>
            </a:r>
            <a:r>
              <a:rPr lang="cs-CZ" dirty="0" smtClean="0">
                <a:solidFill>
                  <a:schemeClr val="bg1"/>
                </a:solidFill>
              </a:rPr>
              <a:t>/Stolen-</a:t>
            </a:r>
            <a:r>
              <a:rPr lang="cs-CZ" dirty="0" err="1" smtClean="0">
                <a:solidFill>
                  <a:schemeClr val="bg1"/>
                </a:solidFill>
              </a:rPr>
              <a:t>moon</a:t>
            </a:r>
            <a:r>
              <a:rPr lang="cs-CZ" dirty="0" smtClean="0">
                <a:solidFill>
                  <a:schemeClr val="bg1"/>
                </a:solidFill>
              </a:rPr>
              <a:t>-1280x800.jpg http://www.</a:t>
            </a:r>
            <a:r>
              <a:rPr lang="cs-CZ" dirty="0" err="1" smtClean="0">
                <a:solidFill>
                  <a:schemeClr val="bg1"/>
                </a:solidFill>
              </a:rPr>
              <a:t>knihydobra.cz</a:t>
            </a:r>
            <a:r>
              <a:rPr lang="cs-CZ" dirty="0" smtClean="0">
                <a:solidFill>
                  <a:schemeClr val="bg1"/>
                </a:solidFill>
              </a:rPr>
              <a:t>/image/</a:t>
            </a:r>
            <a:r>
              <a:rPr lang="cs-CZ" dirty="0" err="1" smtClean="0">
                <a:solidFill>
                  <a:schemeClr val="bg1"/>
                </a:solidFill>
              </a:rPr>
              <a:t>cache</a:t>
            </a:r>
            <a:r>
              <a:rPr lang="cs-CZ" dirty="0" smtClean="0">
                <a:solidFill>
                  <a:schemeClr val="bg1"/>
                </a:solidFill>
              </a:rPr>
              <a:t>/cesta_na_j_</a:t>
            </a:r>
            <a:r>
              <a:rPr lang="cs-CZ" dirty="0" err="1" smtClean="0">
                <a:solidFill>
                  <a:schemeClr val="bg1"/>
                </a:solidFill>
              </a:rPr>
              <a:t>vu</a:t>
            </a:r>
            <a:r>
              <a:rPr lang="cs-CZ" dirty="0" smtClean="0">
                <a:solidFill>
                  <a:schemeClr val="bg1"/>
                </a:solidFill>
              </a:rPr>
              <a:t>-600x600.jpg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http://www.</a:t>
            </a:r>
            <a:r>
              <a:rPr lang="cs-CZ" dirty="0" err="1" smtClean="0">
                <a:solidFill>
                  <a:schemeClr val="bg1"/>
                </a:solidFill>
              </a:rPr>
              <a:t>kdb.cz</a:t>
            </a:r>
            <a:r>
              <a:rPr lang="cs-CZ" dirty="0" smtClean="0">
                <a:solidFill>
                  <a:schemeClr val="bg1"/>
                </a:solidFill>
              </a:rPr>
              <a:t>/</a:t>
            </a:r>
            <a:r>
              <a:rPr lang="cs-CZ" dirty="0" err="1" smtClean="0">
                <a:solidFill>
                  <a:schemeClr val="bg1"/>
                </a:solidFill>
              </a:rPr>
              <a:t>files</a:t>
            </a:r>
            <a:r>
              <a:rPr lang="cs-CZ" dirty="0" smtClean="0">
                <a:solidFill>
                  <a:schemeClr val="bg1"/>
                </a:solidFill>
              </a:rPr>
              <a:t>/</a:t>
            </a:r>
            <a:r>
              <a:rPr lang="cs-CZ" dirty="0" err="1" smtClean="0">
                <a:solidFill>
                  <a:schemeClr val="bg1"/>
                </a:solidFill>
              </a:rPr>
              <a:t>images</a:t>
            </a:r>
            <a:r>
              <a:rPr lang="cs-CZ" dirty="0" smtClean="0">
                <a:solidFill>
                  <a:schemeClr val="bg1"/>
                </a:solidFill>
              </a:rPr>
              <a:t>/</a:t>
            </a:r>
            <a:r>
              <a:rPr lang="cs-CZ" dirty="0" err="1" smtClean="0">
                <a:solidFill>
                  <a:schemeClr val="bg1"/>
                </a:solidFill>
              </a:rPr>
              <a:t>big</a:t>
            </a:r>
            <a:r>
              <a:rPr lang="cs-CZ" dirty="0" smtClean="0">
                <a:solidFill>
                  <a:schemeClr val="bg1"/>
                </a:solidFill>
              </a:rPr>
              <a:t>/28027.jpg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http://upload.wikimedia.org/wikipedia/commons/a/a4/Java_sea.jpg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http://www.</a:t>
            </a:r>
            <a:r>
              <a:rPr lang="cs-CZ" dirty="0" err="1" smtClean="0">
                <a:solidFill>
                  <a:schemeClr val="bg1"/>
                </a:solidFill>
              </a:rPr>
              <a:t>kapitandave.cz</a:t>
            </a:r>
            <a:r>
              <a:rPr lang="cs-CZ" dirty="0" smtClean="0">
                <a:solidFill>
                  <a:schemeClr val="bg1"/>
                </a:solidFill>
              </a:rPr>
              <a:t>/</a:t>
            </a:r>
            <a:r>
              <a:rPr lang="cs-CZ" dirty="0" err="1" smtClean="0">
                <a:solidFill>
                  <a:schemeClr val="bg1"/>
                </a:solidFill>
              </a:rPr>
              <a:t>img</a:t>
            </a:r>
            <a:r>
              <a:rPr lang="cs-CZ" dirty="0" smtClean="0">
                <a:solidFill>
                  <a:schemeClr val="bg1"/>
                </a:solidFill>
              </a:rPr>
              <a:t>/</a:t>
            </a:r>
            <a:r>
              <a:rPr lang="cs-CZ" dirty="0" err="1" smtClean="0">
                <a:solidFill>
                  <a:schemeClr val="bg1"/>
                </a:solidFill>
              </a:rPr>
              <a:t>java</a:t>
            </a:r>
            <a:r>
              <a:rPr lang="cs-CZ" dirty="0" smtClean="0">
                <a:solidFill>
                  <a:schemeClr val="bg1"/>
                </a:solidFill>
              </a:rPr>
              <a:t>/</a:t>
            </a:r>
            <a:r>
              <a:rPr lang="cs-CZ" dirty="0" err="1" smtClean="0">
                <a:solidFill>
                  <a:schemeClr val="bg1"/>
                </a:solidFill>
              </a:rPr>
              <a:t>Fotolia</a:t>
            </a:r>
            <a:r>
              <a:rPr lang="cs-CZ" dirty="0" smtClean="0">
                <a:solidFill>
                  <a:schemeClr val="bg1"/>
                </a:solidFill>
              </a:rPr>
              <a:t>_1573258_M.</a:t>
            </a:r>
            <a:r>
              <a:rPr lang="cs-CZ" dirty="0" err="1" smtClean="0">
                <a:solidFill>
                  <a:schemeClr val="bg1"/>
                </a:solidFill>
              </a:rPr>
              <a:t>jpg</a:t>
            </a:r>
            <a:endParaRPr lang="cs-CZ" dirty="0" smtClean="0">
              <a:solidFill>
                <a:schemeClr val="bg1"/>
              </a:solidFill>
            </a:endParaRPr>
          </a:p>
          <a:p>
            <a:endParaRPr lang="cs-CZ" dirty="0" smtClean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763688" y="476672"/>
            <a:ext cx="5544616" cy="57606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5400" b="1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Použité zdroje</a:t>
            </a:r>
            <a:endParaRPr lang="cs-CZ" sz="5400" b="1" i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4806" t="3421" r="19976" b="1967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683568" y="5589239"/>
            <a:ext cx="7920880" cy="70730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5400" b="1" i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Konstantin Biebl</a:t>
            </a:r>
            <a:endParaRPr lang="cs-CZ" sz="5400" b="1" i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7629" t="7458" r="58456" b="476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/>
          <p:nvPr/>
        </p:nvSpPr>
        <p:spPr>
          <a:xfrm>
            <a:off x="4572000" y="404664"/>
            <a:ext cx="45720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buFont typeface="Wingdings" pitchFamily="2" charset="2"/>
              <a:buChar char="ü"/>
            </a:pPr>
            <a:r>
              <a:rPr lang="cs-CZ" sz="2400" dirty="0" smtClean="0">
                <a:solidFill>
                  <a:schemeClr val="bg1"/>
                </a:solidFill>
                <a:latin typeface="Calibri"/>
              </a:rPr>
              <a:t>*</a:t>
            </a:r>
            <a:r>
              <a:rPr lang="cs-CZ" sz="2400" dirty="0" smtClean="0">
                <a:solidFill>
                  <a:schemeClr val="bg1"/>
                </a:solidFill>
              </a:rPr>
              <a:t>1898 - </a:t>
            </a:r>
            <a:r>
              <a:rPr lang="cs-CZ" sz="2400" dirty="0" smtClean="0">
                <a:solidFill>
                  <a:schemeClr val="bg1"/>
                </a:solidFill>
                <a:latin typeface="Calibri"/>
              </a:rPr>
              <a:t>†</a:t>
            </a:r>
            <a:r>
              <a:rPr lang="cs-CZ" sz="2400" dirty="0" smtClean="0">
                <a:solidFill>
                  <a:schemeClr val="bg1"/>
                </a:solidFill>
              </a:rPr>
              <a:t>1951</a:t>
            </a:r>
          </a:p>
          <a:p>
            <a:pPr marL="273050" indent="-273050">
              <a:buFont typeface="Wingdings" pitchFamily="2" charset="2"/>
              <a:buChar char="ü"/>
            </a:pPr>
            <a:r>
              <a:rPr lang="cs-CZ" sz="2400" dirty="0" smtClean="0">
                <a:solidFill>
                  <a:schemeClr val="bg1"/>
                </a:solidFill>
              </a:rPr>
              <a:t>jeho otec spáchal sebevraždu</a:t>
            </a:r>
          </a:p>
          <a:p>
            <a:pPr marL="273050" indent="-273050">
              <a:buFont typeface="Wingdings" pitchFamily="2" charset="2"/>
              <a:buChar char="ü"/>
            </a:pPr>
            <a:r>
              <a:rPr lang="cs-CZ" sz="2400" dirty="0" smtClean="0">
                <a:solidFill>
                  <a:schemeClr val="bg1"/>
                </a:solidFill>
              </a:rPr>
              <a:t>1916 – povolán do armády</a:t>
            </a:r>
          </a:p>
          <a:p>
            <a:pPr marL="273050" indent="-273050">
              <a:buFont typeface="Wingdings" pitchFamily="2" charset="2"/>
              <a:buChar char="ü"/>
            </a:pPr>
            <a:r>
              <a:rPr lang="cs-CZ" sz="2400" dirty="0" smtClean="0">
                <a:solidFill>
                  <a:schemeClr val="bg1"/>
                </a:solidFill>
              </a:rPr>
              <a:t>1917 – složil během léčebného pobytu maturitu</a:t>
            </a:r>
          </a:p>
          <a:p>
            <a:pPr marL="273050" indent="-273050">
              <a:buFont typeface="Wingdings" pitchFamily="2" charset="2"/>
              <a:buChar char="ü"/>
            </a:pPr>
            <a:r>
              <a:rPr lang="cs-CZ" sz="2400" dirty="0" smtClean="0">
                <a:solidFill>
                  <a:schemeClr val="bg1"/>
                </a:solidFill>
              </a:rPr>
              <a:t>válku prožil v </a:t>
            </a:r>
            <a:r>
              <a:rPr lang="cs-CZ" sz="2400" dirty="0" err="1" smtClean="0">
                <a:solidFill>
                  <a:schemeClr val="bg1"/>
                </a:solidFill>
              </a:rPr>
              <a:t>Haliči</a:t>
            </a:r>
            <a:r>
              <a:rPr lang="cs-CZ" sz="2400" dirty="0" smtClean="0">
                <a:solidFill>
                  <a:schemeClr val="bg1"/>
                </a:solidFill>
              </a:rPr>
              <a:t> a </a:t>
            </a:r>
            <a:r>
              <a:rPr lang="cs-CZ" sz="2400" dirty="0" smtClean="0">
                <a:solidFill>
                  <a:schemeClr val="bg1"/>
                </a:solidFill>
              </a:rPr>
              <a:t/>
            </a:r>
            <a:br>
              <a:rPr lang="cs-CZ" sz="2400" dirty="0" smtClean="0">
                <a:solidFill>
                  <a:schemeClr val="bg1"/>
                </a:solidFill>
              </a:rPr>
            </a:br>
            <a:r>
              <a:rPr lang="cs-CZ" sz="2400" dirty="0" smtClean="0">
                <a:solidFill>
                  <a:schemeClr val="bg1"/>
                </a:solidFill>
              </a:rPr>
              <a:t>na </a:t>
            </a:r>
            <a:r>
              <a:rPr lang="cs-CZ" sz="2400" dirty="0" smtClean="0">
                <a:solidFill>
                  <a:schemeClr val="bg1"/>
                </a:solidFill>
              </a:rPr>
              <a:t>balkánské frontě</a:t>
            </a:r>
          </a:p>
          <a:p>
            <a:pPr marL="273050" indent="-273050">
              <a:buFont typeface="Wingdings" pitchFamily="2" charset="2"/>
              <a:buChar char="ü"/>
            </a:pPr>
            <a:r>
              <a:rPr lang="cs-CZ" sz="2400" dirty="0" smtClean="0">
                <a:solidFill>
                  <a:schemeClr val="bg1"/>
                </a:solidFill>
              </a:rPr>
              <a:t>1918 – se léčil z tuberkulózy</a:t>
            </a:r>
          </a:p>
          <a:p>
            <a:pPr marL="273050" indent="-273050">
              <a:buFont typeface="Wingdings" pitchFamily="2" charset="2"/>
              <a:buChar char="ü"/>
            </a:pPr>
            <a:r>
              <a:rPr lang="cs-CZ" sz="2400" dirty="0" smtClean="0">
                <a:solidFill>
                  <a:schemeClr val="bg1"/>
                </a:solidFill>
              </a:rPr>
              <a:t> s Jiřím Wolkerem u moře </a:t>
            </a:r>
            <a:r>
              <a:rPr lang="cs-CZ" sz="2400" dirty="0" smtClean="0">
                <a:solidFill>
                  <a:schemeClr val="bg1"/>
                </a:solidFill>
              </a:rPr>
              <a:t/>
            </a:r>
            <a:br>
              <a:rPr lang="cs-CZ" sz="2400" dirty="0" smtClean="0">
                <a:solidFill>
                  <a:schemeClr val="bg1"/>
                </a:solidFill>
              </a:rPr>
            </a:br>
            <a:r>
              <a:rPr lang="cs-CZ" sz="2400" dirty="0" smtClean="0">
                <a:solidFill>
                  <a:schemeClr val="bg1"/>
                </a:solidFill>
              </a:rPr>
              <a:t>v </a:t>
            </a:r>
            <a:r>
              <a:rPr lang="cs-CZ" sz="2400" dirty="0" smtClean="0">
                <a:solidFill>
                  <a:schemeClr val="bg1"/>
                </a:solidFill>
              </a:rPr>
              <a:t>dalmatském středisku </a:t>
            </a:r>
            <a:r>
              <a:rPr lang="cs-CZ" sz="2400" dirty="0" err="1" smtClean="0">
                <a:solidFill>
                  <a:schemeClr val="bg1"/>
                </a:solidFill>
              </a:rPr>
              <a:t>Baška</a:t>
            </a:r>
            <a:endParaRPr lang="cs-CZ" sz="2400" dirty="0" smtClean="0">
              <a:solidFill>
                <a:schemeClr val="bg1"/>
              </a:solidFill>
            </a:endParaRPr>
          </a:p>
          <a:p>
            <a:pPr marL="273050" indent="-273050">
              <a:buFont typeface="Wingdings" pitchFamily="2" charset="2"/>
              <a:buChar char="ü"/>
            </a:pPr>
            <a:r>
              <a:rPr lang="cs-CZ" sz="2400" dirty="0" smtClean="0">
                <a:solidFill>
                  <a:schemeClr val="bg1"/>
                </a:solidFill>
              </a:rPr>
              <a:t>smrt dívky Jarmily </a:t>
            </a:r>
            <a:r>
              <a:rPr lang="cs-CZ" sz="2400" dirty="0" err="1" smtClean="0">
                <a:solidFill>
                  <a:schemeClr val="bg1"/>
                </a:solidFill>
              </a:rPr>
              <a:t>Miškovské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smtClean="0">
                <a:solidFill>
                  <a:schemeClr val="bg1"/>
                </a:solidFill>
              </a:rPr>
              <a:t/>
            </a:r>
            <a:br>
              <a:rPr lang="cs-CZ" sz="2400" dirty="0" smtClean="0">
                <a:solidFill>
                  <a:schemeClr val="bg1"/>
                </a:solidFill>
              </a:rPr>
            </a:br>
            <a:r>
              <a:rPr lang="cs-CZ" sz="2400" dirty="0" smtClean="0">
                <a:solidFill>
                  <a:schemeClr val="bg1"/>
                </a:solidFill>
              </a:rPr>
              <a:t>ho </a:t>
            </a:r>
            <a:r>
              <a:rPr lang="cs-CZ" sz="2400" dirty="0" smtClean="0">
                <a:solidFill>
                  <a:schemeClr val="bg1"/>
                </a:solidFill>
              </a:rPr>
              <a:t>inspirovala k napsání sbírky Zloděj z Bagdádu</a:t>
            </a:r>
          </a:p>
          <a:p>
            <a:pPr marL="273050" indent="-273050">
              <a:buFont typeface="Wingdings" pitchFamily="2" charset="2"/>
              <a:buChar char="ü"/>
            </a:pPr>
            <a:r>
              <a:rPr lang="cs-CZ" sz="2400" dirty="0" smtClean="0">
                <a:solidFill>
                  <a:schemeClr val="bg1"/>
                </a:solidFill>
              </a:rPr>
              <a:t>1921 – člen brněnské Literární skupiny</a:t>
            </a:r>
          </a:p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10987"/>
          <a:stretch>
            <a:fillRect/>
          </a:stretch>
        </p:blipFill>
        <p:spPr bwMode="auto">
          <a:xfrm>
            <a:off x="257938" y="260648"/>
            <a:ext cx="3947303" cy="6336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7629" t="7458" r="58456" b="476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/>
          <p:nvPr/>
        </p:nvSpPr>
        <p:spPr>
          <a:xfrm>
            <a:off x="4860032" y="836712"/>
            <a:ext cx="4283968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buFont typeface="Wingdings" pitchFamily="2" charset="2"/>
              <a:buChar char="ü"/>
            </a:pPr>
            <a:r>
              <a:rPr lang="cs-CZ" sz="2800" dirty="0" smtClean="0">
                <a:solidFill>
                  <a:schemeClr val="bg1"/>
                </a:solidFill>
              </a:rPr>
              <a:t>1924 – přešel do Devětsilu</a:t>
            </a:r>
          </a:p>
          <a:p>
            <a:pPr marL="273050" indent="-273050">
              <a:buFont typeface="Wingdings" pitchFamily="2" charset="2"/>
              <a:buChar char="ü"/>
            </a:pPr>
            <a:r>
              <a:rPr lang="cs-CZ" sz="2800" dirty="0" smtClean="0">
                <a:solidFill>
                  <a:schemeClr val="bg1"/>
                </a:solidFill>
              </a:rPr>
              <a:t>1926 – 1927 – pobyt </a:t>
            </a:r>
            <a:r>
              <a:rPr lang="cs-CZ" sz="2800" dirty="0" smtClean="0">
                <a:solidFill>
                  <a:schemeClr val="bg1"/>
                </a:solidFill>
              </a:rPr>
              <a:t/>
            </a:r>
            <a:br>
              <a:rPr lang="cs-CZ" sz="2800" dirty="0" smtClean="0">
                <a:solidFill>
                  <a:schemeClr val="bg1"/>
                </a:solidFill>
              </a:rPr>
            </a:br>
            <a:r>
              <a:rPr lang="cs-CZ" sz="2800" dirty="0" smtClean="0">
                <a:solidFill>
                  <a:schemeClr val="bg1"/>
                </a:solidFill>
              </a:rPr>
              <a:t>v </a:t>
            </a:r>
            <a:r>
              <a:rPr lang="cs-CZ" sz="2800" dirty="0" smtClean="0">
                <a:solidFill>
                  <a:schemeClr val="bg1"/>
                </a:solidFill>
              </a:rPr>
              <a:t>Tichomoří</a:t>
            </a:r>
          </a:p>
          <a:p>
            <a:pPr marL="273050" indent="-273050">
              <a:buFont typeface="Wingdings" pitchFamily="2" charset="2"/>
              <a:buChar char="ü"/>
            </a:pPr>
            <a:r>
              <a:rPr lang="cs-CZ" sz="2800" dirty="0" smtClean="0">
                <a:solidFill>
                  <a:schemeClr val="bg1"/>
                </a:solidFill>
              </a:rPr>
              <a:t>1934 – zakladatel pražské surrealistické skupiny</a:t>
            </a:r>
          </a:p>
          <a:p>
            <a:pPr marL="273050" indent="-273050">
              <a:buFont typeface="Wingdings" pitchFamily="2" charset="2"/>
              <a:buChar char="ü"/>
            </a:pPr>
            <a:r>
              <a:rPr lang="cs-CZ" sz="2800" dirty="0" smtClean="0">
                <a:solidFill>
                  <a:schemeClr val="bg1"/>
                </a:solidFill>
              </a:rPr>
              <a:t>po válce pracoval </a:t>
            </a:r>
            <a:r>
              <a:rPr lang="cs-CZ" sz="2800" dirty="0" smtClean="0">
                <a:solidFill>
                  <a:schemeClr val="bg1"/>
                </a:solidFill>
              </a:rPr>
              <a:t/>
            </a:r>
            <a:br>
              <a:rPr lang="cs-CZ" sz="2800" dirty="0" smtClean="0">
                <a:solidFill>
                  <a:schemeClr val="bg1"/>
                </a:solidFill>
              </a:rPr>
            </a:br>
            <a:r>
              <a:rPr lang="cs-CZ" sz="2800" dirty="0" smtClean="0">
                <a:solidFill>
                  <a:schemeClr val="bg1"/>
                </a:solidFill>
              </a:rPr>
              <a:t>na </a:t>
            </a:r>
            <a:r>
              <a:rPr lang="cs-CZ" sz="2800" dirty="0" smtClean="0">
                <a:solidFill>
                  <a:schemeClr val="bg1"/>
                </a:solidFill>
              </a:rPr>
              <a:t>ministerstvu informací a jako člen Filmové rady</a:t>
            </a:r>
          </a:p>
          <a:p>
            <a:pPr marL="273050" indent="-273050">
              <a:buFont typeface="Wingdings" pitchFamily="2" charset="2"/>
              <a:buChar char="ü"/>
            </a:pPr>
            <a:r>
              <a:rPr lang="cs-CZ" sz="2800" dirty="0" smtClean="0">
                <a:solidFill>
                  <a:schemeClr val="bg1"/>
                </a:solidFill>
              </a:rPr>
              <a:t>život skončil sebevraždou (byl nemocný pankreatitidou)</a:t>
            </a:r>
          </a:p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 l="8767" r="18688"/>
          <a:stretch>
            <a:fillRect/>
          </a:stretch>
        </p:blipFill>
        <p:spPr bwMode="auto">
          <a:xfrm>
            <a:off x="251520" y="260648"/>
            <a:ext cx="4354529" cy="6336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7629" t="7458" r="58456" b="476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Diagram 5"/>
          <p:cNvGraphicFramePr/>
          <p:nvPr/>
        </p:nvGraphicFramePr>
        <p:xfrm>
          <a:off x="1524000" y="1628800"/>
          <a:ext cx="6096000" cy="383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Obdélník 14"/>
          <p:cNvSpPr/>
          <p:nvPr/>
        </p:nvSpPr>
        <p:spPr>
          <a:xfrm>
            <a:off x="539552" y="764704"/>
            <a:ext cx="8280920" cy="57606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5400" b="1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Sbírky básní a povídek</a:t>
            </a:r>
            <a:endParaRPr lang="cs-CZ" sz="5400" b="1" i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467544" y="476672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17752" t="4389" r="11580" b="1187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7629" t="7458" r="58456" b="476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7629" t="7458" r="58456" b="476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23528" y="1999602"/>
            <a:ext cx="432048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</a:rPr>
              <a:t>JAVANKY </a:t>
            </a:r>
            <a:br>
              <a:rPr kumimoji="0" lang="cs-CZ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</a:rPr>
            </a:br>
            <a:endParaRPr kumimoji="0" lang="cs-CZ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</a:rPr>
              <a:t>Ráno jdou na passar prodávat ananasy </a:t>
            </a:r>
            <a:b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</a:rPr>
              <a:t>aby jim voněly ruce </a:t>
            </a:r>
            <a:b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</a:rPr>
              <a:t>až budou si na noc rozplétat </a:t>
            </a:r>
            <a:b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</a:rPr>
              <a:t>vlasy </a:t>
            </a:r>
            <a:b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</a:rPr>
              <a:t/>
            </a:r>
            <a:b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</a:rPr>
              <a:t>A když je rozpletou </a:t>
            </a:r>
            <a:b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</a:rPr>
              <a:t>osud všech Javanek </a:t>
            </a:r>
            <a:b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</a:rPr>
              <a:t>usednou tiše před chatou </a:t>
            </a:r>
            <a:b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</a:rPr>
              <a:t>s očima k moři </a:t>
            </a:r>
            <a:b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</a:rPr>
              <a:t>a s hřebenem nazpátek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</a:rPr>
              <a:t>(S lodí jež dováží čaj a kávu, 1928)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7629" t="7458" r="58456" b="476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kt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67544" y="404664"/>
          <a:ext cx="4020230" cy="5688632"/>
        </p:xfrm>
        <a:graphic>
          <a:graphicData uri="http://schemas.openxmlformats.org/presentationml/2006/ole">
            <p:oleObj spid="_x0000_s1027" name="Acrobat Document" r:id="rId4" imgW="5668166" imgH="8019048" progId="AcroExch.Document.7">
              <p:embed/>
            </p:oleObj>
          </a:graphicData>
        </a:graphic>
      </p:graphicFrame>
      <p:graphicFrame>
        <p:nvGraphicFramePr>
          <p:cNvPr id="8" name="Objekt 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644008" y="404664"/>
          <a:ext cx="4020230" cy="5688632"/>
        </p:xfrm>
        <a:graphic>
          <a:graphicData uri="http://schemas.openxmlformats.org/presentationml/2006/ole">
            <p:oleObj spid="_x0000_s1028" name="Acrobat Document" r:id="rId5" imgW="5668166" imgH="8019048" progId="AcroExch.Document.7">
              <p:embed/>
            </p:oleObj>
          </a:graphicData>
        </a:graphic>
      </p:graphicFrame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95</Words>
  <Application>Microsoft Office PowerPoint</Application>
  <PresentationFormat>Předvádění na obrazovce (4:3)</PresentationFormat>
  <Paragraphs>45</Paragraphs>
  <Slides>10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2" baseType="lpstr">
      <vt:lpstr>Motiv sady Office</vt:lpstr>
      <vt:lpstr>Adobe Acrobat Document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</vt:vector>
  </TitlesOfParts>
  <Company>ZŠ Židlochovice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karpiskovap</dc:creator>
  <cp:lastModifiedBy>karpiskovap</cp:lastModifiedBy>
  <cp:revision>12</cp:revision>
  <dcterms:created xsi:type="dcterms:W3CDTF">2011-12-05T10:24:48Z</dcterms:created>
  <dcterms:modified xsi:type="dcterms:W3CDTF">2012-05-02T13:53:48Z</dcterms:modified>
</cp:coreProperties>
</file>