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780" r:id="rId3"/>
  </p:sldMasterIdLst>
  <p:sldIdLst>
    <p:sldId id="257" r:id="rId4"/>
    <p:sldId id="256" r:id="rId5"/>
    <p:sldId id="268" r:id="rId6"/>
    <p:sldId id="258" r:id="rId7"/>
    <p:sldId id="266" r:id="rId8"/>
    <p:sldId id="262" r:id="rId9"/>
    <p:sldId id="265" r:id="rId10"/>
    <p:sldId id="263" r:id="rId11"/>
    <p:sldId id="267" r:id="rId12"/>
    <p:sldId id="264" r:id="rId13"/>
    <p:sldId id="25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F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94660"/>
  </p:normalViewPr>
  <p:slideViewPr>
    <p:cSldViewPr>
      <p:cViewPr varScale="1">
        <p:scale>
          <a:sx n="70" d="100"/>
          <a:sy n="70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69171-01E0-441F-B7D6-DC946F8D828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23BB9F-9634-412F-830D-8622ADEDA0E3}">
      <dgm:prSet phldrT="[Text]"/>
      <dgm:spPr>
        <a:solidFill>
          <a:srgbClr val="FFC00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cs-CZ" dirty="0" smtClean="0"/>
            <a:t>Biblické </a:t>
          </a:r>
          <a:r>
            <a:rPr lang="cs-CZ" dirty="0" smtClean="0"/>
            <a:t>příběhy, </a:t>
          </a:r>
          <a:r>
            <a:rPr lang="cs-CZ" dirty="0" smtClean="0"/>
            <a:t>Ze starých </a:t>
          </a:r>
          <a:r>
            <a:rPr lang="cs-CZ" dirty="0" smtClean="0"/>
            <a:t>letopisů </a:t>
          </a:r>
          <a:endParaRPr lang="cs-CZ" dirty="0"/>
        </a:p>
      </dgm:t>
    </dgm:pt>
    <dgm:pt modelId="{824C5198-6C55-4C3C-B215-2632FB44226E}" type="parTrans" cxnId="{EBAE76B6-2612-4022-88D7-3D1530CEBD73}">
      <dgm:prSet/>
      <dgm:spPr/>
      <dgm:t>
        <a:bodyPr/>
        <a:lstStyle/>
        <a:p>
          <a:endParaRPr lang="cs-CZ"/>
        </a:p>
      </dgm:t>
    </dgm:pt>
    <dgm:pt modelId="{03966147-2F8B-4217-B814-F0F1D1C392E4}" type="sibTrans" cxnId="{EBAE76B6-2612-4022-88D7-3D1530CEBD73}">
      <dgm:prSet/>
      <dgm:spPr/>
      <dgm:t>
        <a:bodyPr/>
        <a:lstStyle/>
        <a:p>
          <a:endParaRPr lang="cs-CZ"/>
        </a:p>
      </dgm:t>
    </dgm:pt>
    <dgm:pt modelId="{008A6691-5E37-49AB-AC75-2EB9E5F0EAC8}">
      <dgm:prSet/>
      <dgm:spPr>
        <a:solidFill>
          <a:srgbClr val="FFC00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cs-CZ" dirty="0" smtClean="0"/>
            <a:t>baladický román </a:t>
          </a:r>
          <a:endParaRPr lang="cs-CZ" dirty="0" smtClean="0"/>
        </a:p>
        <a:p>
          <a:r>
            <a:rPr lang="cs-CZ" dirty="0" smtClean="0"/>
            <a:t>„Nikola </a:t>
          </a:r>
          <a:r>
            <a:rPr lang="cs-CZ" dirty="0" err="1" smtClean="0"/>
            <a:t>Šuhaj</a:t>
          </a:r>
          <a:r>
            <a:rPr lang="cs-CZ" dirty="0" smtClean="0"/>
            <a:t> </a:t>
          </a:r>
          <a:r>
            <a:rPr lang="cs-CZ" dirty="0" smtClean="0"/>
            <a:t>loupežník“</a:t>
          </a:r>
          <a:endParaRPr lang="cs-CZ" dirty="0" smtClean="0"/>
        </a:p>
      </dgm:t>
    </dgm:pt>
    <dgm:pt modelId="{731F9827-24AF-4A97-A99C-048B74F6F8AC}" type="parTrans" cxnId="{70B10B1E-44D3-4FCD-9C0F-D06E53DBDD9C}">
      <dgm:prSet/>
      <dgm:spPr/>
      <dgm:t>
        <a:bodyPr/>
        <a:lstStyle/>
        <a:p>
          <a:endParaRPr lang="cs-CZ"/>
        </a:p>
      </dgm:t>
    </dgm:pt>
    <dgm:pt modelId="{F7D3A1B4-6FEA-40A9-BCBC-0DB898893AC8}" type="sibTrans" cxnId="{70B10B1E-44D3-4FCD-9C0F-D06E53DBDD9C}">
      <dgm:prSet/>
      <dgm:spPr/>
      <dgm:t>
        <a:bodyPr/>
        <a:lstStyle/>
        <a:p>
          <a:endParaRPr lang="cs-CZ"/>
        </a:p>
      </dgm:t>
    </dgm:pt>
    <dgm:pt modelId="{80F1FBC4-B930-4378-BBFB-749646F2C3BE}">
      <dgm:prSet/>
      <dgm:spPr>
        <a:solidFill>
          <a:srgbClr val="FFC00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cs-CZ" dirty="0" smtClean="0"/>
            <a:t>psychologický román </a:t>
          </a:r>
          <a:r>
            <a:rPr lang="cs-CZ" dirty="0" smtClean="0"/>
            <a:t>„Žalář nejtemnější“ </a:t>
          </a:r>
          <a:endParaRPr lang="cs-CZ" dirty="0" smtClean="0"/>
        </a:p>
      </dgm:t>
    </dgm:pt>
    <dgm:pt modelId="{4134575D-85FD-4D48-BBEF-38DDA2DE9B97}" type="parTrans" cxnId="{E882FBB3-AACA-493A-8D7C-40B31D65F925}">
      <dgm:prSet/>
      <dgm:spPr/>
      <dgm:t>
        <a:bodyPr/>
        <a:lstStyle/>
        <a:p>
          <a:endParaRPr lang="cs-CZ"/>
        </a:p>
      </dgm:t>
    </dgm:pt>
    <dgm:pt modelId="{DDC43E24-97D0-40EF-A408-E2C700EA0230}" type="sibTrans" cxnId="{E882FBB3-AACA-493A-8D7C-40B31D65F925}">
      <dgm:prSet/>
      <dgm:spPr/>
      <dgm:t>
        <a:bodyPr/>
        <a:lstStyle/>
        <a:p>
          <a:endParaRPr lang="cs-CZ"/>
        </a:p>
      </dgm:t>
    </dgm:pt>
    <dgm:pt modelId="{B70A8F19-54FE-4484-B714-11B17C7D6DE6}">
      <dgm:prSet/>
      <dgm:spPr>
        <a:solidFill>
          <a:srgbClr val="FFC00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cs-CZ" dirty="0" smtClean="0"/>
            <a:t>reportáže </a:t>
          </a:r>
          <a:r>
            <a:rPr lang="cs-CZ" dirty="0" smtClean="0"/>
            <a:t> „Obrazy </a:t>
          </a:r>
          <a:r>
            <a:rPr lang="cs-CZ" dirty="0" smtClean="0"/>
            <a:t>ze soudobého </a:t>
          </a:r>
          <a:r>
            <a:rPr lang="cs-CZ" dirty="0" smtClean="0"/>
            <a:t>Ruska“ </a:t>
          </a:r>
          <a:endParaRPr lang="cs-CZ" dirty="0" smtClean="0"/>
        </a:p>
      </dgm:t>
    </dgm:pt>
    <dgm:pt modelId="{19BA0095-B286-4B8C-968F-BE2268BC1556}" type="parTrans" cxnId="{6D3A4A33-2FE5-4B35-A1B4-3708A3E6D31F}">
      <dgm:prSet/>
      <dgm:spPr/>
      <dgm:t>
        <a:bodyPr/>
        <a:lstStyle/>
        <a:p>
          <a:endParaRPr lang="cs-CZ"/>
        </a:p>
      </dgm:t>
    </dgm:pt>
    <dgm:pt modelId="{527CC73A-A00B-457A-87E8-DC59F8A21D5C}" type="sibTrans" cxnId="{6D3A4A33-2FE5-4B35-A1B4-3708A3E6D31F}">
      <dgm:prSet/>
      <dgm:spPr/>
      <dgm:t>
        <a:bodyPr/>
        <a:lstStyle/>
        <a:p>
          <a:endParaRPr lang="cs-CZ"/>
        </a:p>
      </dgm:t>
    </dgm:pt>
    <dgm:pt modelId="{AF80CFAF-5422-4B24-8C4F-3461F55B6F23}">
      <dgm:prSet/>
      <dgm:spPr>
        <a:solidFill>
          <a:srgbClr val="FFC000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cs-CZ" dirty="0" smtClean="0"/>
            <a:t>kniha povídek </a:t>
          </a:r>
          <a:r>
            <a:rPr lang="cs-CZ" dirty="0" smtClean="0"/>
            <a:t>„O </a:t>
          </a:r>
          <a:r>
            <a:rPr lang="cs-CZ" dirty="0" smtClean="0"/>
            <a:t>zlých </a:t>
          </a:r>
          <a:r>
            <a:rPr lang="cs-CZ" dirty="0" smtClean="0"/>
            <a:t>samotářích“</a:t>
          </a:r>
        </a:p>
        <a:p>
          <a:r>
            <a:rPr lang="cs-CZ" dirty="0" smtClean="0"/>
            <a:t>„Golet </a:t>
          </a:r>
          <a:r>
            <a:rPr lang="cs-CZ" dirty="0" smtClean="0"/>
            <a:t>v </a:t>
          </a:r>
          <a:r>
            <a:rPr lang="cs-CZ" dirty="0" smtClean="0"/>
            <a:t>údolí“</a:t>
          </a:r>
          <a:endParaRPr lang="cs-CZ" dirty="0"/>
        </a:p>
      </dgm:t>
    </dgm:pt>
    <dgm:pt modelId="{7C7D2D5F-3B3A-4A37-BA03-38CE178C1914}" type="parTrans" cxnId="{BBC66596-523D-4361-8909-E1568127F285}">
      <dgm:prSet/>
      <dgm:spPr/>
      <dgm:t>
        <a:bodyPr/>
        <a:lstStyle/>
        <a:p>
          <a:endParaRPr lang="cs-CZ"/>
        </a:p>
      </dgm:t>
    </dgm:pt>
    <dgm:pt modelId="{395EB230-54BF-417E-ABCA-98182CDE5CBB}" type="sibTrans" cxnId="{BBC66596-523D-4361-8909-E1568127F285}">
      <dgm:prSet/>
      <dgm:spPr/>
      <dgm:t>
        <a:bodyPr/>
        <a:lstStyle/>
        <a:p>
          <a:endParaRPr lang="cs-CZ"/>
        </a:p>
      </dgm:t>
    </dgm:pt>
    <dgm:pt modelId="{0E044723-4F4B-43F6-872D-9F5A2773523F}" type="pres">
      <dgm:prSet presAssocID="{45369171-01E0-441F-B7D6-DC946F8D82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2D215E7-0CFB-4BF7-8D12-D468149211BE}" type="pres">
      <dgm:prSet presAssocID="{BF23BB9F-9634-412F-830D-8622ADEDA0E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86EAD1-12B5-4B41-A92E-4A264FD90F1E}" type="pres">
      <dgm:prSet presAssocID="{03966147-2F8B-4217-B814-F0F1D1C392E4}" presName="spacer" presStyleCnt="0"/>
      <dgm:spPr/>
    </dgm:pt>
    <dgm:pt modelId="{0CD0FDFC-3FE9-46DD-9F51-BEC31C807EA5}" type="pres">
      <dgm:prSet presAssocID="{008A6691-5E37-49AB-AC75-2EB9E5F0EA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430AA4-6966-422E-927B-D5EF100285B4}" type="pres">
      <dgm:prSet presAssocID="{F7D3A1B4-6FEA-40A9-BCBC-0DB898893AC8}" presName="spacer" presStyleCnt="0"/>
      <dgm:spPr/>
    </dgm:pt>
    <dgm:pt modelId="{385F7D04-2EFE-4A31-B965-10583B9BCF73}" type="pres">
      <dgm:prSet presAssocID="{80F1FBC4-B930-4378-BBFB-749646F2C3B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DA09BB-C099-4826-9220-BF78E14A1121}" type="pres">
      <dgm:prSet presAssocID="{DDC43E24-97D0-40EF-A408-E2C700EA0230}" presName="spacer" presStyleCnt="0"/>
      <dgm:spPr/>
    </dgm:pt>
    <dgm:pt modelId="{B2DCC1BC-2901-4A65-B816-D5F00CBE7246}" type="pres">
      <dgm:prSet presAssocID="{B70A8F19-54FE-4484-B714-11B17C7D6DE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8FCC81-FA7D-4B1B-B34F-19842FA81B4B}" type="pres">
      <dgm:prSet presAssocID="{527CC73A-A00B-457A-87E8-DC59F8A21D5C}" presName="spacer" presStyleCnt="0"/>
      <dgm:spPr/>
    </dgm:pt>
    <dgm:pt modelId="{3006CAAD-1A72-435A-B3FD-1D2ABA002F1C}" type="pres">
      <dgm:prSet presAssocID="{AF80CFAF-5422-4B24-8C4F-3461F55B6F2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1C55E58-2A44-42E6-8010-8CB89928CFCA}" type="presOf" srcId="{008A6691-5E37-49AB-AC75-2EB9E5F0EAC8}" destId="{0CD0FDFC-3FE9-46DD-9F51-BEC31C807EA5}" srcOrd="0" destOrd="0" presId="urn:microsoft.com/office/officeart/2005/8/layout/vList2"/>
    <dgm:cxn modelId="{DF782201-B68C-4DEF-9BA4-B7F59E045DC0}" type="presOf" srcId="{BF23BB9F-9634-412F-830D-8622ADEDA0E3}" destId="{C2D215E7-0CFB-4BF7-8D12-D468149211BE}" srcOrd="0" destOrd="0" presId="urn:microsoft.com/office/officeart/2005/8/layout/vList2"/>
    <dgm:cxn modelId="{EBAE76B6-2612-4022-88D7-3D1530CEBD73}" srcId="{45369171-01E0-441F-B7D6-DC946F8D8281}" destId="{BF23BB9F-9634-412F-830D-8622ADEDA0E3}" srcOrd="0" destOrd="0" parTransId="{824C5198-6C55-4C3C-B215-2632FB44226E}" sibTransId="{03966147-2F8B-4217-B814-F0F1D1C392E4}"/>
    <dgm:cxn modelId="{FA7441FE-FC0A-4932-B316-A83307D9D10D}" type="presOf" srcId="{B70A8F19-54FE-4484-B714-11B17C7D6DE6}" destId="{B2DCC1BC-2901-4A65-B816-D5F00CBE7246}" srcOrd="0" destOrd="0" presId="urn:microsoft.com/office/officeart/2005/8/layout/vList2"/>
    <dgm:cxn modelId="{25C1CDB1-F66F-46F8-94A6-E3244AE3211E}" type="presOf" srcId="{80F1FBC4-B930-4378-BBFB-749646F2C3BE}" destId="{385F7D04-2EFE-4A31-B965-10583B9BCF73}" srcOrd="0" destOrd="0" presId="urn:microsoft.com/office/officeart/2005/8/layout/vList2"/>
    <dgm:cxn modelId="{70B10B1E-44D3-4FCD-9C0F-D06E53DBDD9C}" srcId="{45369171-01E0-441F-B7D6-DC946F8D8281}" destId="{008A6691-5E37-49AB-AC75-2EB9E5F0EAC8}" srcOrd="1" destOrd="0" parTransId="{731F9827-24AF-4A97-A99C-048B74F6F8AC}" sibTransId="{F7D3A1B4-6FEA-40A9-BCBC-0DB898893AC8}"/>
    <dgm:cxn modelId="{00E9F958-C0D2-4778-99A4-9E6E90A04CD1}" type="presOf" srcId="{45369171-01E0-441F-B7D6-DC946F8D8281}" destId="{0E044723-4F4B-43F6-872D-9F5A2773523F}" srcOrd="0" destOrd="0" presId="urn:microsoft.com/office/officeart/2005/8/layout/vList2"/>
    <dgm:cxn modelId="{6D3A4A33-2FE5-4B35-A1B4-3708A3E6D31F}" srcId="{45369171-01E0-441F-B7D6-DC946F8D8281}" destId="{B70A8F19-54FE-4484-B714-11B17C7D6DE6}" srcOrd="3" destOrd="0" parTransId="{19BA0095-B286-4B8C-968F-BE2268BC1556}" sibTransId="{527CC73A-A00B-457A-87E8-DC59F8A21D5C}"/>
    <dgm:cxn modelId="{AA486599-A988-4C4B-889E-41B5731FEF18}" type="presOf" srcId="{AF80CFAF-5422-4B24-8C4F-3461F55B6F23}" destId="{3006CAAD-1A72-435A-B3FD-1D2ABA002F1C}" srcOrd="0" destOrd="0" presId="urn:microsoft.com/office/officeart/2005/8/layout/vList2"/>
    <dgm:cxn modelId="{BBC66596-523D-4361-8909-E1568127F285}" srcId="{45369171-01E0-441F-B7D6-DC946F8D8281}" destId="{AF80CFAF-5422-4B24-8C4F-3461F55B6F23}" srcOrd="4" destOrd="0" parTransId="{7C7D2D5F-3B3A-4A37-BA03-38CE178C1914}" sibTransId="{395EB230-54BF-417E-ABCA-98182CDE5CBB}"/>
    <dgm:cxn modelId="{E882FBB3-AACA-493A-8D7C-40B31D65F925}" srcId="{45369171-01E0-441F-B7D6-DC946F8D8281}" destId="{80F1FBC4-B930-4378-BBFB-749646F2C3BE}" srcOrd="2" destOrd="0" parTransId="{4134575D-85FD-4D48-BBEF-38DDA2DE9B97}" sibTransId="{DDC43E24-97D0-40EF-A408-E2C700EA0230}"/>
    <dgm:cxn modelId="{38D2DFE7-86FC-4A7D-AC00-D262046CEB85}" type="presParOf" srcId="{0E044723-4F4B-43F6-872D-9F5A2773523F}" destId="{C2D215E7-0CFB-4BF7-8D12-D468149211BE}" srcOrd="0" destOrd="0" presId="urn:microsoft.com/office/officeart/2005/8/layout/vList2"/>
    <dgm:cxn modelId="{1B3C3D58-E844-415B-AF63-974DCEF0E9EE}" type="presParOf" srcId="{0E044723-4F4B-43F6-872D-9F5A2773523F}" destId="{BB86EAD1-12B5-4B41-A92E-4A264FD90F1E}" srcOrd="1" destOrd="0" presId="urn:microsoft.com/office/officeart/2005/8/layout/vList2"/>
    <dgm:cxn modelId="{54A95133-680F-437E-B61F-3DA1ED500413}" type="presParOf" srcId="{0E044723-4F4B-43F6-872D-9F5A2773523F}" destId="{0CD0FDFC-3FE9-46DD-9F51-BEC31C807EA5}" srcOrd="2" destOrd="0" presId="urn:microsoft.com/office/officeart/2005/8/layout/vList2"/>
    <dgm:cxn modelId="{55CF10F9-7E32-4703-9949-4EC1FC5F1487}" type="presParOf" srcId="{0E044723-4F4B-43F6-872D-9F5A2773523F}" destId="{89430AA4-6966-422E-927B-D5EF100285B4}" srcOrd="3" destOrd="0" presId="urn:microsoft.com/office/officeart/2005/8/layout/vList2"/>
    <dgm:cxn modelId="{328960BD-5C99-49FF-9059-D6B05F2C7176}" type="presParOf" srcId="{0E044723-4F4B-43F6-872D-9F5A2773523F}" destId="{385F7D04-2EFE-4A31-B965-10583B9BCF73}" srcOrd="4" destOrd="0" presId="urn:microsoft.com/office/officeart/2005/8/layout/vList2"/>
    <dgm:cxn modelId="{04075EEB-3D6E-43AD-9E61-0DFB9AE4191A}" type="presParOf" srcId="{0E044723-4F4B-43F6-872D-9F5A2773523F}" destId="{54DA09BB-C099-4826-9220-BF78E14A1121}" srcOrd="5" destOrd="0" presId="urn:microsoft.com/office/officeart/2005/8/layout/vList2"/>
    <dgm:cxn modelId="{8C2199C7-744C-45E7-9E5A-E028CAEF3CF8}" type="presParOf" srcId="{0E044723-4F4B-43F6-872D-9F5A2773523F}" destId="{B2DCC1BC-2901-4A65-B816-D5F00CBE7246}" srcOrd="6" destOrd="0" presId="urn:microsoft.com/office/officeart/2005/8/layout/vList2"/>
    <dgm:cxn modelId="{F0421527-4B4D-40FA-B308-0E217E2D5F81}" type="presParOf" srcId="{0E044723-4F4B-43F6-872D-9F5A2773523F}" destId="{A18FCC81-FA7D-4B1B-B34F-19842FA81B4B}" srcOrd="7" destOrd="0" presId="urn:microsoft.com/office/officeart/2005/8/layout/vList2"/>
    <dgm:cxn modelId="{1F628A89-E35F-4CC6-89B9-83DBC73021C9}" type="presParOf" srcId="{0E044723-4F4B-43F6-872D-9F5A2773523F}" destId="{3006CAAD-1A72-435A-B3FD-1D2ABA002F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215E7-0CFB-4BF7-8D12-D468149211BE}">
      <dsp:nvSpPr>
        <dsp:cNvPr id="0" name=""/>
        <dsp:cNvSpPr/>
      </dsp:nvSpPr>
      <dsp:spPr>
        <a:xfrm>
          <a:off x="0" y="110753"/>
          <a:ext cx="5040560" cy="833624"/>
        </a:xfrm>
        <a:prstGeom prst="roundRect">
          <a:avLst/>
        </a:prstGeom>
        <a:solidFill>
          <a:srgbClr val="FFC000"/>
        </a:solidFill>
        <a:ln w="1270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Biblické </a:t>
          </a:r>
          <a:r>
            <a:rPr lang="cs-CZ" sz="1900" kern="1200" dirty="0" smtClean="0"/>
            <a:t>příběhy, </a:t>
          </a:r>
          <a:r>
            <a:rPr lang="cs-CZ" sz="1900" kern="1200" dirty="0" smtClean="0"/>
            <a:t>Ze starých </a:t>
          </a:r>
          <a:r>
            <a:rPr lang="cs-CZ" sz="1900" kern="1200" dirty="0" smtClean="0"/>
            <a:t>letopisů </a:t>
          </a:r>
          <a:endParaRPr lang="cs-CZ" sz="1900" kern="1200" dirty="0"/>
        </a:p>
      </dsp:txBody>
      <dsp:txXfrm>
        <a:off x="0" y="110753"/>
        <a:ext cx="5040560" cy="833624"/>
      </dsp:txXfrm>
    </dsp:sp>
    <dsp:sp modelId="{0CD0FDFC-3FE9-46DD-9F51-BEC31C807EA5}">
      <dsp:nvSpPr>
        <dsp:cNvPr id="0" name=""/>
        <dsp:cNvSpPr/>
      </dsp:nvSpPr>
      <dsp:spPr>
        <a:xfrm>
          <a:off x="0" y="999098"/>
          <a:ext cx="5040560" cy="833624"/>
        </a:xfrm>
        <a:prstGeom prst="roundRect">
          <a:avLst/>
        </a:prstGeom>
        <a:solidFill>
          <a:srgbClr val="FFC000"/>
        </a:solidFill>
        <a:ln w="1270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baladický román </a:t>
          </a:r>
          <a:endParaRPr lang="cs-CZ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„Nikola </a:t>
          </a:r>
          <a:r>
            <a:rPr lang="cs-CZ" sz="1900" kern="1200" dirty="0" err="1" smtClean="0"/>
            <a:t>Šuhaj</a:t>
          </a:r>
          <a:r>
            <a:rPr lang="cs-CZ" sz="1900" kern="1200" dirty="0" smtClean="0"/>
            <a:t> </a:t>
          </a:r>
          <a:r>
            <a:rPr lang="cs-CZ" sz="1900" kern="1200" dirty="0" smtClean="0"/>
            <a:t>loupežník“</a:t>
          </a:r>
          <a:endParaRPr lang="cs-CZ" sz="1900" kern="1200" dirty="0" smtClean="0"/>
        </a:p>
      </dsp:txBody>
      <dsp:txXfrm>
        <a:off x="0" y="999098"/>
        <a:ext cx="5040560" cy="833624"/>
      </dsp:txXfrm>
    </dsp:sp>
    <dsp:sp modelId="{385F7D04-2EFE-4A31-B965-10583B9BCF73}">
      <dsp:nvSpPr>
        <dsp:cNvPr id="0" name=""/>
        <dsp:cNvSpPr/>
      </dsp:nvSpPr>
      <dsp:spPr>
        <a:xfrm>
          <a:off x="0" y="1887443"/>
          <a:ext cx="5040560" cy="833624"/>
        </a:xfrm>
        <a:prstGeom prst="roundRect">
          <a:avLst/>
        </a:prstGeom>
        <a:solidFill>
          <a:srgbClr val="FFC000"/>
        </a:solidFill>
        <a:ln w="1270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psychologický román </a:t>
          </a:r>
          <a:r>
            <a:rPr lang="cs-CZ" sz="1900" kern="1200" dirty="0" smtClean="0"/>
            <a:t>„Žalář nejtemnější“ </a:t>
          </a:r>
          <a:endParaRPr lang="cs-CZ" sz="1900" kern="1200" dirty="0" smtClean="0"/>
        </a:p>
      </dsp:txBody>
      <dsp:txXfrm>
        <a:off x="0" y="1887443"/>
        <a:ext cx="5040560" cy="833624"/>
      </dsp:txXfrm>
    </dsp:sp>
    <dsp:sp modelId="{B2DCC1BC-2901-4A65-B816-D5F00CBE7246}">
      <dsp:nvSpPr>
        <dsp:cNvPr id="0" name=""/>
        <dsp:cNvSpPr/>
      </dsp:nvSpPr>
      <dsp:spPr>
        <a:xfrm>
          <a:off x="0" y="2775788"/>
          <a:ext cx="5040560" cy="833624"/>
        </a:xfrm>
        <a:prstGeom prst="roundRect">
          <a:avLst/>
        </a:prstGeom>
        <a:solidFill>
          <a:srgbClr val="FFC000"/>
        </a:solidFill>
        <a:ln w="1270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reportáže </a:t>
          </a:r>
          <a:r>
            <a:rPr lang="cs-CZ" sz="1900" kern="1200" dirty="0" smtClean="0"/>
            <a:t> „Obrazy </a:t>
          </a:r>
          <a:r>
            <a:rPr lang="cs-CZ" sz="1900" kern="1200" dirty="0" smtClean="0"/>
            <a:t>ze soudobého </a:t>
          </a:r>
          <a:r>
            <a:rPr lang="cs-CZ" sz="1900" kern="1200" dirty="0" smtClean="0"/>
            <a:t>Ruska“ </a:t>
          </a:r>
          <a:endParaRPr lang="cs-CZ" sz="1900" kern="1200" dirty="0" smtClean="0"/>
        </a:p>
      </dsp:txBody>
      <dsp:txXfrm>
        <a:off x="0" y="2775788"/>
        <a:ext cx="5040560" cy="833624"/>
      </dsp:txXfrm>
    </dsp:sp>
    <dsp:sp modelId="{3006CAAD-1A72-435A-B3FD-1D2ABA002F1C}">
      <dsp:nvSpPr>
        <dsp:cNvPr id="0" name=""/>
        <dsp:cNvSpPr/>
      </dsp:nvSpPr>
      <dsp:spPr>
        <a:xfrm>
          <a:off x="0" y="3664133"/>
          <a:ext cx="5040560" cy="833624"/>
        </a:xfrm>
        <a:prstGeom prst="roundRect">
          <a:avLst/>
        </a:prstGeom>
        <a:solidFill>
          <a:srgbClr val="FFC000"/>
        </a:solidFill>
        <a:ln w="1270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kniha povídek </a:t>
          </a:r>
          <a:r>
            <a:rPr lang="cs-CZ" sz="1900" kern="1200" dirty="0" smtClean="0"/>
            <a:t>„O </a:t>
          </a:r>
          <a:r>
            <a:rPr lang="cs-CZ" sz="1900" kern="1200" dirty="0" smtClean="0"/>
            <a:t>zlých </a:t>
          </a:r>
          <a:r>
            <a:rPr lang="cs-CZ" sz="1900" kern="1200" dirty="0" smtClean="0"/>
            <a:t>samotářích“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„Golet </a:t>
          </a:r>
          <a:r>
            <a:rPr lang="cs-CZ" sz="1900" kern="1200" dirty="0" smtClean="0"/>
            <a:t>v </a:t>
          </a:r>
          <a:r>
            <a:rPr lang="cs-CZ" sz="1900" kern="1200" dirty="0" smtClean="0"/>
            <a:t>údolí“</a:t>
          </a:r>
          <a:endParaRPr lang="cs-CZ" sz="1900" kern="1200" dirty="0"/>
        </a:p>
      </dsp:txBody>
      <dsp:txXfrm>
        <a:off x="0" y="3664133"/>
        <a:ext cx="5040560" cy="833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2" descr="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-6350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040313" y="1008063"/>
            <a:ext cx="20256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256"/>
          <p:cNvSpPr>
            <a:spLocks noEditPoints="1"/>
          </p:cNvSpPr>
          <p:nvPr/>
        </p:nvSpPr>
        <p:spPr bwMode="gray">
          <a:xfrm>
            <a:off x="-817563" y="1893888"/>
            <a:ext cx="10807701" cy="5253037"/>
          </a:xfrm>
          <a:custGeom>
            <a:avLst/>
            <a:gdLst>
              <a:gd name="T0" fmla="*/ 2772 w 2882"/>
              <a:gd name="T1" fmla="*/ 608 h 1401"/>
              <a:gd name="T2" fmla="*/ 2467 w 2882"/>
              <a:gd name="T3" fmla="*/ 641 h 1401"/>
              <a:gd name="T4" fmla="*/ 1643 w 2882"/>
              <a:gd name="T5" fmla="*/ 545 h 1401"/>
              <a:gd name="T6" fmla="*/ 1523 w 2882"/>
              <a:gd name="T7" fmla="*/ 320 h 1401"/>
              <a:gd name="T8" fmla="*/ 1429 w 2882"/>
              <a:gd name="T9" fmla="*/ 141 h 1401"/>
              <a:gd name="T10" fmla="*/ 1288 w 2882"/>
              <a:gd name="T11" fmla="*/ 57 h 1401"/>
              <a:gd name="T12" fmla="*/ 1220 w 2882"/>
              <a:gd name="T13" fmla="*/ 66 h 1401"/>
              <a:gd name="T14" fmla="*/ 1122 w 2882"/>
              <a:gd name="T15" fmla="*/ 223 h 1401"/>
              <a:gd name="T16" fmla="*/ 1081 w 2882"/>
              <a:gd name="T17" fmla="*/ 302 h 1401"/>
              <a:gd name="T18" fmla="*/ 1021 w 2882"/>
              <a:gd name="T19" fmla="*/ 373 h 1401"/>
              <a:gd name="T20" fmla="*/ 921 w 2882"/>
              <a:gd name="T21" fmla="*/ 613 h 1401"/>
              <a:gd name="T22" fmla="*/ 438 w 2882"/>
              <a:gd name="T23" fmla="*/ 843 h 1401"/>
              <a:gd name="T24" fmla="*/ 361 w 2882"/>
              <a:gd name="T25" fmla="*/ 869 h 1401"/>
              <a:gd name="T26" fmla="*/ 289 w 2882"/>
              <a:gd name="T27" fmla="*/ 862 h 1401"/>
              <a:gd name="T28" fmla="*/ 0 w 2882"/>
              <a:gd name="T29" fmla="*/ 1401 h 1401"/>
              <a:gd name="T30" fmla="*/ 1018 w 2882"/>
              <a:gd name="T31" fmla="*/ 393 h 1401"/>
              <a:gd name="T32" fmla="*/ 1064 w 2882"/>
              <a:gd name="T33" fmla="*/ 386 h 1401"/>
              <a:gd name="T34" fmla="*/ 1121 w 2882"/>
              <a:gd name="T35" fmla="*/ 256 h 1401"/>
              <a:gd name="T36" fmla="*/ 1115 w 2882"/>
              <a:gd name="T37" fmla="*/ 364 h 1401"/>
              <a:gd name="T38" fmla="*/ 1125 w 2882"/>
              <a:gd name="T39" fmla="*/ 268 h 1401"/>
              <a:gd name="T40" fmla="*/ 1137 w 2882"/>
              <a:gd name="T41" fmla="*/ 253 h 1401"/>
              <a:gd name="T42" fmla="*/ 1149 w 2882"/>
              <a:gd name="T43" fmla="*/ 252 h 1401"/>
              <a:gd name="T44" fmla="*/ 1159 w 2882"/>
              <a:gd name="T45" fmla="*/ 262 h 1401"/>
              <a:gd name="T46" fmla="*/ 1174 w 2882"/>
              <a:gd name="T47" fmla="*/ 251 h 1401"/>
              <a:gd name="T48" fmla="*/ 1198 w 2882"/>
              <a:gd name="T49" fmla="*/ 253 h 1401"/>
              <a:gd name="T50" fmla="*/ 1214 w 2882"/>
              <a:gd name="T51" fmla="*/ 259 h 1401"/>
              <a:gd name="T52" fmla="*/ 1246 w 2882"/>
              <a:gd name="T53" fmla="*/ 71 h 1401"/>
              <a:gd name="T54" fmla="*/ 1261 w 2882"/>
              <a:gd name="T55" fmla="*/ 66 h 1401"/>
              <a:gd name="T56" fmla="*/ 1288 w 2882"/>
              <a:gd name="T57" fmla="*/ 80 h 1401"/>
              <a:gd name="T58" fmla="*/ 1280 w 2882"/>
              <a:gd name="T59" fmla="*/ 260 h 1401"/>
              <a:gd name="T60" fmla="*/ 1279 w 2882"/>
              <a:gd name="T61" fmla="*/ 408 h 1401"/>
              <a:gd name="T62" fmla="*/ 1302 w 2882"/>
              <a:gd name="T63" fmla="*/ 360 h 1401"/>
              <a:gd name="T64" fmla="*/ 1314 w 2882"/>
              <a:gd name="T65" fmla="*/ 196 h 1401"/>
              <a:gd name="T66" fmla="*/ 1334 w 2882"/>
              <a:gd name="T67" fmla="*/ 205 h 1401"/>
              <a:gd name="T68" fmla="*/ 1366 w 2882"/>
              <a:gd name="T69" fmla="*/ 161 h 1401"/>
              <a:gd name="T70" fmla="*/ 1357 w 2882"/>
              <a:gd name="T71" fmla="*/ 220 h 1401"/>
              <a:gd name="T72" fmla="*/ 1442 w 2882"/>
              <a:gd name="T73" fmla="*/ 206 h 1401"/>
              <a:gd name="T74" fmla="*/ 1444 w 2882"/>
              <a:gd name="T75" fmla="*/ 249 h 1401"/>
              <a:gd name="T76" fmla="*/ 1443 w 2882"/>
              <a:gd name="T77" fmla="*/ 221 h 1401"/>
              <a:gd name="T78" fmla="*/ 1442 w 2882"/>
              <a:gd name="T79" fmla="*/ 290 h 1401"/>
              <a:gd name="T80" fmla="*/ 1418 w 2882"/>
              <a:gd name="T81" fmla="*/ 175 h 1401"/>
              <a:gd name="T82" fmla="*/ 1417 w 2882"/>
              <a:gd name="T83" fmla="*/ 209 h 1401"/>
              <a:gd name="T84" fmla="*/ 1383 w 2882"/>
              <a:gd name="T85" fmla="*/ 171 h 1401"/>
              <a:gd name="T86" fmla="*/ 1383 w 2882"/>
              <a:gd name="T87" fmla="*/ 215 h 1401"/>
              <a:gd name="T88" fmla="*/ 1375 w 2882"/>
              <a:gd name="T89" fmla="*/ 362 h 1401"/>
              <a:gd name="T90" fmla="*/ 1418 w 2882"/>
              <a:gd name="T91" fmla="*/ 228 h 1401"/>
              <a:gd name="T92" fmla="*/ 1420 w 2882"/>
              <a:gd name="T93" fmla="*/ 281 h 1401"/>
              <a:gd name="T94" fmla="*/ 1410 w 2882"/>
              <a:gd name="T95" fmla="*/ 334 h 1401"/>
              <a:gd name="T96" fmla="*/ 1424 w 2882"/>
              <a:gd name="T97" fmla="*/ 361 h 1401"/>
              <a:gd name="T98" fmla="*/ 1432 w 2882"/>
              <a:gd name="T99" fmla="*/ 342 h 1401"/>
              <a:gd name="T100" fmla="*/ 1491 w 2882"/>
              <a:gd name="T101" fmla="*/ 252 h 1401"/>
              <a:gd name="T102" fmla="*/ 1493 w 2882"/>
              <a:gd name="T103" fmla="*/ 286 h 1401"/>
              <a:gd name="T104" fmla="*/ 1490 w 2882"/>
              <a:gd name="T105" fmla="*/ 391 h 1401"/>
              <a:gd name="T106" fmla="*/ 1499 w 2882"/>
              <a:gd name="T107" fmla="*/ 302 h 1401"/>
              <a:gd name="T108" fmla="*/ 1498 w 2882"/>
              <a:gd name="T109" fmla="*/ 267 h 1401"/>
              <a:gd name="T110" fmla="*/ 1580 w 2882"/>
              <a:gd name="T111" fmla="*/ 438 h 14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82"/>
              <a:gd name="T169" fmla="*/ 0 h 1401"/>
              <a:gd name="T170" fmla="*/ 2882 w 2882"/>
              <a:gd name="T171" fmla="*/ 1401 h 140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82" h="1401">
                <a:moveTo>
                  <a:pt x="2873" y="622"/>
                </a:moveTo>
                <a:cubicBezTo>
                  <a:pt x="2873" y="622"/>
                  <a:pt x="2873" y="622"/>
                  <a:pt x="2873" y="622"/>
                </a:cubicBezTo>
                <a:cubicBezTo>
                  <a:pt x="2863" y="621"/>
                  <a:pt x="2851" y="621"/>
                  <a:pt x="2841" y="622"/>
                </a:cubicBezTo>
                <a:cubicBezTo>
                  <a:pt x="2809" y="623"/>
                  <a:pt x="2809" y="623"/>
                  <a:pt x="2809" y="623"/>
                </a:cubicBezTo>
                <a:cubicBezTo>
                  <a:pt x="2772" y="608"/>
                  <a:pt x="2772" y="608"/>
                  <a:pt x="2772" y="608"/>
                </a:cubicBezTo>
                <a:cubicBezTo>
                  <a:pt x="2760" y="605"/>
                  <a:pt x="2749" y="602"/>
                  <a:pt x="2739" y="599"/>
                </a:cubicBezTo>
                <a:cubicBezTo>
                  <a:pt x="2720" y="596"/>
                  <a:pt x="2689" y="592"/>
                  <a:pt x="2660" y="591"/>
                </a:cubicBezTo>
                <a:cubicBezTo>
                  <a:pt x="2650" y="592"/>
                  <a:pt x="2644" y="592"/>
                  <a:pt x="2641" y="592"/>
                </a:cubicBezTo>
                <a:cubicBezTo>
                  <a:pt x="2631" y="593"/>
                  <a:pt x="2569" y="604"/>
                  <a:pt x="2561" y="605"/>
                </a:cubicBezTo>
                <a:cubicBezTo>
                  <a:pt x="2546" y="611"/>
                  <a:pt x="2498" y="625"/>
                  <a:pt x="2467" y="641"/>
                </a:cubicBezTo>
                <a:cubicBezTo>
                  <a:pt x="2431" y="660"/>
                  <a:pt x="2404" y="680"/>
                  <a:pt x="2395" y="690"/>
                </a:cubicBezTo>
                <a:cubicBezTo>
                  <a:pt x="2386" y="699"/>
                  <a:pt x="2350" y="719"/>
                  <a:pt x="2237" y="768"/>
                </a:cubicBezTo>
                <a:cubicBezTo>
                  <a:pt x="2123" y="817"/>
                  <a:pt x="2066" y="791"/>
                  <a:pt x="2066" y="791"/>
                </a:cubicBezTo>
                <a:cubicBezTo>
                  <a:pt x="1814" y="686"/>
                  <a:pt x="1814" y="686"/>
                  <a:pt x="1814" y="686"/>
                </a:cubicBezTo>
                <a:cubicBezTo>
                  <a:pt x="1652" y="627"/>
                  <a:pt x="1643" y="545"/>
                  <a:pt x="1643" y="545"/>
                </a:cubicBezTo>
                <a:cubicBezTo>
                  <a:pt x="1643" y="538"/>
                  <a:pt x="1644" y="494"/>
                  <a:pt x="1638" y="462"/>
                </a:cubicBezTo>
                <a:cubicBezTo>
                  <a:pt x="1631" y="430"/>
                  <a:pt x="1548" y="391"/>
                  <a:pt x="1548" y="391"/>
                </a:cubicBezTo>
                <a:cubicBezTo>
                  <a:pt x="1547" y="372"/>
                  <a:pt x="1547" y="372"/>
                  <a:pt x="1547" y="372"/>
                </a:cubicBezTo>
                <a:cubicBezTo>
                  <a:pt x="1528" y="350"/>
                  <a:pt x="1528" y="350"/>
                  <a:pt x="1528" y="350"/>
                </a:cubicBezTo>
                <a:cubicBezTo>
                  <a:pt x="1535" y="326"/>
                  <a:pt x="1523" y="320"/>
                  <a:pt x="1523" y="320"/>
                </a:cubicBezTo>
                <a:cubicBezTo>
                  <a:pt x="1519" y="256"/>
                  <a:pt x="1519" y="256"/>
                  <a:pt x="1519" y="256"/>
                </a:cubicBezTo>
                <a:cubicBezTo>
                  <a:pt x="1493" y="210"/>
                  <a:pt x="1493" y="210"/>
                  <a:pt x="1493" y="210"/>
                </a:cubicBezTo>
                <a:cubicBezTo>
                  <a:pt x="1455" y="193"/>
                  <a:pt x="1455" y="193"/>
                  <a:pt x="1455" y="193"/>
                </a:cubicBezTo>
                <a:cubicBezTo>
                  <a:pt x="1454" y="177"/>
                  <a:pt x="1454" y="177"/>
                  <a:pt x="1454" y="177"/>
                </a:cubicBezTo>
                <a:cubicBezTo>
                  <a:pt x="1429" y="141"/>
                  <a:pt x="1429" y="141"/>
                  <a:pt x="1429" y="141"/>
                </a:cubicBezTo>
                <a:cubicBezTo>
                  <a:pt x="1370" y="100"/>
                  <a:pt x="1370" y="100"/>
                  <a:pt x="1370" y="100"/>
                </a:cubicBezTo>
                <a:cubicBezTo>
                  <a:pt x="1345" y="154"/>
                  <a:pt x="1345" y="154"/>
                  <a:pt x="1345" y="154"/>
                </a:cubicBezTo>
                <a:cubicBezTo>
                  <a:pt x="1302" y="122"/>
                  <a:pt x="1302" y="122"/>
                  <a:pt x="1302" y="122"/>
                </a:cubicBezTo>
                <a:cubicBezTo>
                  <a:pt x="1297" y="64"/>
                  <a:pt x="1297" y="64"/>
                  <a:pt x="1297" y="64"/>
                </a:cubicBezTo>
                <a:cubicBezTo>
                  <a:pt x="1288" y="57"/>
                  <a:pt x="1288" y="57"/>
                  <a:pt x="1288" y="57"/>
                </a:cubicBezTo>
                <a:cubicBezTo>
                  <a:pt x="1287" y="46"/>
                  <a:pt x="1287" y="46"/>
                  <a:pt x="1287" y="46"/>
                </a:cubicBezTo>
                <a:cubicBezTo>
                  <a:pt x="1276" y="44"/>
                  <a:pt x="1263" y="0"/>
                  <a:pt x="1263" y="0"/>
                </a:cubicBezTo>
                <a:cubicBezTo>
                  <a:pt x="1260" y="30"/>
                  <a:pt x="1234" y="43"/>
                  <a:pt x="1234" y="43"/>
                </a:cubicBezTo>
                <a:cubicBezTo>
                  <a:pt x="1234" y="56"/>
                  <a:pt x="1234" y="56"/>
                  <a:pt x="1234" y="56"/>
                </a:cubicBezTo>
                <a:cubicBezTo>
                  <a:pt x="1220" y="66"/>
                  <a:pt x="1220" y="66"/>
                  <a:pt x="1220" y="66"/>
                </a:cubicBezTo>
                <a:cubicBezTo>
                  <a:pt x="1211" y="201"/>
                  <a:pt x="1211" y="201"/>
                  <a:pt x="1211" y="201"/>
                </a:cubicBezTo>
                <a:cubicBezTo>
                  <a:pt x="1180" y="176"/>
                  <a:pt x="1180" y="176"/>
                  <a:pt x="1180" y="176"/>
                </a:cubicBezTo>
                <a:cubicBezTo>
                  <a:pt x="1161" y="135"/>
                  <a:pt x="1161" y="135"/>
                  <a:pt x="1161" y="135"/>
                </a:cubicBezTo>
                <a:cubicBezTo>
                  <a:pt x="1135" y="223"/>
                  <a:pt x="1135" y="223"/>
                  <a:pt x="1135" y="223"/>
                </a:cubicBezTo>
                <a:cubicBezTo>
                  <a:pt x="1122" y="223"/>
                  <a:pt x="1122" y="223"/>
                  <a:pt x="1122" y="223"/>
                </a:cubicBezTo>
                <a:cubicBezTo>
                  <a:pt x="1104" y="200"/>
                  <a:pt x="1104" y="200"/>
                  <a:pt x="1104" y="200"/>
                </a:cubicBezTo>
                <a:cubicBezTo>
                  <a:pt x="1088" y="230"/>
                  <a:pt x="1088" y="230"/>
                  <a:pt x="1088" y="230"/>
                </a:cubicBezTo>
                <a:cubicBezTo>
                  <a:pt x="1088" y="243"/>
                  <a:pt x="1088" y="243"/>
                  <a:pt x="1088" y="243"/>
                </a:cubicBezTo>
                <a:cubicBezTo>
                  <a:pt x="1080" y="251"/>
                  <a:pt x="1080" y="251"/>
                  <a:pt x="1080" y="251"/>
                </a:cubicBezTo>
                <a:cubicBezTo>
                  <a:pt x="1081" y="302"/>
                  <a:pt x="1081" y="302"/>
                  <a:pt x="1081" y="302"/>
                </a:cubicBezTo>
                <a:cubicBezTo>
                  <a:pt x="1099" y="323"/>
                  <a:pt x="1099" y="323"/>
                  <a:pt x="1099" y="323"/>
                </a:cubicBezTo>
                <a:cubicBezTo>
                  <a:pt x="1100" y="343"/>
                  <a:pt x="1100" y="343"/>
                  <a:pt x="1100" y="343"/>
                </a:cubicBezTo>
                <a:cubicBezTo>
                  <a:pt x="1058" y="366"/>
                  <a:pt x="1058" y="366"/>
                  <a:pt x="1058" y="366"/>
                </a:cubicBezTo>
                <a:cubicBezTo>
                  <a:pt x="1051" y="373"/>
                  <a:pt x="1051" y="373"/>
                  <a:pt x="1051" y="373"/>
                </a:cubicBezTo>
                <a:cubicBezTo>
                  <a:pt x="1021" y="373"/>
                  <a:pt x="1021" y="373"/>
                  <a:pt x="1021" y="373"/>
                </a:cubicBezTo>
                <a:cubicBezTo>
                  <a:pt x="1004" y="390"/>
                  <a:pt x="1004" y="390"/>
                  <a:pt x="1004" y="390"/>
                </a:cubicBezTo>
                <a:cubicBezTo>
                  <a:pt x="1010" y="484"/>
                  <a:pt x="1010" y="484"/>
                  <a:pt x="1010" y="484"/>
                </a:cubicBezTo>
                <a:cubicBezTo>
                  <a:pt x="1010" y="485"/>
                  <a:pt x="1010" y="485"/>
                  <a:pt x="1010" y="485"/>
                </a:cubicBezTo>
                <a:cubicBezTo>
                  <a:pt x="1010" y="485"/>
                  <a:pt x="996" y="490"/>
                  <a:pt x="995" y="496"/>
                </a:cubicBezTo>
                <a:cubicBezTo>
                  <a:pt x="995" y="503"/>
                  <a:pt x="934" y="604"/>
                  <a:pt x="921" y="613"/>
                </a:cubicBezTo>
                <a:cubicBezTo>
                  <a:pt x="908" y="623"/>
                  <a:pt x="754" y="708"/>
                  <a:pt x="754" y="708"/>
                </a:cubicBezTo>
                <a:cubicBezTo>
                  <a:pt x="711" y="738"/>
                  <a:pt x="556" y="800"/>
                  <a:pt x="556" y="800"/>
                </a:cubicBezTo>
                <a:cubicBezTo>
                  <a:pt x="487" y="826"/>
                  <a:pt x="487" y="826"/>
                  <a:pt x="487" y="826"/>
                </a:cubicBezTo>
                <a:cubicBezTo>
                  <a:pt x="482" y="828"/>
                  <a:pt x="477" y="830"/>
                  <a:pt x="472" y="832"/>
                </a:cubicBezTo>
                <a:cubicBezTo>
                  <a:pt x="438" y="843"/>
                  <a:pt x="438" y="843"/>
                  <a:pt x="438" y="843"/>
                </a:cubicBezTo>
                <a:cubicBezTo>
                  <a:pt x="437" y="844"/>
                  <a:pt x="437" y="844"/>
                  <a:pt x="436" y="844"/>
                </a:cubicBezTo>
                <a:cubicBezTo>
                  <a:pt x="436" y="844"/>
                  <a:pt x="436" y="844"/>
                  <a:pt x="436" y="844"/>
                </a:cubicBezTo>
                <a:cubicBezTo>
                  <a:pt x="430" y="846"/>
                  <a:pt x="430" y="846"/>
                  <a:pt x="430" y="846"/>
                </a:cubicBezTo>
                <a:cubicBezTo>
                  <a:pt x="430" y="846"/>
                  <a:pt x="430" y="846"/>
                  <a:pt x="430" y="846"/>
                </a:cubicBezTo>
                <a:cubicBezTo>
                  <a:pt x="361" y="869"/>
                  <a:pt x="361" y="869"/>
                  <a:pt x="361" y="869"/>
                </a:cubicBezTo>
                <a:cubicBezTo>
                  <a:pt x="359" y="870"/>
                  <a:pt x="357" y="871"/>
                  <a:pt x="354" y="871"/>
                </a:cubicBezTo>
                <a:cubicBezTo>
                  <a:pt x="354" y="871"/>
                  <a:pt x="354" y="871"/>
                  <a:pt x="354" y="871"/>
                </a:cubicBezTo>
                <a:cubicBezTo>
                  <a:pt x="354" y="871"/>
                  <a:pt x="353" y="871"/>
                  <a:pt x="352" y="871"/>
                </a:cubicBezTo>
                <a:cubicBezTo>
                  <a:pt x="351" y="871"/>
                  <a:pt x="351" y="871"/>
                  <a:pt x="350" y="871"/>
                </a:cubicBezTo>
                <a:cubicBezTo>
                  <a:pt x="335" y="869"/>
                  <a:pt x="289" y="862"/>
                  <a:pt x="289" y="862"/>
                </a:cubicBezTo>
                <a:cubicBezTo>
                  <a:pt x="289" y="861"/>
                  <a:pt x="289" y="861"/>
                  <a:pt x="289" y="861"/>
                </a:cubicBezTo>
                <a:cubicBezTo>
                  <a:pt x="286" y="861"/>
                  <a:pt x="285" y="860"/>
                  <a:pt x="284" y="860"/>
                </a:cubicBezTo>
                <a:cubicBezTo>
                  <a:pt x="284" y="860"/>
                  <a:pt x="284" y="860"/>
                  <a:pt x="284" y="860"/>
                </a:cubicBezTo>
                <a:cubicBezTo>
                  <a:pt x="0" y="798"/>
                  <a:pt x="0" y="798"/>
                  <a:pt x="0" y="798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2882" y="1401"/>
                  <a:pt x="2882" y="1401"/>
                  <a:pt x="2882" y="1401"/>
                </a:cubicBezTo>
                <a:cubicBezTo>
                  <a:pt x="2882" y="623"/>
                  <a:pt x="2882" y="623"/>
                  <a:pt x="2882" y="623"/>
                </a:cubicBezTo>
                <a:lnTo>
                  <a:pt x="2873" y="622"/>
                </a:lnTo>
                <a:close/>
                <a:moveTo>
                  <a:pt x="1019" y="407"/>
                </a:moveTo>
                <a:cubicBezTo>
                  <a:pt x="1018" y="393"/>
                  <a:pt x="1018" y="393"/>
                  <a:pt x="1018" y="393"/>
                </a:cubicBezTo>
                <a:cubicBezTo>
                  <a:pt x="1031" y="393"/>
                  <a:pt x="1031" y="393"/>
                  <a:pt x="1031" y="393"/>
                </a:cubicBezTo>
                <a:cubicBezTo>
                  <a:pt x="1032" y="406"/>
                  <a:pt x="1032" y="406"/>
                  <a:pt x="1032" y="406"/>
                </a:cubicBezTo>
                <a:lnTo>
                  <a:pt x="1019" y="407"/>
                </a:lnTo>
                <a:close/>
                <a:moveTo>
                  <a:pt x="1076" y="386"/>
                </a:moveTo>
                <a:cubicBezTo>
                  <a:pt x="1064" y="386"/>
                  <a:pt x="1064" y="386"/>
                  <a:pt x="1064" y="386"/>
                </a:cubicBezTo>
                <a:cubicBezTo>
                  <a:pt x="1065" y="373"/>
                  <a:pt x="1065" y="373"/>
                  <a:pt x="1065" y="373"/>
                </a:cubicBezTo>
                <a:cubicBezTo>
                  <a:pt x="1078" y="372"/>
                  <a:pt x="1078" y="372"/>
                  <a:pt x="1078" y="372"/>
                </a:cubicBezTo>
                <a:lnTo>
                  <a:pt x="1076" y="386"/>
                </a:lnTo>
                <a:close/>
                <a:moveTo>
                  <a:pt x="1111" y="260"/>
                </a:moveTo>
                <a:cubicBezTo>
                  <a:pt x="1121" y="256"/>
                  <a:pt x="1121" y="256"/>
                  <a:pt x="1121" y="256"/>
                </a:cubicBezTo>
                <a:cubicBezTo>
                  <a:pt x="1122" y="269"/>
                  <a:pt x="1122" y="269"/>
                  <a:pt x="1122" y="269"/>
                </a:cubicBezTo>
                <a:cubicBezTo>
                  <a:pt x="1113" y="271"/>
                  <a:pt x="1113" y="271"/>
                  <a:pt x="1113" y="271"/>
                </a:cubicBezTo>
                <a:lnTo>
                  <a:pt x="1111" y="260"/>
                </a:lnTo>
                <a:close/>
                <a:moveTo>
                  <a:pt x="1127" y="364"/>
                </a:moveTo>
                <a:cubicBezTo>
                  <a:pt x="1115" y="364"/>
                  <a:pt x="1115" y="364"/>
                  <a:pt x="1115" y="364"/>
                </a:cubicBezTo>
                <a:cubicBezTo>
                  <a:pt x="1116" y="351"/>
                  <a:pt x="1116" y="351"/>
                  <a:pt x="1116" y="351"/>
                </a:cubicBezTo>
                <a:cubicBezTo>
                  <a:pt x="1127" y="351"/>
                  <a:pt x="1127" y="351"/>
                  <a:pt x="1127" y="351"/>
                </a:cubicBezTo>
                <a:lnTo>
                  <a:pt x="1127" y="364"/>
                </a:lnTo>
                <a:close/>
                <a:moveTo>
                  <a:pt x="1133" y="266"/>
                </a:moveTo>
                <a:cubicBezTo>
                  <a:pt x="1125" y="268"/>
                  <a:pt x="1125" y="268"/>
                  <a:pt x="1125" y="268"/>
                </a:cubicBezTo>
                <a:cubicBezTo>
                  <a:pt x="1124" y="256"/>
                  <a:pt x="1124" y="256"/>
                  <a:pt x="1124" y="256"/>
                </a:cubicBezTo>
                <a:cubicBezTo>
                  <a:pt x="1133" y="255"/>
                  <a:pt x="1133" y="255"/>
                  <a:pt x="1133" y="255"/>
                </a:cubicBezTo>
                <a:lnTo>
                  <a:pt x="1133" y="266"/>
                </a:lnTo>
                <a:close/>
                <a:moveTo>
                  <a:pt x="1137" y="265"/>
                </a:moveTo>
                <a:cubicBezTo>
                  <a:pt x="1137" y="253"/>
                  <a:pt x="1137" y="253"/>
                  <a:pt x="1137" y="253"/>
                </a:cubicBezTo>
                <a:cubicBezTo>
                  <a:pt x="1145" y="253"/>
                  <a:pt x="1145" y="253"/>
                  <a:pt x="1145" y="253"/>
                </a:cubicBezTo>
                <a:cubicBezTo>
                  <a:pt x="1147" y="265"/>
                  <a:pt x="1147" y="265"/>
                  <a:pt x="1147" y="265"/>
                </a:cubicBezTo>
                <a:lnTo>
                  <a:pt x="1137" y="265"/>
                </a:lnTo>
                <a:close/>
                <a:moveTo>
                  <a:pt x="1150" y="262"/>
                </a:moveTo>
                <a:cubicBezTo>
                  <a:pt x="1149" y="252"/>
                  <a:pt x="1149" y="252"/>
                  <a:pt x="1149" y="252"/>
                </a:cubicBezTo>
                <a:cubicBezTo>
                  <a:pt x="1149" y="252"/>
                  <a:pt x="1149" y="252"/>
                  <a:pt x="1149" y="252"/>
                </a:cubicBezTo>
                <a:cubicBezTo>
                  <a:pt x="1149" y="251"/>
                  <a:pt x="1149" y="251"/>
                  <a:pt x="1149" y="251"/>
                </a:cubicBezTo>
                <a:cubicBezTo>
                  <a:pt x="1149" y="252"/>
                  <a:pt x="1149" y="252"/>
                  <a:pt x="1149" y="252"/>
                </a:cubicBezTo>
                <a:cubicBezTo>
                  <a:pt x="1158" y="251"/>
                  <a:pt x="1158" y="251"/>
                  <a:pt x="1158" y="251"/>
                </a:cubicBezTo>
                <a:cubicBezTo>
                  <a:pt x="1159" y="262"/>
                  <a:pt x="1159" y="262"/>
                  <a:pt x="1159" y="262"/>
                </a:cubicBezTo>
                <a:lnTo>
                  <a:pt x="1150" y="262"/>
                </a:lnTo>
                <a:close/>
                <a:moveTo>
                  <a:pt x="1174" y="262"/>
                </a:moveTo>
                <a:cubicBezTo>
                  <a:pt x="1165" y="262"/>
                  <a:pt x="1165" y="262"/>
                  <a:pt x="1165" y="262"/>
                </a:cubicBezTo>
                <a:cubicBezTo>
                  <a:pt x="1163" y="250"/>
                  <a:pt x="1163" y="250"/>
                  <a:pt x="1163" y="250"/>
                </a:cubicBezTo>
                <a:cubicBezTo>
                  <a:pt x="1174" y="251"/>
                  <a:pt x="1174" y="251"/>
                  <a:pt x="1174" y="251"/>
                </a:cubicBezTo>
                <a:lnTo>
                  <a:pt x="1174" y="262"/>
                </a:lnTo>
                <a:close/>
                <a:moveTo>
                  <a:pt x="1196" y="262"/>
                </a:moveTo>
                <a:cubicBezTo>
                  <a:pt x="1187" y="262"/>
                  <a:pt x="1187" y="262"/>
                  <a:pt x="1187" y="262"/>
                </a:cubicBezTo>
                <a:cubicBezTo>
                  <a:pt x="1188" y="252"/>
                  <a:pt x="1188" y="252"/>
                  <a:pt x="1188" y="252"/>
                </a:cubicBezTo>
                <a:cubicBezTo>
                  <a:pt x="1198" y="253"/>
                  <a:pt x="1198" y="253"/>
                  <a:pt x="1198" y="253"/>
                </a:cubicBezTo>
                <a:lnTo>
                  <a:pt x="1196" y="262"/>
                </a:lnTo>
                <a:close/>
                <a:moveTo>
                  <a:pt x="1214" y="270"/>
                </a:moveTo>
                <a:cubicBezTo>
                  <a:pt x="1203" y="270"/>
                  <a:pt x="1203" y="270"/>
                  <a:pt x="1203" y="270"/>
                </a:cubicBezTo>
                <a:cubicBezTo>
                  <a:pt x="1203" y="258"/>
                  <a:pt x="1203" y="258"/>
                  <a:pt x="1203" y="258"/>
                </a:cubicBezTo>
                <a:cubicBezTo>
                  <a:pt x="1214" y="259"/>
                  <a:pt x="1214" y="259"/>
                  <a:pt x="1214" y="259"/>
                </a:cubicBezTo>
                <a:lnTo>
                  <a:pt x="1214" y="270"/>
                </a:lnTo>
                <a:close/>
                <a:moveTo>
                  <a:pt x="1234" y="77"/>
                </a:moveTo>
                <a:cubicBezTo>
                  <a:pt x="1234" y="63"/>
                  <a:pt x="1234" y="63"/>
                  <a:pt x="1234" y="63"/>
                </a:cubicBezTo>
                <a:cubicBezTo>
                  <a:pt x="1245" y="58"/>
                  <a:pt x="1245" y="58"/>
                  <a:pt x="1245" y="58"/>
                </a:cubicBezTo>
                <a:cubicBezTo>
                  <a:pt x="1246" y="71"/>
                  <a:pt x="1246" y="71"/>
                  <a:pt x="1246" y="71"/>
                </a:cubicBezTo>
                <a:lnTo>
                  <a:pt x="1234" y="77"/>
                </a:lnTo>
                <a:close/>
                <a:moveTo>
                  <a:pt x="1249" y="71"/>
                </a:moveTo>
                <a:cubicBezTo>
                  <a:pt x="1248" y="58"/>
                  <a:pt x="1248" y="58"/>
                  <a:pt x="1248" y="58"/>
                </a:cubicBezTo>
                <a:cubicBezTo>
                  <a:pt x="1261" y="55"/>
                  <a:pt x="1261" y="55"/>
                  <a:pt x="1261" y="55"/>
                </a:cubicBezTo>
                <a:cubicBezTo>
                  <a:pt x="1261" y="66"/>
                  <a:pt x="1261" y="66"/>
                  <a:pt x="1261" y="66"/>
                </a:cubicBezTo>
                <a:lnTo>
                  <a:pt x="1249" y="71"/>
                </a:lnTo>
                <a:close/>
                <a:moveTo>
                  <a:pt x="1278" y="65"/>
                </a:moveTo>
                <a:cubicBezTo>
                  <a:pt x="1278" y="64"/>
                  <a:pt x="1278" y="64"/>
                  <a:pt x="1278" y="64"/>
                </a:cubicBezTo>
                <a:cubicBezTo>
                  <a:pt x="1289" y="67"/>
                  <a:pt x="1289" y="67"/>
                  <a:pt x="1289" y="67"/>
                </a:cubicBezTo>
                <a:cubicBezTo>
                  <a:pt x="1288" y="80"/>
                  <a:pt x="1288" y="80"/>
                  <a:pt x="1288" y="80"/>
                </a:cubicBezTo>
                <a:cubicBezTo>
                  <a:pt x="1278" y="77"/>
                  <a:pt x="1278" y="77"/>
                  <a:pt x="1278" y="77"/>
                </a:cubicBezTo>
                <a:lnTo>
                  <a:pt x="1278" y="65"/>
                </a:lnTo>
                <a:close/>
                <a:moveTo>
                  <a:pt x="1266" y="248"/>
                </a:moveTo>
                <a:cubicBezTo>
                  <a:pt x="1281" y="246"/>
                  <a:pt x="1281" y="246"/>
                  <a:pt x="1281" y="246"/>
                </a:cubicBezTo>
                <a:cubicBezTo>
                  <a:pt x="1280" y="260"/>
                  <a:pt x="1280" y="260"/>
                  <a:pt x="1280" y="260"/>
                </a:cubicBezTo>
                <a:cubicBezTo>
                  <a:pt x="1270" y="261"/>
                  <a:pt x="1270" y="261"/>
                  <a:pt x="1270" y="261"/>
                </a:cubicBezTo>
                <a:lnTo>
                  <a:pt x="1266" y="248"/>
                </a:lnTo>
                <a:close/>
                <a:moveTo>
                  <a:pt x="1317" y="407"/>
                </a:moveTo>
                <a:cubicBezTo>
                  <a:pt x="1317" y="407"/>
                  <a:pt x="1301" y="413"/>
                  <a:pt x="1281" y="407"/>
                </a:cubicBezTo>
                <a:cubicBezTo>
                  <a:pt x="1279" y="408"/>
                  <a:pt x="1279" y="408"/>
                  <a:pt x="1279" y="408"/>
                </a:cubicBezTo>
                <a:cubicBezTo>
                  <a:pt x="1279" y="396"/>
                  <a:pt x="1279" y="396"/>
                  <a:pt x="1279" y="396"/>
                </a:cubicBezTo>
                <a:cubicBezTo>
                  <a:pt x="1278" y="371"/>
                  <a:pt x="1278" y="371"/>
                  <a:pt x="1278" y="371"/>
                </a:cubicBezTo>
                <a:cubicBezTo>
                  <a:pt x="1278" y="371"/>
                  <a:pt x="1281" y="366"/>
                  <a:pt x="1286" y="363"/>
                </a:cubicBezTo>
                <a:cubicBezTo>
                  <a:pt x="1290" y="360"/>
                  <a:pt x="1295" y="358"/>
                  <a:pt x="1302" y="360"/>
                </a:cubicBezTo>
                <a:cubicBezTo>
                  <a:pt x="1302" y="360"/>
                  <a:pt x="1302" y="360"/>
                  <a:pt x="1302" y="360"/>
                </a:cubicBezTo>
                <a:cubicBezTo>
                  <a:pt x="1302" y="360"/>
                  <a:pt x="1303" y="360"/>
                  <a:pt x="1303" y="360"/>
                </a:cubicBezTo>
                <a:cubicBezTo>
                  <a:pt x="1308" y="362"/>
                  <a:pt x="1312" y="365"/>
                  <a:pt x="1318" y="372"/>
                </a:cubicBezTo>
                <a:lnTo>
                  <a:pt x="1317" y="407"/>
                </a:lnTo>
                <a:close/>
                <a:moveTo>
                  <a:pt x="1323" y="201"/>
                </a:moveTo>
                <a:cubicBezTo>
                  <a:pt x="1314" y="196"/>
                  <a:pt x="1314" y="196"/>
                  <a:pt x="1314" y="196"/>
                </a:cubicBezTo>
                <a:cubicBezTo>
                  <a:pt x="1315" y="182"/>
                  <a:pt x="1315" y="182"/>
                  <a:pt x="1315" y="182"/>
                </a:cubicBezTo>
                <a:cubicBezTo>
                  <a:pt x="1327" y="188"/>
                  <a:pt x="1327" y="188"/>
                  <a:pt x="1327" y="188"/>
                </a:cubicBezTo>
                <a:lnTo>
                  <a:pt x="1323" y="201"/>
                </a:lnTo>
                <a:close/>
                <a:moveTo>
                  <a:pt x="1345" y="209"/>
                </a:moveTo>
                <a:cubicBezTo>
                  <a:pt x="1334" y="205"/>
                  <a:pt x="1334" y="205"/>
                  <a:pt x="1334" y="205"/>
                </a:cubicBezTo>
                <a:cubicBezTo>
                  <a:pt x="1334" y="192"/>
                  <a:pt x="1334" y="192"/>
                  <a:pt x="1334" y="192"/>
                </a:cubicBezTo>
                <a:cubicBezTo>
                  <a:pt x="1347" y="197"/>
                  <a:pt x="1347" y="197"/>
                  <a:pt x="1347" y="197"/>
                </a:cubicBezTo>
                <a:lnTo>
                  <a:pt x="1345" y="209"/>
                </a:lnTo>
                <a:close/>
                <a:moveTo>
                  <a:pt x="1354" y="162"/>
                </a:moveTo>
                <a:cubicBezTo>
                  <a:pt x="1366" y="161"/>
                  <a:pt x="1366" y="161"/>
                  <a:pt x="1366" y="161"/>
                </a:cubicBezTo>
                <a:cubicBezTo>
                  <a:pt x="1366" y="172"/>
                  <a:pt x="1366" y="172"/>
                  <a:pt x="1366" y="172"/>
                </a:cubicBezTo>
                <a:cubicBezTo>
                  <a:pt x="1356" y="173"/>
                  <a:pt x="1356" y="173"/>
                  <a:pt x="1356" y="173"/>
                </a:cubicBezTo>
                <a:lnTo>
                  <a:pt x="1354" y="162"/>
                </a:lnTo>
                <a:close/>
                <a:moveTo>
                  <a:pt x="1359" y="231"/>
                </a:moveTo>
                <a:cubicBezTo>
                  <a:pt x="1357" y="220"/>
                  <a:pt x="1357" y="220"/>
                  <a:pt x="1357" y="220"/>
                </a:cubicBezTo>
                <a:cubicBezTo>
                  <a:pt x="1368" y="219"/>
                  <a:pt x="1368" y="219"/>
                  <a:pt x="1368" y="219"/>
                </a:cubicBezTo>
                <a:cubicBezTo>
                  <a:pt x="1368" y="232"/>
                  <a:pt x="1368" y="232"/>
                  <a:pt x="1368" y="232"/>
                </a:cubicBezTo>
                <a:lnTo>
                  <a:pt x="1359" y="231"/>
                </a:lnTo>
                <a:close/>
                <a:moveTo>
                  <a:pt x="1443" y="192"/>
                </a:moveTo>
                <a:cubicBezTo>
                  <a:pt x="1442" y="206"/>
                  <a:pt x="1442" y="206"/>
                  <a:pt x="1442" y="206"/>
                </a:cubicBezTo>
                <a:cubicBezTo>
                  <a:pt x="1432" y="199"/>
                  <a:pt x="1432" y="199"/>
                  <a:pt x="1432" y="199"/>
                </a:cubicBezTo>
                <a:cubicBezTo>
                  <a:pt x="1432" y="188"/>
                  <a:pt x="1432" y="188"/>
                  <a:pt x="1432" y="188"/>
                </a:cubicBezTo>
                <a:lnTo>
                  <a:pt x="1443" y="192"/>
                </a:lnTo>
                <a:close/>
                <a:moveTo>
                  <a:pt x="1444" y="237"/>
                </a:moveTo>
                <a:cubicBezTo>
                  <a:pt x="1444" y="249"/>
                  <a:pt x="1444" y="249"/>
                  <a:pt x="1444" y="249"/>
                </a:cubicBezTo>
                <a:cubicBezTo>
                  <a:pt x="1432" y="247"/>
                  <a:pt x="1432" y="247"/>
                  <a:pt x="1432" y="247"/>
                </a:cubicBezTo>
                <a:cubicBezTo>
                  <a:pt x="1431" y="236"/>
                  <a:pt x="1431" y="236"/>
                  <a:pt x="1431" y="236"/>
                </a:cubicBezTo>
                <a:lnTo>
                  <a:pt x="1444" y="237"/>
                </a:lnTo>
                <a:close/>
                <a:moveTo>
                  <a:pt x="1432" y="218"/>
                </a:moveTo>
                <a:cubicBezTo>
                  <a:pt x="1443" y="221"/>
                  <a:pt x="1443" y="221"/>
                  <a:pt x="1443" y="221"/>
                </a:cubicBezTo>
                <a:cubicBezTo>
                  <a:pt x="1443" y="233"/>
                  <a:pt x="1443" y="233"/>
                  <a:pt x="1443" y="233"/>
                </a:cubicBezTo>
                <a:cubicBezTo>
                  <a:pt x="1430" y="229"/>
                  <a:pt x="1430" y="229"/>
                  <a:pt x="1430" y="229"/>
                </a:cubicBezTo>
                <a:lnTo>
                  <a:pt x="1432" y="218"/>
                </a:lnTo>
                <a:close/>
                <a:moveTo>
                  <a:pt x="1432" y="288"/>
                </a:moveTo>
                <a:cubicBezTo>
                  <a:pt x="1442" y="290"/>
                  <a:pt x="1442" y="290"/>
                  <a:pt x="1442" y="290"/>
                </a:cubicBezTo>
                <a:cubicBezTo>
                  <a:pt x="1441" y="302"/>
                  <a:pt x="1441" y="302"/>
                  <a:pt x="1441" y="302"/>
                </a:cubicBezTo>
                <a:cubicBezTo>
                  <a:pt x="1430" y="299"/>
                  <a:pt x="1430" y="299"/>
                  <a:pt x="1430" y="299"/>
                </a:cubicBezTo>
                <a:lnTo>
                  <a:pt x="1432" y="288"/>
                </a:lnTo>
                <a:close/>
                <a:moveTo>
                  <a:pt x="1407" y="172"/>
                </a:moveTo>
                <a:cubicBezTo>
                  <a:pt x="1418" y="175"/>
                  <a:pt x="1418" y="175"/>
                  <a:pt x="1418" y="175"/>
                </a:cubicBezTo>
                <a:cubicBezTo>
                  <a:pt x="1417" y="186"/>
                  <a:pt x="1417" y="186"/>
                  <a:pt x="1417" y="186"/>
                </a:cubicBezTo>
                <a:cubicBezTo>
                  <a:pt x="1405" y="184"/>
                  <a:pt x="1405" y="184"/>
                  <a:pt x="1405" y="184"/>
                </a:cubicBezTo>
                <a:lnTo>
                  <a:pt x="1407" y="172"/>
                </a:lnTo>
                <a:close/>
                <a:moveTo>
                  <a:pt x="1405" y="206"/>
                </a:moveTo>
                <a:cubicBezTo>
                  <a:pt x="1417" y="209"/>
                  <a:pt x="1417" y="209"/>
                  <a:pt x="1417" y="209"/>
                </a:cubicBezTo>
                <a:cubicBezTo>
                  <a:pt x="1415" y="222"/>
                  <a:pt x="1415" y="222"/>
                  <a:pt x="1415" y="222"/>
                </a:cubicBezTo>
                <a:cubicBezTo>
                  <a:pt x="1405" y="218"/>
                  <a:pt x="1405" y="218"/>
                  <a:pt x="1405" y="218"/>
                </a:cubicBezTo>
                <a:lnTo>
                  <a:pt x="1405" y="206"/>
                </a:lnTo>
                <a:close/>
                <a:moveTo>
                  <a:pt x="1384" y="160"/>
                </a:moveTo>
                <a:cubicBezTo>
                  <a:pt x="1383" y="171"/>
                  <a:pt x="1383" y="171"/>
                  <a:pt x="1383" y="171"/>
                </a:cubicBezTo>
                <a:cubicBezTo>
                  <a:pt x="1373" y="170"/>
                  <a:pt x="1373" y="170"/>
                  <a:pt x="1373" y="170"/>
                </a:cubicBezTo>
                <a:cubicBezTo>
                  <a:pt x="1373" y="159"/>
                  <a:pt x="1373" y="159"/>
                  <a:pt x="1373" y="159"/>
                </a:cubicBezTo>
                <a:lnTo>
                  <a:pt x="1384" y="160"/>
                </a:lnTo>
                <a:close/>
                <a:moveTo>
                  <a:pt x="1373" y="217"/>
                </a:moveTo>
                <a:cubicBezTo>
                  <a:pt x="1383" y="215"/>
                  <a:pt x="1383" y="215"/>
                  <a:pt x="1383" y="215"/>
                </a:cubicBezTo>
                <a:cubicBezTo>
                  <a:pt x="1385" y="229"/>
                  <a:pt x="1385" y="229"/>
                  <a:pt x="1385" y="229"/>
                </a:cubicBezTo>
                <a:cubicBezTo>
                  <a:pt x="1374" y="229"/>
                  <a:pt x="1374" y="229"/>
                  <a:pt x="1374" y="229"/>
                </a:cubicBezTo>
                <a:lnTo>
                  <a:pt x="1373" y="217"/>
                </a:lnTo>
                <a:close/>
                <a:moveTo>
                  <a:pt x="1387" y="364"/>
                </a:moveTo>
                <a:cubicBezTo>
                  <a:pt x="1375" y="362"/>
                  <a:pt x="1375" y="362"/>
                  <a:pt x="1375" y="362"/>
                </a:cubicBezTo>
                <a:cubicBezTo>
                  <a:pt x="1376" y="352"/>
                  <a:pt x="1376" y="352"/>
                  <a:pt x="1376" y="352"/>
                </a:cubicBezTo>
                <a:cubicBezTo>
                  <a:pt x="1387" y="352"/>
                  <a:pt x="1387" y="352"/>
                  <a:pt x="1387" y="352"/>
                </a:cubicBezTo>
                <a:lnTo>
                  <a:pt x="1387" y="364"/>
                </a:lnTo>
                <a:close/>
                <a:moveTo>
                  <a:pt x="1406" y="225"/>
                </a:moveTo>
                <a:cubicBezTo>
                  <a:pt x="1418" y="228"/>
                  <a:pt x="1418" y="228"/>
                  <a:pt x="1418" y="228"/>
                </a:cubicBezTo>
                <a:cubicBezTo>
                  <a:pt x="1419" y="241"/>
                  <a:pt x="1419" y="241"/>
                  <a:pt x="1419" y="241"/>
                </a:cubicBezTo>
                <a:cubicBezTo>
                  <a:pt x="1405" y="240"/>
                  <a:pt x="1405" y="240"/>
                  <a:pt x="1405" y="240"/>
                </a:cubicBezTo>
                <a:lnTo>
                  <a:pt x="1406" y="225"/>
                </a:lnTo>
                <a:close/>
                <a:moveTo>
                  <a:pt x="1409" y="278"/>
                </a:moveTo>
                <a:cubicBezTo>
                  <a:pt x="1420" y="281"/>
                  <a:pt x="1420" y="281"/>
                  <a:pt x="1420" y="281"/>
                </a:cubicBezTo>
                <a:cubicBezTo>
                  <a:pt x="1418" y="291"/>
                  <a:pt x="1418" y="291"/>
                  <a:pt x="1418" y="291"/>
                </a:cubicBezTo>
                <a:cubicBezTo>
                  <a:pt x="1408" y="288"/>
                  <a:pt x="1408" y="288"/>
                  <a:pt x="1408" y="288"/>
                </a:cubicBezTo>
                <a:lnTo>
                  <a:pt x="1409" y="278"/>
                </a:lnTo>
                <a:close/>
                <a:moveTo>
                  <a:pt x="1420" y="336"/>
                </a:moveTo>
                <a:cubicBezTo>
                  <a:pt x="1410" y="334"/>
                  <a:pt x="1410" y="334"/>
                  <a:pt x="1410" y="334"/>
                </a:cubicBezTo>
                <a:cubicBezTo>
                  <a:pt x="1412" y="323"/>
                  <a:pt x="1412" y="323"/>
                  <a:pt x="1412" y="323"/>
                </a:cubicBezTo>
                <a:cubicBezTo>
                  <a:pt x="1422" y="326"/>
                  <a:pt x="1422" y="326"/>
                  <a:pt x="1422" y="326"/>
                </a:cubicBezTo>
                <a:lnTo>
                  <a:pt x="1420" y="336"/>
                </a:lnTo>
                <a:close/>
                <a:moveTo>
                  <a:pt x="1424" y="373"/>
                </a:moveTo>
                <a:cubicBezTo>
                  <a:pt x="1424" y="361"/>
                  <a:pt x="1424" y="361"/>
                  <a:pt x="1424" y="361"/>
                </a:cubicBezTo>
                <a:cubicBezTo>
                  <a:pt x="1436" y="362"/>
                  <a:pt x="1436" y="362"/>
                  <a:pt x="1436" y="362"/>
                </a:cubicBezTo>
                <a:cubicBezTo>
                  <a:pt x="1437" y="373"/>
                  <a:pt x="1437" y="373"/>
                  <a:pt x="1437" y="373"/>
                </a:cubicBezTo>
                <a:lnTo>
                  <a:pt x="1424" y="373"/>
                </a:lnTo>
                <a:close/>
                <a:moveTo>
                  <a:pt x="1442" y="346"/>
                </a:moveTo>
                <a:cubicBezTo>
                  <a:pt x="1432" y="342"/>
                  <a:pt x="1432" y="342"/>
                  <a:pt x="1432" y="342"/>
                </a:cubicBezTo>
                <a:cubicBezTo>
                  <a:pt x="1434" y="332"/>
                  <a:pt x="1434" y="332"/>
                  <a:pt x="1434" y="332"/>
                </a:cubicBezTo>
                <a:cubicBezTo>
                  <a:pt x="1446" y="336"/>
                  <a:pt x="1446" y="336"/>
                  <a:pt x="1446" y="336"/>
                </a:cubicBezTo>
                <a:lnTo>
                  <a:pt x="1442" y="346"/>
                </a:lnTo>
                <a:close/>
                <a:moveTo>
                  <a:pt x="1481" y="248"/>
                </a:moveTo>
                <a:cubicBezTo>
                  <a:pt x="1491" y="252"/>
                  <a:pt x="1491" y="252"/>
                  <a:pt x="1491" y="252"/>
                </a:cubicBezTo>
                <a:cubicBezTo>
                  <a:pt x="1491" y="263"/>
                  <a:pt x="1491" y="263"/>
                  <a:pt x="1491" y="263"/>
                </a:cubicBezTo>
                <a:cubicBezTo>
                  <a:pt x="1480" y="260"/>
                  <a:pt x="1480" y="260"/>
                  <a:pt x="1480" y="260"/>
                </a:cubicBezTo>
                <a:lnTo>
                  <a:pt x="1481" y="248"/>
                </a:lnTo>
                <a:close/>
                <a:moveTo>
                  <a:pt x="1483" y="284"/>
                </a:moveTo>
                <a:cubicBezTo>
                  <a:pt x="1493" y="286"/>
                  <a:pt x="1493" y="286"/>
                  <a:pt x="1493" y="286"/>
                </a:cubicBezTo>
                <a:cubicBezTo>
                  <a:pt x="1494" y="299"/>
                  <a:pt x="1494" y="299"/>
                  <a:pt x="1494" y="299"/>
                </a:cubicBezTo>
                <a:cubicBezTo>
                  <a:pt x="1481" y="294"/>
                  <a:pt x="1481" y="294"/>
                  <a:pt x="1481" y="294"/>
                </a:cubicBezTo>
                <a:lnTo>
                  <a:pt x="1483" y="284"/>
                </a:lnTo>
                <a:close/>
                <a:moveTo>
                  <a:pt x="1502" y="391"/>
                </a:moveTo>
                <a:cubicBezTo>
                  <a:pt x="1490" y="391"/>
                  <a:pt x="1490" y="391"/>
                  <a:pt x="1490" y="391"/>
                </a:cubicBezTo>
                <a:cubicBezTo>
                  <a:pt x="1491" y="381"/>
                  <a:pt x="1491" y="381"/>
                  <a:pt x="1491" y="381"/>
                </a:cubicBezTo>
                <a:cubicBezTo>
                  <a:pt x="1503" y="381"/>
                  <a:pt x="1503" y="381"/>
                  <a:pt x="1503" y="381"/>
                </a:cubicBezTo>
                <a:lnTo>
                  <a:pt x="1502" y="391"/>
                </a:lnTo>
                <a:close/>
                <a:moveTo>
                  <a:pt x="1510" y="304"/>
                </a:moveTo>
                <a:cubicBezTo>
                  <a:pt x="1499" y="302"/>
                  <a:pt x="1499" y="302"/>
                  <a:pt x="1499" y="302"/>
                </a:cubicBezTo>
                <a:cubicBezTo>
                  <a:pt x="1498" y="290"/>
                  <a:pt x="1498" y="290"/>
                  <a:pt x="1498" y="290"/>
                </a:cubicBezTo>
                <a:cubicBezTo>
                  <a:pt x="1511" y="292"/>
                  <a:pt x="1511" y="292"/>
                  <a:pt x="1511" y="292"/>
                </a:cubicBezTo>
                <a:lnTo>
                  <a:pt x="1510" y="304"/>
                </a:lnTo>
                <a:close/>
                <a:moveTo>
                  <a:pt x="1511" y="271"/>
                </a:moveTo>
                <a:cubicBezTo>
                  <a:pt x="1498" y="267"/>
                  <a:pt x="1498" y="267"/>
                  <a:pt x="1498" y="267"/>
                </a:cubicBezTo>
                <a:cubicBezTo>
                  <a:pt x="1499" y="258"/>
                  <a:pt x="1499" y="258"/>
                  <a:pt x="1499" y="258"/>
                </a:cubicBezTo>
                <a:cubicBezTo>
                  <a:pt x="1512" y="261"/>
                  <a:pt x="1512" y="261"/>
                  <a:pt x="1512" y="261"/>
                </a:cubicBezTo>
                <a:lnTo>
                  <a:pt x="1511" y="271"/>
                </a:lnTo>
                <a:close/>
                <a:moveTo>
                  <a:pt x="1588" y="439"/>
                </a:moveTo>
                <a:cubicBezTo>
                  <a:pt x="1580" y="438"/>
                  <a:pt x="1580" y="438"/>
                  <a:pt x="1580" y="438"/>
                </a:cubicBezTo>
                <a:cubicBezTo>
                  <a:pt x="1580" y="430"/>
                  <a:pt x="1580" y="430"/>
                  <a:pt x="1580" y="430"/>
                </a:cubicBezTo>
                <a:cubicBezTo>
                  <a:pt x="1588" y="431"/>
                  <a:pt x="1588" y="431"/>
                  <a:pt x="1588" y="431"/>
                </a:cubicBezTo>
                <a:lnTo>
                  <a:pt x="1588" y="4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reeform 257"/>
          <p:cNvSpPr>
            <a:spLocks/>
          </p:cNvSpPr>
          <p:nvPr/>
        </p:nvSpPr>
        <p:spPr bwMode="gray">
          <a:xfrm>
            <a:off x="5106988" y="3506788"/>
            <a:ext cx="30162" cy="33337"/>
          </a:xfrm>
          <a:custGeom>
            <a:avLst/>
            <a:gdLst>
              <a:gd name="T0" fmla="*/ 0 w 19"/>
              <a:gd name="T1" fmla="*/ 18 h 21"/>
              <a:gd name="T2" fmla="*/ 19 w 19"/>
              <a:gd name="T3" fmla="*/ 21 h 21"/>
              <a:gd name="T4" fmla="*/ 19 w 19"/>
              <a:gd name="T5" fmla="*/ 2 h 21"/>
              <a:gd name="T6" fmla="*/ 0 w 19"/>
              <a:gd name="T7" fmla="*/ 0 h 21"/>
              <a:gd name="T8" fmla="*/ 0 w 19"/>
              <a:gd name="T9" fmla="*/ 18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1"/>
              <a:gd name="T17" fmla="*/ 19 w 19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1">
                <a:moveTo>
                  <a:pt x="0" y="18"/>
                </a:moveTo>
                <a:lnTo>
                  <a:pt x="19" y="21"/>
                </a:lnTo>
                <a:lnTo>
                  <a:pt x="19" y="2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2" name="Group 314"/>
          <p:cNvGrpSpPr>
            <a:grpSpLocks/>
          </p:cNvGrpSpPr>
          <p:nvPr/>
        </p:nvGrpSpPr>
        <p:grpSpPr bwMode="auto">
          <a:xfrm>
            <a:off x="6867525" y="3567113"/>
            <a:ext cx="1271588" cy="1436687"/>
            <a:chOff x="4129" y="1840"/>
            <a:chExt cx="801" cy="905"/>
          </a:xfrm>
        </p:grpSpPr>
        <p:sp>
          <p:nvSpPr>
            <p:cNvPr id="9" name="Freeform 255"/>
            <p:cNvSpPr>
              <a:spLocks/>
            </p:cNvSpPr>
            <p:nvPr/>
          </p:nvSpPr>
          <p:spPr bwMode="gray">
            <a:xfrm>
              <a:off x="4129" y="1840"/>
              <a:ext cx="801" cy="905"/>
            </a:xfrm>
            <a:custGeom>
              <a:avLst/>
              <a:gdLst>
                <a:gd name="T0" fmla="*/ 300 w 339"/>
                <a:gd name="T1" fmla="*/ 151 h 383"/>
                <a:gd name="T2" fmla="*/ 244 w 339"/>
                <a:gd name="T3" fmla="*/ 206 h 383"/>
                <a:gd name="T4" fmla="*/ 138 w 339"/>
                <a:gd name="T5" fmla="*/ 153 h 383"/>
                <a:gd name="T6" fmla="*/ 109 w 339"/>
                <a:gd name="T7" fmla="*/ 70 h 383"/>
                <a:gd name="T8" fmla="*/ 92 w 339"/>
                <a:gd name="T9" fmla="*/ 30 h 383"/>
                <a:gd name="T10" fmla="*/ 85 w 339"/>
                <a:gd name="T11" fmla="*/ 0 h 383"/>
                <a:gd name="T12" fmla="*/ 69 w 339"/>
                <a:gd name="T13" fmla="*/ 12 h 383"/>
                <a:gd name="T14" fmla="*/ 67 w 339"/>
                <a:gd name="T15" fmla="*/ 32 h 383"/>
                <a:gd name="T16" fmla="*/ 61 w 339"/>
                <a:gd name="T17" fmla="*/ 31 h 383"/>
                <a:gd name="T18" fmla="*/ 51 w 339"/>
                <a:gd name="T19" fmla="*/ 19 h 383"/>
                <a:gd name="T20" fmla="*/ 44 w 339"/>
                <a:gd name="T21" fmla="*/ 28 h 383"/>
                <a:gd name="T22" fmla="*/ 45 w 339"/>
                <a:gd name="T23" fmla="*/ 57 h 383"/>
                <a:gd name="T24" fmla="*/ 29 w 339"/>
                <a:gd name="T25" fmla="*/ 101 h 383"/>
                <a:gd name="T26" fmla="*/ 32 w 339"/>
                <a:gd name="T27" fmla="*/ 158 h 383"/>
                <a:gd name="T28" fmla="*/ 55 w 339"/>
                <a:gd name="T29" fmla="*/ 221 h 383"/>
                <a:gd name="T30" fmla="*/ 40 w 339"/>
                <a:gd name="T31" fmla="*/ 321 h 383"/>
                <a:gd name="T32" fmla="*/ 23 w 339"/>
                <a:gd name="T33" fmla="*/ 347 h 383"/>
                <a:gd name="T34" fmla="*/ 6 w 339"/>
                <a:gd name="T35" fmla="*/ 355 h 383"/>
                <a:gd name="T36" fmla="*/ 2 w 339"/>
                <a:gd name="T37" fmla="*/ 361 h 383"/>
                <a:gd name="T38" fmla="*/ 1 w 339"/>
                <a:gd name="T39" fmla="*/ 365 h 383"/>
                <a:gd name="T40" fmla="*/ 56 w 339"/>
                <a:gd name="T41" fmla="*/ 356 h 383"/>
                <a:gd name="T42" fmla="*/ 57 w 339"/>
                <a:gd name="T43" fmla="*/ 354 h 383"/>
                <a:gd name="T44" fmla="*/ 57 w 339"/>
                <a:gd name="T45" fmla="*/ 355 h 383"/>
                <a:gd name="T46" fmla="*/ 112 w 339"/>
                <a:gd name="T47" fmla="*/ 268 h 383"/>
                <a:gd name="T48" fmla="*/ 153 w 339"/>
                <a:gd name="T49" fmla="*/ 279 h 383"/>
                <a:gd name="T50" fmla="*/ 194 w 339"/>
                <a:gd name="T51" fmla="*/ 327 h 383"/>
                <a:gd name="T52" fmla="*/ 190 w 339"/>
                <a:gd name="T53" fmla="*/ 364 h 383"/>
                <a:gd name="T54" fmla="*/ 190 w 339"/>
                <a:gd name="T55" fmla="*/ 364 h 383"/>
                <a:gd name="T56" fmla="*/ 190 w 339"/>
                <a:gd name="T57" fmla="*/ 365 h 383"/>
                <a:gd name="T58" fmla="*/ 190 w 339"/>
                <a:gd name="T59" fmla="*/ 365 h 383"/>
                <a:gd name="T60" fmla="*/ 204 w 339"/>
                <a:gd name="T61" fmla="*/ 369 h 383"/>
                <a:gd name="T62" fmla="*/ 205 w 339"/>
                <a:gd name="T63" fmla="*/ 369 h 383"/>
                <a:gd name="T64" fmla="*/ 205 w 339"/>
                <a:gd name="T65" fmla="*/ 369 h 383"/>
                <a:gd name="T66" fmla="*/ 205 w 339"/>
                <a:gd name="T67" fmla="*/ 369 h 383"/>
                <a:gd name="T68" fmla="*/ 205 w 339"/>
                <a:gd name="T69" fmla="*/ 368 h 383"/>
                <a:gd name="T70" fmla="*/ 222 w 339"/>
                <a:gd name="T71" fmla="*/ 331 h 383"/>
                <a:gd name="T72" fmla="*/ 210 w 339"/>
                <a:gd name="T73" fmla="*/ 297 h 383"/>
                <a:gd name="T74" fmla="*/ 252 w 339"/>
                <a:gd name="T75" fmla="*/ 329 h 383"/>
                <a:gd name="T76" fmla="*/ 252 w 339"/>
                <a:gd name="T77" fmla="*/ 330 h 383"/>
                <a:gd name="T78" fmla="*/ 273 w 339"/>
                <a:gd name="T79" fmla="*/ 346 h 383"/>
                <a:gd name="T80" fmla="*/ 273 w 339"/>
                <a:gd name="T81" fmla="*/ 344 h 383"/>
                <a:gd name="T82" fmla="*/ 291 w 339"/>
                <a:gd name="T83" fmla="*/ 382 h 383"/>
                <a:gd name="T84" fmla="*/ 290 w 339"/>
                <a:gd name="T85" fmla="*/ 382 h 383"/>
                <a:gd name="T86" fmla="*/ 291 w 339"/>
                <a:gd name="T87" fmla="*/ 383 h 383"/>
                <a:gd name="T88" fmla="*/ 306 w 339"/>
                <a:gd name="T89" fmla="*/ 383 h 383"/>
                <a:gd name="T90" fmla="*/ 307 w 339"/>
                <a:gd name="T91" fmla="*/ 340 h 383"/>
                <a:gd name="T92" fmla="*/ 261 w 339"/>
                <a:gd name="T93" fmla="*/ 288 h 383"/>
                <a:gd name="T94" fmla="*/ 260 w 339"/>
                <a:gd name="T95" fmla="*/ 226 h 383"/>
                <a:gd name="T96" fmla="*/ 290 w 339"/>
                <a:gd name="T97" fmla="*/ 218 h 383"/>
                <a:gd name="T98" fmla="*/ 300 w 339"/>
                <a:gd name="T99" fmla="*/ 151 h 3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9"/>
                <a:gd name="T151" fmla="*/ 0 h 383"/>
                <a:gd name="T152" fmla="*/ 339 w 339"/>
                <a:gd name="T153" fmla="*/ 383 h 3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9" h="383">
                  <a:moveTo>
                    <a:pt x="300" y="151"/>
                  </a:moveTo>
                  <a:cubicBezTo>
                    <a:pt x="312" y="190"/>
                    <a:pt x="258" y="203"/>
                    <a:pt x="244" y="206"/>
                  </a:cubicBezTo>
                  <a:cubicBezTo>
                    <a:pt x="209" y="182"/>
                    <a:pt x="138" y="153"/>
                    <a:pt x="138" y="153"/>
                  </a:cubicBezTo>
                  <a:cubicBezTo>
                    <a:pt x="118" y="143"/>
                    <a:pt x="109" y="70"/>
                    <a:pt x="109" y="70"/>
                  </a:cubicBezTo>
                  <a:cubicBezTo>
                    <a:pt x="110" y="43"/>
                    <a:pt x="92" y="30"/>
                    <a:pt x="92" y="3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2" y="62"/>
                    <a:pt x="37" y="76"/>
                    <a:pt x="29" y="101"/>
                  </a:cubicBezTo>
                  <a:cubicBezTo>
                    <a:pt x="21" y="126"/>
                    <a:pt x="32" y="158"/>
                    <a:pt x="32" y="158"/>
                  </a:cubicBezTo>
                  <a:cubicBezTo>
                    <a:pt x="55" y="221"/>
                    <a:pt x="55" y="221"/>
                    <a:pt x="55" y="221"/>
                  </a:cubicBezTo>
                  <a:cubicBezTo>
                    <a:pt x="55" y="221"/>
                    <a:pt x="40" y="314"/>
                    <a:pt x="40" y="321"/>
                  </a:cubicBezTo>
                  <a:cubicBezTo>
                    <a:pt x="40" y="328"/>
                    <a:pt x="26" y="346"/>
                    <a:pt x="23" y="347"/>
                  </a:cubicBezTo>
                  <a:cubicBezTo>
                    <a:pt x="20" y="348"/>
                    <a:pt x="10" y="351"/>
                    <a:pt x="6" y="355"/>
                  </a:cubicBezTo>
                  <a:cubicBezTo>
                    <a:pt x="3" y="358"/>
                    <a:pt x="2" y="360"/>
                    <a:pt x="2" y="361"/>
                  </a:cubicBezTo>
                  <a:cubicBezTo>
                    <a:pt x="1" y="362"/>
                    <a:pt x="0" y="364"/>
                    <a:pt x="1" y="365"/>
                  </a:cubicBezTo>
                  <a:cubicBezTo>
                    <a:pt x="13" y="363"/>
                    <a:pt x="38" y="359"/>
                    <a:pt x="56" y="356"/>
                  </a:cubicBezTo>
                  <a:cubicBezTo>
                    <a:pt x="57" y="355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112" y="268"/>
                    <a:pt x="112" y="268"/>
                    <a:pt x="112" y="268"/>
                  </a:cubicBezTo>
                  <a:cubicBezTo>
                    <a:pt x="153" y="279"/>
                    <a:pt x="153" y="279"/>
                    <a:pt x="153" y="279"/>
                  </a:cubicBezTo>
                  <a:cubicBezTo>
                    <a:pt x="153" y="279"/>
                    <a:pt x="147" y="294"/>
                    <a:pt x="194" y="327"/>
                  </a:cubicBezTo>
                  <a:cubicBezTo>
                    <a:pt x="194" y="327"/>
                    <a:pt x="211" y="342"/>
                    <a:pt x="190" y="364"/>
                  </a:cubicBezTo>
                  <a:cubicBezTo>
                    <a:pt x="190" y="364"/>
                    <a:pt x="190" y="364"/>
                    <a:pt x="190" y="364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95" y="366"/>
                    <a:pt x="199" y="368"/>
                    <a:pt x="204" y="369"/>
                  </a:cubicBezTo>
                  <a:cubicBezTo>
                    <a:pt x="205" y="369"/>
                    <a:pt x="205" y="369"/>
                    <a:pt x="205" y="369"/>
                  </a:cubicBezTo>
                  <a:cubicBezTo>
                    <a:pt x="205" y="369"/>
                    <a:pt x="205" y="369"/>
                    <a:pt x="205" y="369"/>
                  </a:cubicBezTo>
                  <a:cubicBezTo>
                    <a:pt x="205" y="369"/>
                    <a:pt x="205" y="369"/>
                    <a:pt x="205" y="369"/>
                  </a:cubicBezTo>
                  <a:cubicBezTo>
                    <a:pt x="205" y="368"/>
                    <a:pt x="205" y="368"/>
                    <a:pt x="205" y="368"/>
                  </a:cubicBezTo>
                  <a:cubicBezTo>
                    <a:pt x="222" y="331"/>
                    <a:pt x="222" y="331"/>
                    <a:pt x="222" y="331"/>
                  </a:cubicBezTo>
                  <a:cubicBezTo>
                    <a:pt x="222" y="331"/>
                    <a:pt x="202" y="314"/>
                    <a:pt x="210" y="297"/>
                  </a:cubicBezTo>
                  <a:cubicBezTo>
                    <a:pt x="252" y="329"/>
                    <a:pt x="252" y="329"/>
                    <a:pt x="252" y="329"/>
                  </a:cubicBezTo>
                  <a:cubicBezTo>
                    <a:pt x="252" y="329"/>
                    <a:pt x="252" y="329"/>
                    <a:pt x="252" y="330"/>
                  </a:cubicBezTo>
                  <a:cubicBezTo>
                    <a:pt x="262" y="336"/>
                    <a:pt x="269" y="342"/>
                    <a:pt x="273" y="346"/>
                  </a:cubicBezTo>
                  <a:cubicBezTo>
                    <a:pt x="273" y="345"/>
                    <a:pt x="273" y="345"/>
                    <a:pt x="273" y="344"/>
                  </a:cubicBezTo>
                  <a:cubicBezTo>
                    <a:pt x="273" y="344"/>
                    <a:pt x="291" y="359"/>
                    <a:pt x="291" y="382"/>
                  </a:cubicBezTo>
                  <a:cubicBezTo>
                    <a:pt x="290" y="382"/>
                    <a:pt x="290" y="382"/>
                    <a:pt x="290" y="382"/>
                  </a:cubicBezTo>
                  <a:cubicBezTo>
                    <a:pt x="291" y="383"/>
                    <a:pt x="291" y="383"/>
                    <a:pt x="291" y="383"/>
                  </a:cubicBezTo>
                  <a:cubicBezTo>
                    <a:pt x="296" y="383"/>
                    <a:pt x="301" y="383"/>
                    <a:pt x="306" y="383"/>
                  </a:cubicBezTo>
                  <a:cubicBezTo>
                    <a:pt x="307" y="340"/>
                    <a:pt x="307" y="340"/>
                    <a:pt x="307" y="340"/>
                  </a:cubicBezTo>
                  <a:cubicBezTo>
                    <a:pt x="307" y="340"/>
                    <a:pt x="265" y="324"/>
                    <a:pt x="261" y="288"/>
                  </a:cubicBezTo>
                  <a:cubicBezTo>
                    <a:pt x="259" y="262"/>
                    <a:pt x="268" y="244"/>
                    <a:pt x="260" y="226"/>
                  </a:cubicBezTo>
                  <a:cubicBezTo>
                    <a:pt x="268" y="225"/>
                    <a:pt x="277" y="222"/>
                    <a:pt x="290" y="218"/>
                  </a:cubicBezTo>
                  <a:cubicBezTo>
                    <a:pt x="339" y="201"/>
                    <a:pt x="300" y="151"/>
                    <a:pt x="300" y="15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258"/>
            <p:cNvSpPr>
              <a:spLocks/>
            </p:cNvSpPr>
            <p:nvPr/>
          </p:nvSpPr>
          <p:spPr bwMode="gray">
            <a:xfrm>
              <a:off x="4132" y="1885"/>
              <a:ext cx="165" cy="817"/>
            </a:xfrm>
            <a:custGeom>
              <a:avLst/>
              <a:gdLst>
                <a:gd name="T0" fmla="*/ 50 w 70"/>
                <a:gd name="T1" fmla="*/ 0 h 346"/>
                <a:gd name="T2" fmla="*/ 43 w 70"/>
                <a:gd name="T3" fmla="*/ 9 h 346"/>
                <a:gd name="T4" fmla="*/ 44 w 70"/>
                <a:gd name="T5" fmla="*/ 36 h 346"/>
                <a:gd name="T6" fmla="*/ 24 w 70"/>
                <a:gd name="T7" fmla="*/ 115 h 346"/>
                <a:gd name="T8" fmla="*/ 54 w 70"/>
                <a:gd name="T9" fmla="*/ 202 h 346"/>
                <a:gd name="T10" fmla="*/ 37 w 70"/>
                <a:gd name="T11" fmla="*/ 306 h 346"/>
                <a:gd name="T12" fmla="*/ 22 w 70"/>
                <a:gd name="T13" fmla="*/ 328 h 346"/>
                <a:gd name="T14" fmla="*/ 0 w 70"/>
                <a:gd name="T15" fmla="*/ 346 h 346"/>
                <a:gd name="T16" fmla="*/ 14 w 70"/>
                <a:gd name="T17" fmla="*/ 340 h 346"/>
                <a:gd name="T18" fmla="*/ 42 w 70"/>
                <a:gd name="T19" fmla="*/ 312 h 346"/>
                <a:gd name="T20" fmla="*/ 70 w 70"/>
                <a:gd name="T21" fmla="*/ 206 h 346"/>
                <a:gd name="T22" fmla="*/ 54 w 70"/>
                <a:gd name="T23" fmla="*/ 51 h 346"/>
                <a:gd name="T24" fmla="*/ 56 w 70"/>
                <a:gd name="T25" fmla="*/ 16 h 346"/>
                <a:gd name="T26" fmla="*/ 50 w 70"/>
                <a:gd name="T27" fmla="*/ 0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346"/>
                <a:gd name="T44" fmla="*/ 70 w 70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346">
                  <a:moveTo>
                    <a:pt x="50" y="0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20" y="88"/>
                    <a:pt x="24" y="115"/>
                  </a:cubicBezTo>
                  <a:cubicBezTo>
                    <a:pt x="28" y="142"/>
                    <a:pt x="54" y="202"/>
                    <a:pt x="54" y="202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7" y="306"/>
                    <a:pt x="25" y="326"/>
                    <a:pt x="22" y="328"/>
                  </a:cubicBezTo>
                  <a:cubicBezTo>
                    <a:pt x="19" y="330"/>
                    <a:pt x="1" y="332"/>
                    <a:pt x="0" y="346"/>
                  </a:cubicBezTo>
                  <a:cubicBezTo>
                    <a:pt x="14" y="340"/>
                    <a:pt x="14" y="340"/>
                    <a:pt x="14" y="340"/>
                  </a:cubicBezTo>
                  <a:cubicBezTo>
                    <a:pt x="42" y="312"/>
                    <a:pt x="42" y="312"/>
                    <a:pt x="42" y="312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70" y="206"/>
                    <a:pt x="34" y="133"/>
                    <a:pt x="54" y="51"/>
                  </a:cubicBezTo>
                  <a:cubicBezTo>
                    <a:pt x="56" y="16"/>
                    <a:pt x="56" y="16"/>
                    <a:pt x="56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259"/>
            <p:cNvSpPr>
              <a:spLocks/>
            </p:cNvSpPr>
            <p:nvPr/>
          </p:nvSpPr>
          <p:spPr bwMode="gray">
            <a:xfrm>
              <a:off x="4287" y="1840"/>
              <a:ext cx="50" cy="76"/>
            </a:xfrm>
            <a:custGeom>
              <a:avLst/>
              <a:gdLst>
                <a:gd name="T0" fmla="*/ 5 w 50"/>
                <a:gd name="T1" fmla="*/ 28 h 76"/>
                <a:gd name="T2" fmla="*/ 43 w 50"/>
                <a:gd name="T3" fmla="*/ 0 h 76"/>
                <a:gd name="T4" fmla="*/ 50 w 50"/>
                <a:gd name="T5" fmla="*/ 33 h 76"/>
                <a:gd name="T6" fmla="*/ 24 w 50"/>
                <a:gd name="T7" fmla="*/ 40 h 76"/>
                <a:gd name="T8" fmla="*/ 15 w 50"/>
                <a:gd name="T9" fmla="*/ 73 h 76"/>
                <a:gd name="T10" fmla="*/ 0 w 50"/>
                <a:gd name="T11" fmla="*/ 76 h 76"/>
                <a:gd name="T12" fmla="*/ 5 w 50"/>
                <a:gd name="T13" fmla="*/ 28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6"/>
                <a:gd name="T23" fmla="*/ 50 w 50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6">
                  <a:moveTo>
                    <a:pt x="5" y="28"/>
                  </a:moveTo>
                  <a:lnTo>
                    <a:pt x="43" y="0"/>
                  </a:lnTo>
                  <a:lnTo>
                    <a:pt x="50" y="33"/>
                  </a:lnTo>
                  <a:lnTo>
                    <a:pt x="24" y="40"/>
                  </a:lnTo>
                  <a:lnTo>
                    <a:pt x="15" y="73"/>
                  </a:lnTo>
                  <a:lnTo>
                    <a:pt x="0" y="76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Freeform 260"/>
            <p:cNvSpPr>
              <a:spLocks/>
            </p:cNvSpPr>
            <p:nvPr/>
          </p:nvSpPr>
          <p:spPr bwMode="gray">
            <a:xfrm>
              <a:off x="4484" y="2499"/>
              <a:ext cx="165" cy="210"/>
            </a:xfrm>
            <a:custGeom>
              <a:avLst/>
              <a:gdLst>
                <a:gd name="T0" fmla="*/ 3 w 70"/>
                <a:gd name="T1" fmla="*/ 0 h 89"/>
                <a:gd name="T2" fmla="*/ 44 w 70"/>
                <a:gd name="T3" fmla="*/ 48 h 89"/>
                <a:gd name="T4" fmla="*/ 39 w 70"/>
                <a:gd name="T5" fmla="*/ 86 h 89"/>
                <a:gd name="T6" fmla="*/ 49 w 70"/>
                <a:gd name="T7" fmla="*/ 89 h 89"/>
                <a:gd name="T8" fmla="*/ 57 w 70"/>
                <a:gd name="T9" fmla="*/ 45 h 89"/>
                <a:gd name="T10" fmla="*/ 15 w 70"/>
                <a:gd name="T11" fmla="*/ 2 h 89"/>
                <a:gd name="T12" fmla="*/ 3 w 70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89"/>
                <a:gd name="T23" fmla="*/ 70 w 70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89">
                  <a:moveTo>
                    <a:pt x="3" y="0"/>
                  </a:moveTo>
                  <a:cubicBezTo>
                    <a:pt x="3" y="0"/>
                    <a:pt x="0" y="26"/>
                    <a:pt x="44" y="48"/>
                  </a:cubicBezTo>
                  <a:cubicBezTo>
                    <a:pt x="44" y="48"/>
                    <a:pt x="59" y="62"/>
                    <a:pt x="39" y="86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89"/>
                    <a:pt x="70" y="56"/>
                    <a:pt x="57" y="45"/>
                  </a:cubicBezTo>
                  <a:cubicBezTo>
                    <a:pt x="43" y="34"/>
                    <a:pt x="14" y="18"/>
                    <a:pt x="15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Freeform 261"/>
            <p:cNvSpPr>
              <a:spLocks/>
            </p:cNvSpPr>
            <p:nvPr/>
          </p:nvSpPr>
          <p:spPr bwMode="gray">
            <a:xfrm>
              <a:off x="4547" y="2379"/>
              <a:ext cx="298" cy="366"/>
            </a:xfrm>
            <a:custGeom>
              <a:avLst/>
              <a:gdLst>
                <a:gd name="T0" fmla="*/ 114 w 126"/>
                <a:gd name="T1" fmla="*/ 155 h 155"/>
                <a:gd name="T2" fmla="*/ 70 w 126"/>
                <a:gd name="T3" fmla="*/ 99 h 155"/>
                <a:gd name="T4" fmla="*/ 33 w 126"/>
                <a:gd name="T5" fmla="*/ 69 h 155"/>
                <a:gd name="T6" fmla="*/ 18 w 126"/>
                <a:gd name="T7" fmla="*/ 16 h 155"/>
                <a:gd name="T8" fmla="*/ 34 w 126"/>
                <a:gd name="T9" fmla="*/ 31 h 155"/>
                <a:gd name="T10" fmla="*/ 47 w 126"/>
                <a:gd name="T11" fmla="*/ 65 h 155"/>
                <a:gd name="T12" fmla="*/ 108 w 126"/>
                <a:gd name="T13" fmla="*/ 113 h 155"/>
                <a:gd name="T14" fmla="*/ 122 w 126"/>
                <a:gd name="T15" fmla="*/ 155 h 155"/>
                <a:gd name="T16" fmla="*/ 114 w 126"/>
                <a:gd name="T17" fmla="*/ 15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55"/>
                <a:gd name="T29" fmla="*/ 126 w 126"/>
                <a:gd name="T30" fmla="*/ 155 h 1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55">
                  <a:moveTo>
                    <a:pt x="114" y="155"/>
                  </a:moveTo>
                  <a:cubicBezTo>
                    <a:pt x="113" y="147"/>
                    <a:pt x="116" y="128"/>
                    <a:pt x="70" y="9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0" y="32"/>
                    <a:pt x="18" y="16"/>
                  </a:cubicBezTo>
                  <a:cubicBezTo>
                    <a:pt x="36" y="0"/>
                    <a:pt x="34" y="31"/>
                    <a:pt x="34" y="31"/>
                  </a:cubicBezTo>
                  <a:cubicBezTo>
                    <a:pt x="34" y="31"/>
                    <a:pt x="29" y="47"/>
                    <a:pt x="47" y="65"/>
                  </a:cubicBezTo>
                  <a:cubicBezTo>
                    <a:pt x="65" y="82"/>
                    <a:pt x="108" y="113"/>
                    <a:pt x="108" y="113"/>
                  </a:cubicBezTo>
                  <a:cubicBezTo>
                    <a:pt x="108" y="113"/>
                    <a:pt x="126" y="126"/>
                    <a:pt x="122" y="155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262"/>
            <p:cNvSpPr>
              <a:spLocks/>
            </p:cNvSpPr>
            <p:nvPr/>
          </p:nvSpPr>
          <p:spPr bwMode="gray">
            <a:xfrm>
              <a:off x="4226" y="2310"/>
              <a:ext cx="198" cy="340"/>
            </a:xfrm>
            <a:custGeom>
              <a:avLst/>
              <a:gdLst>
                <a:gd name="T0" fmla="*/ 6 w 84"/>
                <a:gd name="T1" fmla="*/ 131 h 144"/>
                <a:gd name="T2" fmla="*/ 36 w 84"/>
                <a:gd name="T3" fmla="*/ 27 h 144"/>
                <a:gd name="T4" fmla="*/ 64 w 84"/>
                <a:gd name="T5" fmla="*/ 1 h 144"/>
                <a:gd name="T6" fmla="*/ 72 w 84"/>
                <a:gd name="T7" fmla="*/ 20 h 144"/>
                <a:gd name="T8" fmla="*/ 46 w 84"/>
                <a:gd name="T9" fmla="*/ 33 h 144"/>
                <a:gd name="T10" fmla="*/ 11 w 84"/>
                <a:gd name="T11" fmla="*/ 132 h 144"/>
                <a:gd name="T12" fmla="*/ 0 w 84"/>
                <a:gd name="T13" fmla="*/ 144 h 144"/>
                <a:gd name="T14" fmla="*/ 6 w 84"/>
                <a:gd name="T15" fmla="*/ 131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44"/>
                <a:gd name="T26" fmla="*/ 84 w 84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44">
                  <a:moveTo>
                    <a:pt x="6" y="131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45" y="0"/>
                    <a:pt x="64" y="1"/>
                  </a:cubicBezTo>
                  <a:cubicBezTo>
                    <a:pt x="84" y="2"/>
                    <a:pt x="84" y="20"/>
                    <a:pt x="72" y="20"/>
                  </a:cubicBezTo>
                  <a:cubicBezTo>
                    <a:pt x="60" y="20"/>
                    <a:pt x="55" y="16"/>
                    <a:pt x="46" y="33"/>
                  </a:cubicBezTo>
                  <a:cubicBezTo>
                    <a:pt x="38" y="50"/>
                    <a:pt x="11" y="132"/>
                    <a:pt x="11" y="132"/>
                  </a:cubicBezTo>
                  <a:cubicBezTo>
                    <a:pt x="0" y="144"/>
                    <a:pt x="0" y="144"/>
                    <a:pt x="0" y="144"/>
                  </a:cubicBezTo>
                  <a:lnTo>
                    <a:pt x="6" y="131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263"/>
            <p:cNvSpPr>
              <a:spLocks/>
            </p:cNvSpPr>
            <p:nvPr/>
          </p:nvSpPr>
          <p:spPr bwMode="gray">
            <a:xfrm>
              <a:off x="4706" y="2197"/>
              <a:ext cx="196" cy="142"/>
            </a:xfrm>
            <a:custGeom>
              <a:avLst/>
              <a:gdLst>
                <a:gd name="T0" fmla="*/ 56 w 83"/>
                <a:gd name="T1" fmla="*/ 0 h 60"/>
                <a:gd name="T2" fmla="*/ 0 w 83"/>
                <a:gd name="T3" fmla="*/ 55 h 60"/>
                <a:gd name="T4" fmla="*/ 11 w 83"/>
                <a:gd name="T5" fmla="*/ 60 h 60"/>
                <a:gd name="T6" fmla="*/ 56 w 83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60"/>
                <a:gd name="T14" fmla="*/ 83 w 83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60">
                  <a:moveTo>
                    <a:pt x="56" y="0"/>
                  </a:moveTo>
                  <a:cubicBezTo>
                    <a:pt x="56" y="0"/>
                    <a:pt x="73" y="37"/>
                    <a:pt x="0" y="5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83" y="45"/>
                    <a:pt x="56" y="0"/>
                  </a:cubicBez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" name="Group 316"/>
          <p:cNvGrpSpPr>
            <a:grpSpLocks/>
          </p:cNvGrpSpPr>
          <p:nvPr/>
        </p:nvGrpSpPr>
        <p:grpSpPr bwMode="auto">
          <a:xfrm>
            <a:off x="3322638" y="1893888"/>
            <a:ext cx="1555750" cy="960437"/>
            <a:chOff x="2093" y="1193"/>
            <a:chExt cx="980" cy="605"/>
          </a:xfrm>
        </p:grpSpPr>
        <p:sp>
          <p:nvSpPr>
            <p:cNvPr id="17" name="Freeform 297"/>
            <p:cNvSpPr>
              <a:spLocks/>
            </p:cNvSpPr>
            <p:nvPr/>
          </p:nvSpPr>
          <p:spPr bwMode="gray">
            <a:xfrm>
              <a:off x="2469" y="1193"/>
              <a:ext cx="80" cy="151"/>
            </a:xfrm>
            <a:custGeom>
              <a:avLst/>
              <a:gdLst>
                <a:gd name="T0" fmla="*/ 0 w 34"/>
                <a:gd name="T1" fmla="*/ 0 h 64"/>
                <a:gd name="T2" fmla="*/ 24 w 34"/>
                <a:gd name="T3" fmla="*/ 45 h 64"/>
                <a:gd name="T4" fmla="*/ 25 w 34"/>
                <a:gd name="T5" fmla="*/ 57 h 64"/>
                <a:gd name="T6" fmla="*/ 34 w 34"/>
                <a:gd name="T7" fmla="*/ 64 h 64"/>
                <a:gd name="T8" fmla="*/ 16 w 34"/>
                <a:gd name="T9" fmla="*/ 58 h 64"/>
                <a:gd name="T10" fmla="*/ 15 w 34"/>
                <a:gd name="T11" fmla="*/ 48 h 64"/>
                <a:gd name="T12" fmla="*/ 0 w 34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64"/>
                <a:gd name="T23" fmla="*/ 34 w 34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64">
                  <a:moveTo>
                    <a:pt x="0" y="0"/>
                  </a:moveTo>
                  <a:cubicBezTo>
                    <a:pt x="0" y="0"/>
                    <a:pt x="15" y="46"/>
                    <a:pt x="24" y="4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7" y="53"/>
                    <a:pt x="0" y="0"/>
                  </a:cubicBez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298"/>
            <p:cNvSpPr>
              <a:spLocks/>
            </p:cNvSpPr>
            <p:nvPr/>
          </p:nvSpPr>
          <p:spPr bwMode="gray">
            <a:xfrm>
              <a:off x="2228" y="1512"/>
              <a:ext cx="118" cy="186"/>
            </a:xfrm>
            <a:custGeom>
              <a:avLst/>
              <a:gdLst>
                <a:gd name="T0" fmla="*/ 0 w 118"/>
                <a:gd name="T1" fmla="*/ 0 h 186"/>
                <a:gd name="T2" fmla="*/ 45 w 118"/>
                <a:gd name="T3" fmla="*/ 97 h 186"/>
                <a:gd name="T4" fmla="*/ 118 w 118"/>
                <a:gd name="T5" fmla="*/ 156 h 186"/>
                <a:gd name="T6" fmla="*/ 99 w 118"/>
                <a:gd name="T7" fmla="*/ 186 h 186"/>
                <a:gd name="T8" fmla="*/ 26 w 118"/>
                <a:gd name="T9" fmla="*/ 104 h 186"/>
                <a:gd name="T10" fmla="*/ 0 w 118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186"/>
                <a:gd name="T20" fmla="*/ 118 w 118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186">
                  <a:moveTo>
                    <a:pt x="0" y="0"/>
                  </a:moveTo>
                  <a:lnTo>
                    <a:pt x="45" y="97"/>
                  </a:lnTo>
                  <a:lnTo>
                    <a:pt x="118" y="156"/>
                  </a:lnTo>
                  <a:lnTo>
                    <a:pt x="99" y="186"/>
                  </a:lnTo>
                  <a:lnTo>
                    <a:pt x="26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299"/>
            <p:cNvSpPr>
              <a:spLocks/>
            </p:cNvSpPr>
            <p:nvPr/>
          </p:nvSpPr>
          <p:spPr bwMode="gray">
            <a:xfrm>
              <a:off x="2093" y="1665"/>
              <a:ext cx="43" cy="57"/>
            </a:xfrm>
            <a:custGeom>
              <a:avLst/>
              <a:gdLst>
                <a:gd name="T0" fmla="*/ 0 w 43"/>
                <a:gd name="T1" fmla="*/ 0 h 57"/>
                <a:gd name="T2" fmla="*/ 43 w 43"/>
                <a:gd name="T3" fmla="*/ 55 h 57"/>
                <a:gd name="T4" fmla="*/ 17 w 43"/>
                <a:gd name="T5" fmla="*/ 57 h 57"/>
                <a:gd name="T6" fmla="*/ 0 w 43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7"/>
                <a:gd name="T14" fmla="*/ 43 w 43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7">
                  <a:moveTo>
                    <a:pt x="0" y="0"/>
                  </a:moveTo>
                  <a:lnTo>
                    <a:pt x="43" y="55"/>
                  </a:lnTo>
                  <a:lnTo>
                    <a:pt x="1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Freeform 300"/>
            <p:cNvSpPr>
              <a:spLocks/>
            </p:cNvSpPr>
            <p:nvPr/>
          </p:nvSpPr>
          <p:spPr bwMode="gray">
            <a:xfrm>
              <a:off x="2561" y="1481"/>
              <a:ext cx="116" cy="106"/>
            </a:xfrm>
            <a:custGeom>
              <a:avLst/>
              <a:gdLst>
                <a:gd name="T0" fmla="*/ 0 w 116"/>
                <a:gd name="T1" fmla="*/ 0 h 106"/>
                <a:gd name="T2" fmla="*/ 101 w 116"/>
                <a:gd name="T3" fmla="*/ 76 h 106"/>
                <a:gd name="T4" fmla="*/ 116 w 116"/>
                <a:gd name="T5" fmla="*/ 106 h 106"/>
                <a:gd name="T6" fmla="*/ 2 w 116"/>
                <a:gd name="T7" fmla="*/ 47 h 106"/>
                <a:gd name="T8" fmla="*/ 0 w 116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06"/>
                <a:gd name="T17" fmla="*/ 116 w 11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06">
                  <a:moveTo>
                    <a:pt x="0" y="0"/>
                  </a:moveTo>
                  <a:lnTo>
                    <a:pt x="101" y="76"/>
                  </a:lnTo>
                  <a:lnTo>
                    <a:pt x="116" y="106"/>
                  </a:lnTo>
                  <a:lnTo>
                    <a:pt x="2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Freeform 301"/>
            <p:cNvSpPr>
              <a:spLocks/>
            </p:cNvSpPr>
            <p:nvPr/>
          </p:nvSpPr>
          <p:spPr bwMode="gray">
            <a:xfrm>
              <a:off x="2721" y="1429"/>
              <a:ext cx="199" cy="182"/>
            </a:xfrm>
            <a:custGeom>
              <a:avLst/>
              <a:gdLst>
                <a:gd name="T0" fmla="*/ 0 w 199"/>
                <a:gd name="T1" fmla="*/ 0 h 182"/>
                <a:gd name="T2" fmla="*/ 140 w 199"/>
                <a:gd name="T3" fmla="*/ 97 h 182"/>
                <a:gd name="T4" fmla="*/ 199 w 199"/>
                <a:gd name="T5" fmla="*/ 182 h 182"/>
                <a:gd name="T6" fmla="*/ 59 w 199"/>
                <a:gd name="T7" fmla="*/ 106 h 182"/>
                <a:gd name="T8" fmla="*/ 0 w 19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82"/>
                <a:gd name="T17" fmla="*/ 199 w 19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82">
                  <a:moveTo>
                    <a:pt x="0" y="0"/>
                  </a:moveTo>
                  <a:lnTo>
                    <a:pt x="140" y="97"/>
                  </a:lnTo>
                  <a:lnTo>
                    <a:pt x="199" y="182"/>
                  </a:lnTo>
                  <a:lnTo>
                    <a:pt x="59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Freeform 302"/>
            <p:cNvSpPr>
              <a:spLocks/>
            </p:cNvSpPr>
            <p:nvPr/>
          </p:nvSpPr>
          <p:spPr bwMode="gray">
            <a:xfrm>
              <a:off x="2922" y="1649"/>
              <a:ext cx="151" cy="149"/>
            </a:xfrm>
            <a:custGeom>
              <a:avLst/>
              <a:gdLst>
                <a:gd name="T0" fmla="*/ 0 w 151"/>
                <a:gd name="T1" fmla="*/ 0 h 149"/>
                <a:gd name="T2" fmla="*/ 90 w 151"/>
                <a:gd name="T3" fmla="*/ 40 h 149"/>
                <a:gd name="T4" fmla="*/ 151 w 151"/>
                <a:gd name="T5" fmla="*/ 149 h 149"/>
                <a:gd name="T6" fmla="*/ 38 w 151"/>
                <a:gd name="T7" fmla="*/ 101 h 149"/>
                <a:gd name="T8" fmla="*/ 0 w 151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49"/>
                <a:gd name="T17" fmla="*/ 151 w 151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49">
                  <a:moveTo>
                    <a:pt x="0" y="0"/>
                  </a:moveTo>
                  <a:lnTo>
                    <a:pt x="90" y="40"/>
                  </a:lnTo>
                  <a:lnTo>
                    <a:pt x="151" y="149"/>
                  </a:lnTo>
                  <a:lnTo>
                    <a:pt x="3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3" name="Freeform 303"/>
          <p:cNvSpPr>
            <a:spLocks/>
          </p:cNvSpPr>
          <p:nvPr/>
        </p:nvSpPr>
        <p:spPr bwMode="gray">
          <a:xfrm>
            <a:off x="5137150" y="1990725"/>
            <a:ext cx="1376363" cy="704850"/>
          </a:xfrm>
          <a:custGeom>
            <a:avLst/>
            <a:gdLst>
              <a:gd name="T0" fmla="*/ 47 w 367"/>
              <a:gd name="T1" fmla="*/ 83 h 188"/>
              <a:gd name="T2" fmla="*/ 86 w 367"/>
              <a:gd name="T3" fmla="*/ 81 h 188"/>
              <a:gd name="T4" fmla="*/ 162 w 367"/>
              <a:gd name="T5" fmla="*/ 107 h 188"/>
              <a:gd name="T6" fmla="*/ 169 w 367"/>
              <a:gd name="T7" fmla="*/ 97 h 188"/>
              <a:gd name="T8" fmla="*/ 168 w 367"/>
              <a:gd name="T9" fmla="*/ 88 h 188"/>
              <a:gd name="T10" fmla="*/ 167 w 367"/>
              <a:gd name="T11" fmla="*/ 84 h 188"/>
              <a:gd name="T12" fmla="*/ 170 w 367"/>
              <a:gd name="T13" fmla="*/ 67 h 188"/>
              <a:gd name="T14" fmla="*/ 181 w 367"/>
              <a:gd name="T15" fmla="*/ 78 h 188"/>
              <a:gd name="T16" fmla="*/ 192 w 367"/>
              <a:gd name="T17" fmla="*/ 76 h 188"/>
              <a:gd name="T18" fmla="*/ 197 w 367"/>
              <a:gd name="T19" fmla="*/ 57 h 188"/>
              <a:gd name="T20" fmla="*/ 217 w 367"/>
              <a:gd name="T21" fmla="*/ 86 h 188"/>
              <a:gd name="T22" fmla="*/ 269 w 367"/>
              <a:gd name="T23" fmla="*/ 64 h 188"/>
              <a:gd name="T24" fmla="*/ 326 w 367"/>
              <a:gd name="T25" fmla="*/ 0 h 188"/>
              <a:gd name="T26" fmla="*/ 313 w 367"/>
              <a:gd name="T27" fmla="*/ 9 h 188"/>
              <a:gd name="T28" fmla="*/ 367 w 367"/>
              <a:gd name="T29" fmla="*/ 3 h 188"/>
              <a:gd name="T30" fmla="*/ 360 w 367"/>
              <a:gd name="T31" fmla="*/ 54 h 188"/>
              <a:gd name="T32" fmla="*/ 326 w 367"/>
              <a:gd name="T33" fmla="*/ 118 h 188"/>
              <a:gd name="T34" fmla="*/ 294 w 367"/>
              <a:gd name="T35" fmla="*/ 119 h 188"/>
              <a:gd name="T36" fmla="*/ 264 w 367"/>
              <a:gd name="T37" fmla="*/ 149 h 188"/>
              <a:gd name="T38" fmla="*/ 221 w 367"/>
              <a:gd name="T39" fmla="*/ 185 h 188"/>
              <a:gd name="T40" fmla="*/ 170 w 367"/>
              <a:gd name="T41" fmla="*/ 182 h 188"/>
              <a:gd name="T42" fmla="*/ 92 w 367"/>
              <a:gd name="T43" fmla="*/ 188 h 188"/>
              <a:gd name="T44" fmla="*/ 30 w 367"/>
              <a:gd name="T45" fmla="*/ 158 h 188"/>
              <a:gd name="T46" fmla="*/ 0 w 367"/>
              <a:gd name="T47" fmla="*/ 117 h 188"/>
              <a:gd name="T48" fmla="*/ 47 w 367"/>
              <a:gd name="T49" fmla="*/ 83 h 1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67"/>
              <a:gd name="T76" fmla="*/ 0 h 188"/>
              <a:gd name="T77" fmla="*/ 367 w 367"/>
              <a:gd name="T78" fmla="*/ 188 h 1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67" h="188">
                <a:moveTo>
                  <a:pt x="47" y="83"/>
                </a:moveTo>
                <a:cubicBezTo>
                  <a:pt x="47" y="83"/>
                  <a:pt x="69" y="63"/>
                  <a:pt x="86" y="81"/>
                </a:cubicBezTo>
                <a:cubicBezTo>
                  <a:pt x="103" y="100"/>
                  <a:pt x="99" y="122"/>
                  <a:pt x="162" y="107"/>
                </a:cubicBezTo>
                <a:cubicBezTo>
                  <a:pt x="162" y="107"/>
                  <a:pt x="169" y="104"/>
                  <a:pt x="169" y="97"/>
                </a:cubicBezTo>
                <a:cubicBezTo>
                  <a:pt x="169" y="97"/>
                  <a:pt x="167" y="91"/>
                  <a:pt x="168" y="88"/>
                </a:cubicBezTo>
                <a:cubicBezTo>
                  <a:pt x="168" y="86"/>
                  <a:pt x="167" y="84"/>
                  <a:pt x="167" y="84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81" y="78"/>
                  <a:pt x="181" y="78"/>
                  <a:pt x="181" y="78"/>
                </a:cubicBezTo>
                <a:cubicBezTo>
                  <a:pt x="181" y="78"/>
                  <a:pt x="190" y="75"/>
                  <a:pt x="192" y="76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217" y="86"/>
                  <a:pt x="217" y="86"/>
                  <a:pt x="217" y="86"/>
                </a:cubicBezTo>
                <a:cubicBezTo>
                  <a:pt x="217" y="86"/>
                  <a:pt x="253" y="82"/>
                  <a:pt x="269" y="64"/>
                </a:cubicBezTo>
                <a:cubicBezTo>
                  <a:pt x="285" y="45"/>
                  <a:pt x="277" y="1"/>
                  <a:pt x="326" y="0"/>
                </a:cubicBezTo>
                <a:cubicBezTo>
                  <a:pt x="326" y="0"/>
                  <a:pt x="314" y="6"/>
                  <a:pt x="313" y="9"/>
                </a:cubicBezTo>
                <a:cubicBezTo>
                  <a:pt x="313" y="9"/>
                  <a:pt x="362" y="2"/>
                  <a:pt x="367" y="3"/>
                </a:cubicBezTo>
                <a:cubicBezTo>
                  <a:pt x="367" y="3"/>
                  <a:pt x="321" y="25"/>
                  <a:pt x="360" y="54"/>
                </a:cubicBezTo>
                <a:cubicBezTo>
                  <a:pt x="360" y="54"/>
                  <a:pt x="296" y="75"/>
                  <a:pt x="326" y="118"/>
                </a:cubicBezTo>
                <a:cubicBezTo>
                  <a:pt x="326" y="118"/>
                  <a:pt x="309" y="110"/>
                  <a:pt x="294" y="119"/>
                </a:cubicBezTo>
                <a:cubicBezTo>
                  <a:pt x="279" y="128"/>
                  <a:pt x="258" y="143"/>
                  <a:pt x="264" y="149"/>
                </a:cubicBezTo>
                <a:cubicBezTo>
                  <a:pt x="264" y="149"/>
                  <a:pt x="218" y="145"/>
                  <a:pt x="221" y="185"/>
                </a:cubicBezTo>
                <a:cubicBezTo>
                  <a:pt x="221" y="185"/>
                  <a:pt x="200" y="147"/>
                  <a:pt x="170" y="182"/>
                </a:cubicBezTo>
                <a:cubicBezTo>
                  <a:pt x="170" y="182"/>
                  <a:pt x="129" y="148"/>
                  <a:pt x="92" y="188"/>
                </a:cubicBezTo>
                <a:cubicBezTo>
                  <a:pt x="92" y="188"/>
                  <a:pt x="77" y="124"/>
                  <a:pt x="30" y="158"/>
                </a:cubicBezTo>
                <a:cubicBezTo>
                  <a:pt x="30" y="158"/>
                  <a:pt x="46" y="107"/>
                  <a:pt x="0" y="117"/>
                </a:cubicBezTo>
                <a:cubicBezTo>
                  <a:pt x="0" y="117"/>
                  <a:pt x="116" y="72"/>
                  <a:pt x="47" y="83"/>
                </a:cubicBezTo>
                <a:close/>
              </a:path>
            </a:pathLst>
          </a:custGeom>
          <a:solidFill>
            <a:srgbClr val="1A17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4" name="Freeform 304"/>
          <p:cNvSpPr>
            <a:spLocks/>
          </p:cNvSpPr>
          <p:nvPr/>
        </p:nvSpPr>
        <p:spPr bwMode="gray">
          <a:xfrm>
            <a:off x="5656263" y="2695575"/>
            <a:ext cx="776287" cy="396875"/>
          </a:xfrm>
          <a:custGeom>
            <a:avLst/>
            <a:gdLst>
              <a:gd name="T0" fmla="*/ 26 w 207"/>
              <a:gd name="T1" fmla="*/ 47 h 106"/>
              <a:gd name="T2" fmla="*/ 48 w 207"/>
              <a:gd name="T3" fmla="*/ 46 h 106"/>
              <a:gd name="T4" fmla="*/ 91 w 207"/>
              <a:gd name="T5" fmla="*/ 61 h 106"/>
              <a:gd name="T6" fmla="*/ 95 w 207"/>
              <a:gd name="T7" fmla="*/ 55 h 106"/>
              <a:gd name="T8" fmla="*/ 94 w 207"/>
              <a:gd name="T9" fmla="*/ 50 h 106"/>
              <a:gd name="T10" fmla="*/ 94 w 207"/>
              <a:gd name="T11" fmla="*/ 48 h 106"/>
              <a:gd name="T12" fmla="*/ 96 w 207"/>
              <a:gd name="T13" fmla="*/ 38 h 106"/>
              <a:gd name="T14" fmla="*/ 102 w 207"/>
              <a:gd name="T15" fmla="*/ 44 h 106"/>
              <a:gd name="T16" fmla="*/ 108 w 207"/>
              <a:gd name="T17" fmla="*/ 43 h 106"/>
              <a:gd name="T18" fmla="*/ 111 w 207"/>
              <a:gd name="T19" fmla="*/ 32 h 106"/>
              <a:gd name="T20" fmla="*/ 122 w 207"/>
              <a:gd name="T21" fmla="*/ 48 h 106"/>
              <a:gd name="T22" fmla="*/ 152 w 207"/>
              <a:gd name="T23" fmla="*/ 36 h 106"/>
              <a:gd name="T24" fmla="*/ 184 w 207"/>
              <a:gd name="T25" fmla="*/ 0 h 106"/>
              <a:gd name="T26" fmla="*/ 176 w 207"/>
              <a:gd name="T27" fmla="*/ 5 h 106"/>
              <a:gd name="T28" fmla="*/ 207 w 207"/>
              <a:gd name="T29" fmla="*/ 2 h 106"/>
              <a:gd name="T30" fmla="*/ 203 w 207"/>
              <a:gd name="T31" fmla="*/ 31 h 106"/>
              <a:gd name="T32" fmla="*/ 184 w 207"/>
              <a:gd name="T33" fmla="*/ 67 h 106"/>
              <a:gd name="T34" fmla="*/ 166 w 207"/>
              <a:gd name="T35" fmla="*/ 67 h 106"/>
              <a:gd name="T36" fmla="*/ 149 w 207"/>
              <a:gd name="T37" fmla="*/ 84 h 106"/>
              <a:gd name="T38" fmla="*/ 124 w 207"/>
              <a:gd name="T39" fmla="*/ 104 h 106"/>
              <a:gd name="T40" fmla="*/ 96 w 207"/>
              <a:gd name="T41" fmla="*/ 103 h 106"/>
              <a:gd name="T42" fmla="*/ 52 w 207"/>
              <a:gd name="T43" fmla="*/ 106 h 106"/>
              <a:gd name="T44" fmla="*/ 17 w 207"/>
              <a:gd name="T45" fmla="*/ 89 h 106"/>
              <a:gd name="T46" fmla="*/ 0 w 207"/>
              <a:gd name="T47" fmla="*/ 66 h 106"/>
              <a:gd name="T48" fmla="*/ 26 w 207"/>
              <a:gd name="T49" fmla="*/ 47 h 10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7"/>
              <a:gd name="T76" fmla="*/ 0 h 106"/>
              <a:gd name="T77" fmla="*/ 207 w 207"/>
              <a:gd name="T78" fmla="*/ 106 h 10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7" h="106">
                <a:moveTo>
                  <a:pt x="26" y="47"/>
                </a:moveTo>
                <a:cubicBezTo>
                  <a:pt x="26" y="47"/>
                  <a:pt x="39" y="36"/>
                  <a:pt x="48" y="46"/>
                </a:cubicBezTo>
                <a:cubicBezTo>
                  <a:pt x="58" y="56"/>
                  <a:pt x="56" y="69"/>
                  <a:pt x="91" y="61"/>
                </a:cubicBezTo>
                <a:cubicBezTo>
                  <a:pt x="91" y="61"/>
                  <a:pt x="95" y="59"/>
                  <a:pt x="95" y="55"/>
                </a:cubicBezTo>
                <a:cubicBezTo>
                  <a:pt x="95" y="55"/>
                  <a:pt x="94" y="51"/>
                  <a:pt x="94" y="50"/>
                </a:cubicBezTo>
                <a:cubicBezTo>
                  <a:pt x="95" y="49"/>
                  <a:pt x="94" y="48"/>
                  <a:pt x="94" y="48"/>
                </a:cubicBezTo>
                <a:cubicBezTo>
                  <a:pt x="96" y="38"/>
                  <a:pt x="96" y="38"/>
                  <a:pt x="96" y="38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2" y="44"/>
                  <a:pt x="107" y="42"/>
                  <a:pt x="108" y="4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2" y="48"/>
                  <a:pt x="142" y="47"/>
                  <a:pt x="152" y="36"/>
                </a:cubicBezTo>
                <a:cubicBezTo>
                  <a:pt x="161" y="26"/>
                  <a:pt x="156" y="1"/>
                  <a:pt x="184" y="0"/>
                </a:cubicBezTo>
                <a:cubicBezTo>
                  <a:pt x="184" y="0"/>
                  <a:pt x="177" y="3"/>
                  <a:pt x="176" y="5"/>
                </a:cubicBezTo>
                <a:cubicBezTo>
                  <a:pt x="176" y="5"/>
                  <a:pt x="204" y="1"/>
                  <a:pt x="207" y="2"/>
                </a:cubicBezTo>
                <a:cubicBezTo>
                  <a:pt x="207" y="2"/>
                  <a:pt x="181" y="14"/>
                  <a:pt x="203" y="31"/>
                </a:cubicBezTo>
                <a:cubicBezTo>
                  <a:pt x="203" y="31"/>
                  <a:pt x="167" y="42"/>
                  <a:pt x="184" y="67"/>
                </a:cubicBezTo>
                <a:cubicBezTo>
                  <a:pt x="184" y="67"/>
                  <a:pt x="174" y="62"/>
                  <a:pt x="166" y="67"/>
                </a:cubicBezTo>
                <a:cubicBezTo>
                  <a:pt x="157" y="73"/>
                  <a:pt x="145" y="81"/>
                  <a:pt x="149" y="84"/>
                </a:cubicBezTo>
                <a:cubicBezTo>
                  <a:pt x="149" y="84"/>
                  <a:pt x="123" y="82"/>
                  <a:pt x="124" y="104"/>
                </a:cubicBezTo>
                <a:cubicBezTo>
                  <a:pt x="124" y="104"/>
                  <a:pt x="113" y="83"/>
                  <a:pt x="96" y="103"/>
                </a:cubicBezTo>
                <a:cubicBezTo>
                  <a:pt x="96" y="103"/>
                  <a:pt x="73" y="84"/>
                  <a:pt x="52" y="106"/>
                </a:cubicBezTo>
                <a:cubicBezTo>
                  <a:pt x="52" y="106"/>
                  <a:pt x="43" y="70"/>
                  <a:pt x="17" y="89"/>
                </a:cubicBezTo>
                <a:cubicBezTo>
                  <a:pt x="17" y="89"/>
                  <a:pt x="26" y="61"/>
                  <a:pt x="0" y="66"/>
                </a:cubicBezTo>
                <a:cubicBezTo>
                  <a:pt x="0" y="66"/>
                  <a:pt x="65" y="41"/>
                  <a:pt x="26" y="47"/>
                </a:cubicBezTo>
                <a:close/>
              </a:path>
            </a:pathLst>
          </a:custGeom>
          <a:solidFill>
            <a:srgbClr val="1A17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5" name="Freeform 305"/>
          <p:cNvSpPr>
            <a:spLocks/>
          </p:cNvSpPr>
          <p:nvPr/>
        </p:nvSpPr>
        <p:spPr bwMode="gray">
          <a:xfrm flipH="1">
            <a:off x="5262563" y="3048000"/>
            <a:ext cx="520700" cy="266700"/>
          </a:xfrm>
          <a:custGeom>
            <a:avLst/>
            <a:gdLst>
              <a:gd name="T0" fmla="*/ 18 w 139"/>
              <a:gd name="T1" fmla="*/ 31 h 71"/>
              <a:gd name="T2" fmla="*/ 33 w 139"/>
              <a:gd name="T3" fmla="*/ 31 h 71"/>
              <a:gd name="T4" fmla="*/ 61 w 139"/>
              <a:gd name="T5" fmla="*/ 40 h 71"/>
              <a:gd name="T6" fmla="*/ 64 w 139"/>
              <a:gd name="T7" fmla="*/ 36 h 71"/>
              <a:gd name="T8" fmla="*/ 64 w 139"/>
              <a:gd name="T9" fmla="*/ 33 h 71"/>
              <a:gd name="T10" fmla="*/ 63 w 139"/>
              <a:gd name="T11" fmla="*/ 32 h 71"/>
              <a:gd name="T12" fmla="*/ 64 w 139"/>
              <a:gd name="T13" fmla="*/ 25 h 71"/>
              <a:gd name="T14" fmla="*/ 69 w 139"/>
              <a:gd name="T15" fmla="*/ 29 h 71"/>
              <a:gd name="T16" fmla="*/ 73 w 139"/>
              <a:gd name="T17" fmla="*/ 28 h 71"/>
              <a:gd name="T18" fmla="*/ 75 w 139"/>
              <a:gd name="T19" fmla="*/ 21 h 71"/>
              <a:gd name="T20" fmla="*/ 82 w 139"/>
              <a:gd name="T21" fmla="*/ 32 h 71"/>
              <a:gd name="T22" fmla="*/ 102 w 139"/>
              <a:gd name="T23" fmla="*/ 24 h 71"/>
              <a:gd name="T24" fmla="*/ 124 w 139"/>
              <a:gd name="T25" fmla="*/ 0 h 71"/>
              <a:gd name="T26" fmla="*/ 119 w 139"/>
              <a:gd name="T27" fmla="*/ 3 h 71"/>
              <a:gd name="T28" fmla="*/ 139 w 139"/>
              <a:gd name="T29" fmla="*/ 1 h 71"/>
              <a:gd name="T30" fmla="*/ 137 w 139"/>
              <a:gd name="T31" fmla="*/ 20 h 71"/>
              <a:gd name="T32" fmla="*/ 124 w 139"/>
              <a:gd name="T33" fmla="*/ 45 h 71"/>
              <a:gd name="T34" fmla="*/ 112 w 139"/>
              <a:gd name="T35" fmla="*/ 45 h 71"/>
              <a:gd name="T36" fmla="*/ 100 w 139"/>
              <a:gd name="T37" fmla="*/ 56 h 71"/>
              <a:gd name="T38" fmla="*/ 84 w 139"/>
              <a:gd name="T39" fmla="*/ 70 h 71"/>
              <a:gd name="T40" fmla="*/ 64 w 139"/>
              <a:gd name="T41" fmla="*/ 69 h 71"/>
              <a:gd name="T42" fmla="*/ 35 w 139"/>
              <a:gd name="T43" fmla="*/ 71 h 71"/>
              <a:gd name="T44" fmla="*/ 11 w 139"/>
              <a:gd name="T45" fmla="*/ 60 h 71"/>
              <a:gd name="T46" fmla="*/ 0 w 139"/>
              <a:gd name="T47" fmla="*/ 44 h 71"/>
              <a:gd name="T48" fmla="*/ 18 w 139"/>
              <a:gd name="T49" fmla="*/ 31 h 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9"/>
              <a:gd name="T76" fmla="*/ 0 h 71"/>
              <a:gd name="T77" fmla="*/ 139 w 139"/>
              <a:gd name="T78" fmla="*/ 71 h 7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9" h="71">
                <a:moveTo>
                  <a:pt x="18" y="31"/>
                </a:moveTo>
                <a:cubicBezTo>
                  <a:pt x="18" y="31"/>
                  <a:pt x="26" y="24"/>
                  <a:pt x="33" y="31"/>
                </a:cubicBezTo>
                <a:cubicBezTo>
                  <a:pt x="39" y="38"/>
                  <a:pt x="38" y="46"/>
                  <a:pt x="61" y="40"/>
                </a:cubicBezTo>
                <a:cubicBezTo>
                  <a:pt x="61" y="40"/>
                  <a:pt x="64" y="39"/>
                  <a:pt x="64" y="36"/>
                </a:cubicBezTo>
                <a:cubicBezTo>
                  <a:pt x="64" y="36"/>
                  <a:pt x="63" y="34"/>
                  <a:pt x="64" y="33"/>
                </a:cubicBezTo>
                <a:cubicBezTo>
                  <a:pt x="64" y="32"/>
                  <a:pt x="63" y="32"/>
                  <a:pt x="63" y="32"/>
                </a:cubicBezTo>
                <a:cubicBezTo>
                  <a:pt x="64" y="25"/>
                  <a:pt x="64" y="25"/>
                  <a:pt x="64" y="25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9"/>
                  <a:pt x="72" y="28"/>
                  <a:pt x="73" y="28"/>
                </a:cubicBezTo>
                <a:cubicBezTo>
                  <a:pt x="75" y="21"/>
                  <a:pt x="75" y="21"/>
                  <a:pt x="75" y="21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96" y="31"/>
                  <a:pt x="102" y="24"/>
                </a:cubicBezTo>
                <a:cubicBezTo>
                  <a:pt x="108" y="17"/>
                  <a:pt x="105" y="0"/>
                  <a:pt x="124" y="0"/>
                </a:cubicBezTo>
                <a:cubicBezTo>
                  <a:pt x="124" y="0"/>
                  <a:pt x="119" y="2"/>
                  <a:pt x="119" y="3"/>
                </a:cubicBezTo>
                <a:cubicBezTo>
                  <a:pt x="119" y="3"/>
                  <a:pt x="137" y="0"/>
                  <a:pt x="139" y="1"/>
                </a:cubicBezTo>
                <a:cubicBezTo>
                  <a:pt x="139" y="1"/>
                  <a:pt x="122" y="9"/>
                  <a:pt x="137" y="20"/>
                </a:cubicBezTo>
                <a:cubicBezTo>
                  <a:pt x="137" y="20"/>
                  <a:pt x="112" y="28"/>
                  <a:pt x="124" y="45"/>
                </a:cubicBezTo>
                <a:cubicBezTo>
                  <a:pt x="124" y="45"/>
                  <a:pt x="117" y="41"/>
                  <a:pt x="112" y="45"/>
                </a:cubicBezTo>
                <a:cubicBezTo>
                  <a:pt x="106" y="48"/>
                  <a:pt x="98" y="54"/>
                  <a:pt x="100" y="56"/>
                </a:cubicBezTo>
                <a:cubicBezTo>
                  <a:pt x="100" y="56"/>
                  <a:pt x="83" y="55"/>
                  <a:pt x="84" y="70"/>
                </a:cubicBezTo>
                <a:cubicBezTo>
                  <a:pt x="84" y="70"/>
                  <a:pt x="76" y="55"/>
                  <a:pt x="64" y="69"/>
                </a:cubicBezTo>
                <a:cubicBezTo>
                  <a:pt x="64" y="69"/>
                  <a:pt x="49" y="56"/>
                  <a:pt x="35" y="71"/>
                </a:cubicBezTo>
                <a:cubicBezTo>
                  <a:pt x="35" y="71"/>
                  <a:pt x="29" y="47"/>
                  <a:pt x="11" y="60"/>
                </a:cubicBezTo>
                <a:cubicBezTo>
                  <a:pt x="11" y="60"/>
                  <a:pt x="17" y="41"/>
                  <a:pt x="0" y="44"/>
                </a:cubicBezTo>
                <a:cubicBezTo>
                  <a:pt x="0" y="44"/>
                  <a:pt x="44" y="27"/>
                  <a:pt x="18" y="31"/>
                </a:cubicBezTo>
                <a:close/>
              </a:path>
            </a:pathLst>
          </a:custGeom>
          <a:solidFill>
            <a:srgbClr val="1A17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26" name="Picture 251" descr="w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457575" y="3384550"/>
            <a:ext cx="545465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15"/>
          <p:cNvGrpSpPr>
            <a:grpSpLocks/>
          </p:cNvGrpSpPr>
          <p:nvPr/>
        </p:nvGrpSpPr>
        <p:grpSpPr bwMode="auto">
          <a:xfrm>
            <a:off x="852488" y="3914775"/>
            <a:ext cx="922337" cy="1101725"/>
            <a:chOff x="537" y="2466"/>
            <a:chExt cx="581" cy="694"/>
          </a:xfrm>
        </p:grpSpPr>
        <p:sp>
          <p:nvSpPr>
            <p:cNvPr id="28" name="Freeform 265"/>
            <p:cNvSpPr>
              <a:spLocks/>
            </p:cNvSpPr>
            <p:nvPr/>
          </p:nvSpPr>
          <p:spPr bwMode="gray">
            <a:xfrm>
              <a:off x="945" y="2577"/>
              <a:ext cx="173" cy="421"/>
            </a:xfrm>
            <a:custGeom>
              <a:avLst/>
              <a:gdLst>
                <a:gd name="T0" fmla="*/ 63 w 73"/>
                <a:gd name="T1" fmla="*/ 164 h 178"/>
                <a:gd name="T2" fmla="*/ 73 w 73"/>
                <a:gd name="T3" fmla="*/ 159 h 178"/>
                <a:gd name="T4" fmla="*/ 72 w 73"/>
                <a:gd name="T5" fmla="*/ 153 h 178"/>
                <a:gd name="T6" fmla="*/ 57 w 73"/>
                <a:gd name="T7" fmla="*/ 149 h 178"/>
                <a:gd name="T8" fmla="*/ 69 w 73"/>
                <a:gd name="T9" fmla="*/ 141 h 178"/>
                <a:gd name="T10" fmla="*/ 65 w 73"/>
                <a:gd name="T11" fmla="*/ 126 h 178"/>
                <a:gd name="T12" fmla="*/ 72 w 73"/>
                <a:gd name="T13" fmla="*/ 126 h 178"/>
                <a:gd name="T14" fmla="*/ 72 w 73"/>
                <a:gd name="T15" fmla="*/ 120 h 178"/>
                <a:gd name="T16" fmla="*/ 72 w 73"/>
                <a:gd name="T17" fmla="*/ 112 h 178"/>
                <a:gd name="T18" fmla="*/ 61 w 73"/>
                <a:gd name="T19" fmla="*/ 109 h 178"/>
                <a:gd name="T20" fmla="*/ 66 w 73"/>
                <a:gd name="T21" fmla="*/ 104 h 178"/>
                <a:gd name="T22" fmla="*/ 70 w 73"/>
                <a:gd name="T23" fmla="*/ 97 h 178"/>
                <a:gd name="T24" fmla="*/ 66 w 73"/>
                <a:gd name="T25" fmla="*/ 87 h 178"/>
                <a:gd name="T26" fmla="*/ 57 w 73"/>
                <a:gd name="T27" fmla="*/ 71 h 178"/>
                <a:gd name="T28" fmla="*/ 56 w 73"/>
                <a:gd name="T29" fmla="*/ 63 h 178"/>
                <a:gd name="T30" fmla="*/ 60 w 73"/>
                <a:gd name="T31" fmla="*/ 62 h 178"/>
                <a:gd name="T32" fmla="*/ 65 w 73"/>
                <a:gd name="T33" fmla="*/ 59 h 178"/>
                <a:gd name="T34" fmla="*/ 62 w 73"/>
                <a:gd name="T35" fmla="*/ 53 h 178"/>
                <a:gd name="T36" fmla="*/ 62 w 73"/>
                <a:gd name="T37" fmla="*/ 46 h 178"/>
                <a:gd name="T38" fmla="*/ 65 w 73"/>
                <a:gd name="T39" fmla="*/ 40 h 178"/>
                <a:gd name="T40" fmla="*/ 55 w 73"/>
                <a:gd name="T41" fmla="*/ 37 h 178"/>
                <a:gd name="T42" fmla="*/ 62 w 73"/>
                <a:gd name="T43" fmla="*/ 33 h 178"/>
                <a:gd name="T44" fmla="*/ 51 w 73"/>
                <a:gd name="T45" fmla="*/ 28 h 178"/>
                <a:gd name="T46" fmla="*/ 61 w 73"/>
                <a:gd name="T47" fmla="*/ 25 h 178"/>
                <a:gd name="T48" fmla="*/ 57 w 73"/>
                <a:gd name="T49" fmla="*/ 19 h 178"/>
                <a:gd name="T50" fmla="*/ 52 w 73"/>
                <a:gd name="T51" fmla="*/ 11 h 178"/>
                <a:gd name="T52" fmla="*/ 39 w 73"/>
                <a:gd name="T53" fmla="*/ 0 h 178"/>
                <a:gd name="T54" fmla="*/ 25 w 73"/>
                <a:gd name="T55" fmla="*/ 16 h 178"/>
                <a:gd name="T56" fmla="*/ 29 w 73"/>
                <a:gd name="T57" fmla="*/ 22 h 178"/>
                <a:gd name="T58" fmla="*/ 10 w 73"/>
                <a:gd name="T59" fmla="*/ 64 h 178"/>
                <a:gd name="T60" fmla="*/ 16 w 73"/>
                <a:gd name="T61" fmla="*/ 72 h 178"/>
                <a:gd name="T62" fmla="*/ 10 w 73"/>
                <a:gd name="T63" fmla="*/ 96 h 178"/>
                <a:gd name="T64" fmla="*/ 15 w 73"/>
                <a:gd name="T65" fmla="*/ 103 h 178"/>
                <a:gd name="T66" fmla="*/ 7 w 73"/>
                <a:gd name="T67" fmla="*/ 110 h 178"/>
                <a:gd name="T68" fmla="*/ 10 w 73"/>
                <a:gd name="T69" fmla="*/ 125 h 178"/>
                <a:gd name="T70" fmla="*/ 0 w 73"/>
                <a:gd name="T71" fmla="*/ 135 h 178"/>
                <a:gd name="T72" fmla="*/ 0 w 73"/>
                <a:gd name="T73" fmla="*/ 135 h 178"/>
                <a:gd name="T74" fmla="*/ 0 w 73"/>
                <a:gd name="T75" fmla="*/ 137 h 178"/>
                <a:gd name="T76" fmla="*/ 12 w 73"/>
                <a:gd name="T77" fmla="*/ 139 h 178"/>
                <a:gd name="T78" fmla="*/ 5 w 73"/>
                <a:gd name="T79" fmla="*/ 145 h 178"/>
                <a:gd name="T80" fmla="*/ 15 w 73"/>
                <a:gd name="T81" fmla="*/ 148 h 178"/>
                <a:gd name="T82" fmla="*/ 7 w 73"/>
                <a:gd name="T83" fmla="*/ 155 h 178"/>
                <a:gd name="T84" fmla="*/ 18 w 73"/>
                <a:gd name="T85" fmla="*/ 163 h 178"/>
                <a:gd name="T86" fmla="*/ 10 w 73"/>
                <a:gd name="T87" fmla="*/ 173 h 178"/>
                <a:gd name="T88" fmla="*/ 33 w 73"/>
                <a:gd name="T89" fmla="*/ 167 h 178"/>
                <a:gd name="T90" fmla="*/ 33 w 73"/>
                <a:gd name="T91" fmla="*/ 178 h 178"/>
                <a:gd name="T92" fmla="*/ 39 w 73"/>
                <a:gd name="T93" fmla="*/ 176 h 178"/>
                <a:gd name="T94" fmla="*/ 39 w 73"/>
                <a:gd name="T95" fmla="*/ 168 h 178"/>
                <a:gd name="T96" fmla="*/ 55 w 73"/>
                <a:gd name="T97" fmla="*/ 169 h 178"/>
                <a:gd name="T98" fmla="*/ 54 w 73"/>
                <a:gd name="T99" fmla="*/ 169 h 178"/>
                <a:gd name="T100" fmla="*/ 59 w 73"/>
                <a:gd name="T101" fmla="*/ 170 h 178"/>
                <a:gd name="T102" fmla="*/ 59 w 73"/>
                <a:gd name="T103" fmla="*/ 170 h 178"/>
                <a:gd name="T104" fmla="*/ 63 w 73"/>
                <a:gd name="T105" fmla="*/ 170 h 178"/>
                <a:gd name="T106" fmla="*/ 63 w 73"/>
                <a:gd name="T107" fmla="*/ 168 h 178"/>
                <a:gd name="T108" fmla="*/ 64 w 73"/>
                <a:gd name="T109" fmla="*/ 167 h 178"/>
                <a:gd name="T110" fmla="*/ 64 w 73"/>
                <a:gd name="T111" fmla="*/ 166 h 178"/>
                <a:gd name="T112" fmla="*/ 63 w 73"/>
                <a:gd name="T113" fmla="*/ 164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"/>
                <a:gd name="T172" fmla="*/ 0 h 178"/>
                <a:gd name="T173" fmla="*/ 73 w 73"/>
                <a:gd name="T174" fmla="*/ 178 h 1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" h="178">
                  <a:moveTo>
                    <a:pt x="63" y="164"/>
                  </a:moveTo>
                  <a:cubicBezTo>
                    <a:pt x="73" y="159"/>
                    <a:pt x="73" y="159"/>
                    <a:pt x="73" y="159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71" y="79"/>
                    <a:pt x="57" y="71"/>
                    <a:pt x="57" y="7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1"/>
                    <a:pt x="52" y="11"/>
                  </a:cubicBezTo>
                  <a:cubicBezTo>
                    <a:pt x="48" y="11"/>
                    <a:pt x="39" y="0"/>
                    <a:pt x="39" y="0"/>
                  </a:cubicBezTo>
                  <a:cubicBezTo>
                    <a:pt x="38" y="13"/>
                    <a:pt x="25" y="16"/>
                    <a:pt x="25" y="1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9" y="60"/>
                    <a:pt x="10" y="64"/>
                  </a:cubicBezTo>
                  <a:cubicBezTo>
                    <a:pt x="10" y="67"/>
                    <a:pt x="15" y="62"/>
                    <a:pt x="16" y="72"/>
                  </a:cubicBezTo>
                  <a:cubicBezTo>
                    <a:pt x="18" y="82"/>
                    <a:pt x="10" y="96"/>
                    <a:pt x="10" y="96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5" y="178"/>
                    <a:pt x="37" y="177"/>
                    <a:pt x="39" y="176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56" y="169"/>
                    <a:pt x="57" y="170"/>
                    <a:pt x="59" y="170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3" y="170"/>
                    <a:pt x="63" y="170"/>
                    <a:pt x="63" y="170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4" y="167"/>
                    <a:pt x="64" y="167"/>
                    <a:pt x="64" y="167"/>
                  </a:cubicBezTo>
                  <a:cubicBezTo>
                    <a:pt x="64" y="166"/>
                    <a:pt x="64" y="166"/>
                    <a:pt x="64" y="166"/>
                  </a:cubicBezTo>
                  <a:lnTo>
                    <a:pt x="63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266"/>
            <p:cNvSpPr>
              <a:spLocks/>
            </p:cNvSpPr>
            <p:nvPr/>
          </p:nvSpPr>
          <p:spPr bwMode="gray">
            <a:xfrm>
              <a:off x="730" y="2466"/>
              <a:ext cx="220" cy="612"/>
            </a:xfrm>
            <a:custGeom>
              <a:avLst/>
              <a:gdLst>
                <a:gd name="T0" fmla="*/ 92 w 93"/>
                <a:gd name="T1" fmla="*/ 173 h 259"/>
                <a:gd name="T2" fmla="*/ 93 w 93"/>
                <a:gd name="T3" fmla="*/ 156 h 259"/>
                <a:gd name="T4" fmla="*/ 91 w 93"/>
                <a:gd name="T5" fmla="*/ 137 h 259"/>
                <a:gd name="T6" fmla="*/ 87 w 93"/>
                <a:gd name="T7" fmla="*/ 119 h 259"/>
                <a:gd name="T8" fmla="*/ 85 w 93"/>
                <a:gd name="T9" fmla="*/ 104 h 259"/>
                <a:gd name="T10" fmla="*/ 82 w 93"/>
                <a:gd name="T11" fmla="*/ 83 h 259"/>
                <a:gd name="T12" fmla="*/ 80 w 93"/>
                <a:gd name="T13" fmla="*/ 64 h 259"/>
                <a:gd name="T14" fmla="*/ 66 w 93"/>
                <a:gd name="T15" fmla="*/ 52 h 259"/>
                <a:gd name="T16" fmla="*/ 63 w 93"/>
                <a:gd name="T17" fmla="*/ 40 h 259"/>
                <a:gd name="T18" fmla="*/ 74 w 93"/>
                <a:gd name="T19" fmla="*/ 31 h 259"/>
                <a:gd name="T20" fmla="*/ 48 w 93"/>
                <a:gd name="T21" fmla="*/ 0 h 259"/>
                <a:gd name="T22" fmla="*/ 35 w 93"/>
                <a:gd name="T23" fmla="*/ 29 h 259"/>
                <a:gd name="T24" fmla="*/ 21 w 93"/>
                <a:gd name="T25" fmla="*/ 54 h 259"/>
                <a:gd name="T26" fmla="*/ 8 w 93"/>
                <a:gd name="T27" fmla="*/ 87 h 259"/>
                <a:gd name="T28" fmla="*/ 16 w 93"/>
                <a:gd name="T29" fmla="*/ 97 h 259"/>
                <a:gd name="T30" fmla="*/ 14 w 93"/>
                <a:gd name="T31" fmla="*/ 118 h 259"/>
                <a:gd name="T32" fmla="*/ 10 w 93"/>
                <a:gd name="T33" fmla="*/ 133 h 259"/>
                <a:gd name="T34" fmla="*/ 12 w 93"/>
                <a:gd name="T35" fmla="*/ 144 h 259"/>
                <a:gd name="T36" fmla="*/ 3 w 93"/>
                <a:gd name="T37" fmla="*/ 150 h 259"/>
                <a:gd name="T38" fmla="*/ 10 w 93"/>
                <a:gd name="T39" fmla="*/ 158 h 259"/>
                <a:gd name="T40" fmla="*/ 11 w 93"/>
                <a:gd name="T41" fmla="*/ 174 h 259"/>
                <a:gd name="T42" fmla="*/ 16 w 93"/>
                <a:gd name="T43" fmla="*/ 183 h 259"/>
                <a:gd name="T44" fmla="*/ 17 w 93"/>
                <a:gd name="T45" fmla="*/ 194 h 259"/>
                <a:gd name="T46" fmla="*/ 10 w 93"/>
                <a:gd name="T47" fmla="*/ 200 h 259"/>
                <a:gd name="T48" fmla="*/ 5 w 93"/>
                <a:gd name="T49" fmla="*/ 207 h 259"/>
                <a:gd name="T50" fmla="*/ 19 w 93"/>
                <a:gd name="T51" fmla="*/ 227 h 259"/>
                <a:gd name="T52" fmla="*/ 40 w 93"/>
                <a:gd name="T53" fmla="*/ 232 h 259"/>
                <a:gd name="T54" fmla="*/ 47 w 93"/>
                <a:gd name="T55" fmla="*/ 257 h 259"/>
                <a:gd name="T56" fmla="*/ 49 w 93"/>
                <a:gd name="T57" fmla="*/ 231 h 259"/>
                <a:gd name="T58" fmla="*/ 93 w 93"/>
                <a:gd name="T59" fmla="*/ 234 h 259"/>
                <a:gd name="T60" fmla="*/ 92 w 93"/>
                <a:gd name="T61" fmla="*/ 223 h 259"/>
                <a:gd name="T62" fmla="*/ 71 w 93"/>
                <a:gd name="T63" fmla="*/ 206 h 259"/>
                <a:gd name="T64" fmla="*/ 89 w 93"/>
                <a:gd name="T65" fmla="*/ 191 h 259"/>
                <a:gd name="T66" fmla="*/ 89 w 93"/>
                <a:gd name="T67" fmla="*/ 189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259"/>
                <a:gd name="T104" fmla="*/ 93 w 93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259">
                  <a:moveTo>
                    <a:pt x="82" y="176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77" y="33"/>
                    <a:pt x="74" y="31"/>
                  </a:cubicBezTo>
                  <a:cubicBezTo>
                    <a:pt x="70" y="29"/>
                    <a:pt x="75" y="16"/>
                    <a:pt x="66" y="16"/>
                  </a:cubicBezTo>
                  <a:cubicBezTo>
                    <a:pt x="56" y="15"/>
                    <a:pt x="48" y="0"/>
                    <a:pt x="48" y="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2" y="135"/>
                    <a:pt x="14" y="137"/>
                    <a:pt x="15" y="139"/>
                  </a:cubicBezTo>
                  <a:cubicBezTo>
                    <a:pt x="18" y="142"/>
                    <a:pt x="13" y="144"/>
                    <a:pt x="12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1" y="190"/>
                    <a:pt x="11" y="190"/>
                    <a:pt x="11" y="190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15" y="199"/>
                    <a:pt x="18" y="200"/>
                    <a:pt x="17" y="203"/>
                  </a:cubicBezTo>
                  <a:cubicBezTo>
                    <a:pt x="16" y="207"/>
                    <a:pt x="11" y="208"/>
                    <a:pt x="5" y="207"/>
                  </a:cubicBezTo>
                  <a:cubicBezTo>
                    <a:pt x="13" y="221"/>
                    <a:pt x="13" y="221"/>
                    <a:pt x="13" y="221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9" y="239"/>
                    <a:pt x="9" y="239"/>
                    <a:pt x="9" y="239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232"/>
                    <a:pt x="41" y="258"/>
                    <a:pt x="40" y="259"/>
                  </a:cubicBezTo>
                  <a:cubicBezTo>
                    <a:pt x="43" y="259"/>
                    <a:pt x="45" y="258"/>
                    <a:pt x="47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9" y="231"/>
                    <a:pt x="49" y="231"/>
                    <a:pt x="49" y="231"/>
                  </a:cubicBezTo>
                  <a:cubicBezTo>
                    <a:pt x="87" y="240"/>
                    <a:pt x="87" y="240"/>
                    <a:pt x="87" y="240"/>
                  </a:cubicBezTo>
                  <a:cubicBezTo>
                    <a:pt x="93" y="234"/>
                    <a:pt x="93" y="234"/>
                    <a:pt x="93" y="23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92" y="223"/>
                    <a:pt x="92" y="223"/>
                    <a:pt x="92" y="223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89" y="197"/>
                    <a:pt x="89" y="197"/>
                    <a:pt x="89" y="197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9" y="189"/>
                    <a:pt x="89" y="189"/>
                    <a:pt x="89" y="189"/>
                  </a:cubicBezTo>
                  <a:lnTo>
                    <a:pt x="82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Freeform 267"/>
            <p:cNvSpPr>
              <a:spLocks/>
            </p:cNvSpPr>
            <p:nvPr/>
          </p:nvSpPr>
          <p:spPr bwMode="gray">
            <a:xfrm>
              <a:off x="537" y="2636"/>
              <a:ext cx="214" cy="524"/>
            </a:xfrm>
            <a:custGeom>
              <a:avLst/>
              <a:gdLst>
                <a:gd name="T0" fmla="*/ 69 w 91"/>
                <a:gd name="T1" fmla="*/ 177 h 222"/>
                <a:gd name="T2" fmla="*/ 77 w 91"/>
                <a:gd name="T3" fmla="*/ 169 h 222"/>
                <a:gd name="T4" fmla="*/ 85 w 91"/>
                <a:gd name="T5" fmla="*/ 163 h 222"/>
                <a:gd name="T6" fmla="*/ 74 w 91"/>
                <a:gd name="T7" fmla="*/ 146 h 222"/>
                <a:gd name="T8" fmla="*/ 86 w 91"/>
                <a:gd name="T9" fmla="*/ 142 h 222"/>
                <a:gd name="T10" fmla="*/ 88 w 91"/>
                <a:gd name="T11" fmla="*/ 129 h 222"/>
                <a:gd name="T12" fmla="*/ 85 w 91"/>
                <a:gd name="T13" fmla="*/ 119 h 222"/>
                <a:gd name="T14" fmla="*/ 86 w 91"/>
                <a:gd name="T15" fmla="*/ 118 h 222"/>
                <a:gd name="T16" fmla="*/ 84 w 91"/>
                <a:gd name="T17" fmla="*/ 106 h 222"/>
                <a:gd name="T18" fmla="*/ 85 w 91"/>
                <a:gd name="T19" fmla="*/ 98 h 222"/>
                <a:gd name="T20" fmla="*/ 79 w 91"/>
                <a:gd name="T21" fmla="*/ 88 h 222"/>
                <a:gd name="T22" fmla="*/ 75 w 91"/>
                <a:gd name="T23" fmla="*/ 75 h 222"/>
                <a:gd name="T24" fmla="*/ 79 w 91"/>
                <a:gd name="T25" fmla="*/ 64 h 222"/>
                <a:gd name="T26" fmla="*/ 79 w 91"/>
                <a:gd name="T27" fmla="*/ 52 h 222"/>
                <a:gd name="T28" fmla="*/ 67 w 91"/>
                <a:gd name="T29" fmla="*/ 46 h 222"/>
                <a:gd name="T30" fmla="*/ 73 w 91"/>
                <a:gd name="T31" fmla="*/ 39 h 222"/>
                <a:gd name="T32" fmla="*/ 76 w 91"/>
                <a:gd name="T33" fmla="*/ 31 h 222"/>
                <a:gd name="T34" fmla="*/ 71 w 91"/>
                <a:gd name="T35" fmla="*/ 24 h 222"/>
                <a:gd name="T36" fmla="*/ 49 w 91"/>
                <a:gd name="T37" fmla="*/ 0 h 222"/>
                <a:gd name="T38" fmla="*/ 38 w 91"/>
                <a:gd name="T39" fmla="*/ 24 h 222"/>
                <a:gd name="T40" fmla="*/ 22 w 91"/>
                <a:gd name="T41" fmla="*/ 84 h 222"/>
                <a:gd name="T42" fmla="*/ 14 w 91"/>
                <a:gd name="T43" fmla="*/ 112 h 222"/>
                <a:gd name="T44" fmla="*/ 11 w 91"/>
                <a:gd name="T45" fmla="*/ 130 h 222"/>
                <a:gd name="T46" fmla="*/ 0 w 91"/>
                <a:gd name="T47" fmla="*/ 162 h 222"/>
                <a:gd name="T48" fmla="*/ 11 w 91"/>
                <a:gd name="T49" fmla="*/ 172 h 222"/>
                <a:gd name="T50" fmla="*/ 10 w 91"/>
                <a:gd name="T51" fmla="*/ 183 h 222"/>
                <a:gd name="T52" fmla="*/ 16 w 91"/>
                <a:gd name="T53" fmla="*/ 204 h 222"/>
                <a:gd name="T54" fmla="*/ 43 w 91"/>
                <a:gd name="T55" fmla="*/ 200 h 222"/>
                <a:gd name="T56" fmla="*/ 49 w 91"/>
                <a:gd name="T57" fmla="*/ 222 h 222"/>
                <a:gd name="T58" fmla="*/ 84 w 91"/>
                <a:gd name="T59" fmla="*/ 204 h 222"/>
                <a:gd name="T60" fmla="*/ 81 w 91"/>
                <a:gd name="T61" fmla="*/ 194 h 222"/>
                <a:gd name="T62" fmla="*/ 87 w 91"/>
                <a:gd name="T63" fmla="*/ 194 h 222"/>
                <a:gd name="T64" fmla="*/ 69 w 91"/>
                <a:gd name="T65" fmla="*/ 178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222"/>
                <a:gd name="T101" fmla="*/ 91 w 91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222">
                  <a:moveTo>
                    <a:pt x="69" y="178"/>
                  </a:moveTo>
                  <a:cubicBezTo>
                    <a:pt x="69" y="177"/>
                    <a:pt x="69" y="177"/>
                    <a:pt x="69" y="177"/>
                  </a:cubicBezTo>
                  <a:cubicBezTo>
                    <a:pt x="69" y="177"/>
                    <a:pt x="77" y="174"/>
                    <a:pt x="84" y="173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90" y="156"/>
                    <a:pt x="90" y="156"/>
                    <a:pt x="90" y="156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6" y="142"/>
                    <a:pt x="86" y="142"/>
                    <a:pt x="86" y="142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7"/>
                    <a:pt x="86" y="118"/>
                    <a:pt x="86" y="11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3"/>
                    <a:pt x="81" y="104"/>
                    <a:pt x="84" y="106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59" y="13"/>
                    <a:pt x="49" y="0"/>
                    <a:pt x="49" y="0"/>
                  </a:cubicBezTo>
                  <a:cubicBezTo>
                    <a:pt x="49" y="9"/>
                    <a:pt x="34" y="17"/>
                    <a:pt x="34" y="1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38"/>
                    <a:pt x="16" y="75"/>
                    <a:pt x="16" y="7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5" y="221"/>
                    <a:pt x="46" y="222"/>
                    <a:pt x="49" y="222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7" y="200"/>
                    <a:pt x="87" y="200"/>
                    <a:pt x="87" y="200"/>
                  </a:cubicBezTo>
                  <a:cubicBezTo>
                    <a:pt x="81" y="194"/>
                    <a:pt x="81" y="194"/>
                    <a:pt x="81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4" y="179"/>
                    <a:pt x="69" y="178"/>
                    <a:pt x="69" y="17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Freeform 268"/>
            <p:cNvSpPr>
              <a:spLocks/>
            </p:cNvSpPr>
            <p:nvPr/>
          </p:nvSpPr>
          <p:spPr bwMode="gray">
            <a:xfrm>
              <a:off x="1037" y="2577"/>
              <a:ext cx="52" cy="61"/>
            </a:xfrm>
            <a:custGeom>
              <a:avLst/>
              <a:gdLst>
                <a:gd name="T0" fmla="*/ 0 w 22"/>
                <a:gd name="T1" fmla="*/ 0 h 26"/>
                <a:gd name="T2" fmla="*/ 14 w 22"/>
                <a:gd name="T3" fmla="*/ 11 h 26"/>
                <a:gd name="T4" fmla="*/ 18 w 22"/>
                <a:gd name="T5" fmla="*/ 19 h 26"/>
                <a:gd name="T6" fmla="*/ 22 w 22"/>
                <a:gd name="T7" fmla="*/ 25 h 26"/>
                <a:gd name="T8" fmla="*/ 17 w 22"/>
                <a:gd name="T9" fmla="*/ 26 h 26"/>
                <a:gd name="T10" fmla="*/ 14 w 22"/>
                <a:gd name="T11" fmla="*/ 19 h 26"/>
                <a:gd name="T12" fmla="*/ 10 w 22"/>
                <a:gd name="T13" fmla="*/ 14 h 26"/>
                <a:gd name="T14" fmla="*/ 0 w 22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6"/>
                <a:gd name="T26" fmla="*/ 22 w 22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6">
                  <a:moveTo>
                    <a:pt x="0" y="0"/>
                  </a:moveTo>
                  <a:cubicBezTo>
                    <a:pt x="0" y="0"/>
                    <a:pt x="8" y="11"/>
                    <a:pt x="14" y="11"/>
                  </a:cubicBezTo>
                  <a:cubicBezTo>
                    <a:pt x="14" y="11"/>
                    <a:pt x="18" y="11"/>
                    <a:pt x="18" y="19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3" y="15"/>
                    <a:pt x="1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Freeform 269"/>
            <p:cNvSpPr>
              <a:spLocks/>
            </p:cNvSpPr>
            <p:nvPr/>
          </p:nvSpPr>
          <p:spPr bwMode="gray">
            <a:xfrm>
              <a:off x="1018" y="2608"/>
              <a:ext cx="19" cy="16"/>
            </a:xfrm>
            <a:custGeom>
              <a:avLst/>
              <a:gdLst>
                <a:gd name="T0" fmla="*/ 7 w 8"/>
                <a:gd name="T1" fmla="*/ 0 h 7"/>
                <a:gd name="T2" fmla="*/ 3 w 8"/>
                <a:gd name="T3" fmla="*/ 4 h 7"/>
                <a:gd name="T4" fmla="*/ 5 w 8"/>
                <a:gd name="T5" fmla="*/ 7 h 7"/>
                <a:gd name="T6" fmla="*/ 8 w 8"/>
                <a:gd name="T7" fmla="*/ 6 h 7"/>
                <a:gd name="T8" fmla="*/ 7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7" y="0"/>
                  </a:moveTo>
                  <a:cubicBezTo>
                    <a:pt x="7" y="0"/>
                    <a:pt x="5" y="4"/>
                    <a:pt x="3" y="4"/>
                  </a:cubicBezTo>
                  <a:cubicBezTo>
                    <a:pt x="0" y="4"/>
                    <a:pt x="5" y="7"/>
                    <a:pt x="5" y="7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Freeform 270"/>
            <p:cNvSpPr>
              <a:spLocks/>
            </p:cNvSpPr>
            <p:nvPr/>
          </p:nvSpPr>
          <p:spPr bwMode="gray">
            <a:xfrm>
              <a:off x="1061" y="2641"/>
              <a:ext cx="31" cy="21"/>
            </a:xfrm>
            <a:custGeom>
              <a:avLst/>
              <a:gdLst>
                <a:gd name="T0" fmla="*/ 0 w 31"/>
                <a:gd name="T1" fmla="*/ 0 h 21"/>
                <a:gd name="T2" fmla="*/ 31 w 31"/>
                <a:gd name="T3" fmla="*/ 14 h 21"/>
                <a:gd name="T4" fmla="*/ 19 w 31"/>
                <a:gd name="T5" fmla="*/ 21 h 21"/>
                <a:gd name="T6" fmla="*/ 0 w 3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0"/>
                  </a:moveTo>
                  <a:lnTo>
                    <a:pt x="31" y="14"/>
                  </a:lnTo>
                  <a:lnTo>
                    <a:pt x="1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Freeform 271"/>
            <p:cNvSpPr>
              <a:spLocks/>
            </p:cNvSpPr>
            <p:nvPr/>
          </p:nvSpPr>
          <p:spPr bwMode="gray">
            <a:xfrm>
              <a:off x="1042" y="2667"/>
              <a:ext cx="12" cy="33"/>
            </a:xfrm>
            <a:custGeom>
              <a:avLst/>
              <a:gdLst>
                <a:gd name="T0" fmla="*/ 5 w 12"/>
                <a:gd name="T1" fmla="*/ 0 h 33"/>
                <a:gd name="T2" fmla="*/ 12 w 12"/>
                <a:gd name="T3" fmla="*/ 16 h 33"/>
                <a:gd name="T4" fmla="*/ 5 w 12"/>
                <a:gd name="T5" fmla="*/ 23 h 33"/>
                <a:gd name="T6" fmla="*/ 12 w 12"/>
                <a:gd name="T7" fmla="*/ 33 h 33"/>
                <a:gd name="T8" fmla="*/ 0 w 12"/>
                <a:gd name="T9" fmla="*/ 33 h 33"/>
                <a:gd name="T10" fmla="*/ 2 w 12"/>
                <a:gd name="T11" fmla="*/ 0 h 33"/>
                <a:gd name="T12" fmla="*/ 5 w 1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3"/>
                <a:gd name="T23" fmla="*/ 12 w 12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3">
                  <a:moveTo>
                    <a:pt x="5" y="0"/>
                  </a:moveTo>
                  <a:lnTo>
                    <a:pt x="12" y="16"/>
                  </a:lnTo>
                  <a:lnTo>
                    <a:pt x="5" y="23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" name="Freeform 272"/>
            <p:cNvSpPr>
              <a:spLocks/>
            </p:cNvSpPr>
            <p:nvPr/>
          </p:nvSpPr>
          <p:spPr bwMode="gray">
            <a:xfrm>
              <a:off x="1070" y="2721"/>
              <a:ext cx="45" cy="62"/>
            </a:xfrm>
            <a:custGeom>
              <a:avLst/>
              <a:gdLst>
                <a:gd name="T0" fmla="*/ 3 w 19"/>
                <a:gd name="T1" fmla="*/ 0 h 26"/>
                <a:gd name="T2" fmla="*/ 4 w 19"/>
                <a:gd name="T3" fmla="*/ 10 h 26"/>
                <a:gd name="T4" fmla="*/ 13 w 19"/>
                <a:gd name="T5" fmla="*/ 26 h 26"/>
                <a:gd name="T6" fmla="*/ 9 w 19"/>
                <a:gd name="T7" fmla="*/ 26 h 26"/>
                <a:gd name="T8" fmla="*/ 0 w 19"/>
                <a:gd name="T9" fmla="*/ 12 h 26"/>
                <a:gd name="T10" fmla="*/ 3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6"/>
                <a:gd name="T20" fmla="*/ 19 w 1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6">
                  <a:moveTo>
                    <a:pt x="3" y="0"/>
                  </a:moveTo>
                  <a:cubicBezTo>
                    <a:pt x="3" y="1"/>
                    <a:pt x="4" y="10"/>
                    <a:pt x="4" y="10"/>
                  </a:cubicBezTo>
                  <a:cubicBezTo>
                    <a:pt x="4" y="10"/>
                    <a:pt x="19" y="18"/>
                    <a:pt x="13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Freeform 273"/>
            <p:cNvSpPr>
              <a:spLocks/>
            </p:cNvSpPr>
            <p:nvPr/>
          </p:nvSpPr>
          <p:spPr bwMode="gray">
            <a:xfrm>
              <a:off x="1061" y="2813"/>
              <a:ext cx="57" cy="62"/>
            </a:xfrm>
            <a:custGeom>
              <a:avLst/>
              <a:gdLst>
                <a:gd name="T0" fmla="*/ 5 w 24"/>
                <a:gd name="T1" fmla="*/ 7 h 26"/>
                <a:gd name="T2" fmla="*/ 23 w 24"/>
                <a:gd name="T3" fmla="*/ 12 h 26"/>
                <a:gd name="T4" fmla="*/ 23 w 24"/>
                <a:gd name="T5" fmla="*/ 26 h 26"/>
                <a:gd name="T6" fmla="*/ 23 w 24"/>
                <a:gd name="T7" fmla="*/ 26 h 26"/>
                <a:gd name="T8" fmla="*/ 16 w 24"/>
                <a:gd name="T9" fmla="*/ 26 h 26"/>
                <a:gd name="T10" fmla="*/ 1 w 24"/>
                <a:gd name="T11" fmla="*/ 9 h 26"/>
                <a:gd name="T12" fmla="*/ 0 w 24"/>
                <a:gd name="T13" fmla="*/ 0 h 26"/>
                <a:gd name="T14" fmla="*/ 5 w 24"/>
                <a:gd name="T15" fmla="*/ 7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6"/>
                <a:gd name="T26" fmla="*/ 24 w 24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6">
                  <a:moveTo>
                    <a:pt x="5" y="7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26"/>
                    <a:pt x="23" y="26"/>
                  </a:cubicBezTo>
                  <a:cubicBezTo>
                    <a:pt x="24" y="26"/>
                    <a:pt x="23" y="26"/>
                    <a:pt x="23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" name="Freeform 274"/>
            <p:cNvSpPr>
              <a:spLocks/>
            </p:cNvSpPr>
            <p:nvPr/>
          </p:nvSpPr>
          <p:spPr bwMode="gray">
            <a:xfrm>
              <a:off x="1073" y="2915"/>
              <a:ext cx="45" cy="31"/>
            </a:xfrm>
            <a:custGeom>
              <a:avLst/>
              <a:gdLst>
                <a:gd name="T0" fmla="*/ 0 w 45"/>
                <a:gd name="T1" fmla="*/ 0 h 31"/>
                <a:gd name="T2" fmla="*/ 7 w 45"/>
                <a:gd name="T3" fmla="*/ 14 h 31"/>
                <a:gd name="T4" fmla="*/ 42 w 45"/>
                <a:gd name="T5" fmla="*/ 23 h 31"/>
                <a:gd name="T6" fmla="*/ 45 w 45"/>
                <a:gd name="T7" fmla="*/ 28 h 31"/>
                <a:gd name="T8" fmla="*/ 26 w 45"/>
                <a:gd name="T9" fmla="*/ 31 h 31"/>
                <a:gd name="T10" fmla="*/ 2 w 45"/>
                <a:gd name="T11" fmla="*/ 21 h 31"/>
                <a:gd name="T12" fmla="*/ 0 w 45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1"/>
                <a:gd name="T23" fmla="*/ 45 w 45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1">
                  <a:moveTo>
                    <a:pt x="0" y="0"/>
                  </a:moveTo>
                  <a:lnTo>
                    <a:pt x="7" y="14"/>
                  </a:lnTo>
                  <a:lnTo>
                    <a:pt x="42" y="23"/>
                  </a:lnTo>
                  <a:lnTo>
                    <a:pt x="45" y="28"/>
                  </a:lnTo>
                  <a:lnTo>
                    <a:pt x="26" y="31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" name="Freeform 275"/>
            <p:cNvSpPr>
              <a:spLocks/>
            </p:cNvSpPr>
            <p:nvPr/>
          </p:nvSpPr>
          <p:spPr bwMode="gray">
            <a:xfrm>
              <a:off x="1014" y="2853"/>
              <a:ext cx="30" cy="48"/>
            </a:xfrm>
            <a:custGeom>
              <a:avLst/>
              <a:gdLst>
                <a:gd name="T0" fmla="*/ 9 w 30"/>
                <a:gd name="T1" fmla="*/ 15 h 48"/>
                <a:gd name="T2" fmla="*/ 28 w 30"/>
                <a:gd name="T3" fmla="*/ 33 h 48"/>
                <a:gd name="T4" fmla="*/ 19 w 30"/>
                <a:gd name="T5" fmla="*/ 38 h 48"/>
                <a:gd name="T6" fmla="*/ 30 w 30"/>
                <a:gd name="T7" fmla="*/ 48 h 48"/>
                <a:gd name="T8" fmla="*/ 9 w 30"/>
                <a:gd name="T9" fmla="*/ 48 h 48"/>
                <a:gd name="T10" fmla="*/ 0 w 30"/>
                <a:gd name="T11" fmla="*/ 41 h 48"/>
                <a:gd name="T12" fmla="*/ 4 w 30"/>
                <a:gd name="T13" fmla="*/ 5 h 48"/>
                <a:gd name="T14" fmla="*/ 7 w 30"/>
                <a:gd name="T15" fmla="*/ 0 h 48"/>
                <a:gd name="T16" fmla="*/ 9 w 30"/>
                <a:gd name="T17" fmla="*/ 1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48"/>
                <a:gd name="T29" fmla="*/ 30 w 3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48">
                  <a:moveTo>
                    <a:pt x="9" y="15"/>
                  </a:moveTo>
                  <a:lnTo>
                    <a:pt x="28" y="33"/>
                  </a:lnTo>
                  <a:lnTo>
                    <a:pt x="19" y="38"/>
                  </a:lnTo>
                  <a:lnTo>
                    <a:pt x="30" y="48"/>
                  </a:lnTo>
                  <a:lnTo>
                    <a:pt x="9" y="48"/>
                  </a:lnTo>
                  <a:lnTo>
                    <a:pt x="0" y="41"/>
                  </a:lnTo>
                  <a:lnTo>
                    <a:pt x="4" y="5"/>
                  </a:lnTo>
                  <a:lnTo>
                    <a:pt x="7" y="0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Freeform 276"/>
            <p:cNvSpPr>
              <a:spLocks/>
            </p:cNvSpPr>
            <p:nvPr/>
          </p:nvSpPr>
          <p:spPr bwMode="gray">
            <a:xfrm>
              <a:off x="997" y="2790"/>
              <a:ext cx="19" cy="21"/>
            </a:xfrm>
            <a:custGeom>
              <a:avLst/>
              <a:gdLst>
                <a:gd name="T0" fmla="*/ 0 w 19"/>
                <a:gd name="T1" fmla="*/ 0 h 21"/>
                <a:gd name="T2" fmla="*/ 5 w 19"/>
                <a:gd name="T3" fmla="*/ 9 h 21"/>
                <a:gd name="T4" fmla="*/ 19 w 19"/>
                <a:gd name="T5" fmla="*/ 16 h 21"/>
                <a:gd name="T6" fmla="*/ 2 w 19"/>
                <a:gd name="T7" fmla="*/ 21 h 21"/>
                <a:gd name="T8" fmla="*/ 0 w 1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0" y="0"/>
                  </a:moveTo>
                  <a:lnTo>
                    <a:pt x="5" y="9"/>
                  </a:lnTo>
                  <a:lnTo>
                    <a:pt x="19" y="16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0" name="Freeform 277"/>
            <p:cNvSpPr>
              <a:spLocks/>
            </p:cNvSpPr>
            <p:nvPr/>
          </p:nvSpPr>
          <p:spPr bwMode="gray">
            <a:xfrm>
              <a:off x="907" y="2752"/>
              <a:ext cx="38" cy="49"/>
            </a:xfrm>
            <a:custGeom>
              <a:avLst/>
              <a:gdLst>
                <a:gd name="T0" fmla="*/ 0 w 38"/>
                <a:gd name="T1" fmla="*/ 0 h 49"/>
                <a:gd name="T2" fmla="*/ 38 w 38"/>
                <a:gd name="T3" fmla="*/ 38 h 49"/>
                <a:gd name="T4" fmla="*/ 29 w 38"/>
                <a:gd name="T5" fmla="*/ 49 h 49"/>
                <a:gd name="T6" fmla="*/ 10 w 38"/>
                <a:gd name="T7" fmla="*/ 45 h 49"/>
                <a:gd name="T8" fmla="*/ 0 w 38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9"/>
                <a:gd name="T17" fmla="*/ 38 w 3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9">
                  <a:moveTo>
                    <a:pt x="0" y="0"/>
                  </a:moveTo>
                  <a:lnTo>
                    <a:pt x="38" y="38"/>
                  </a:lnTo>
                  <a:lnTo>
                    <a:pt x="29" y="49"/>
                  </a:lnTo>
                  <a:lnTo>
                    <a:pt x="1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" name="Freeform 278"/>
            <p:cNvSpPr>
              <a:spLocks/>
            </p:cNvSpPr>
            <p:nvPr/>
          </p:nvSpPr>
          <p:spPr bwMode="gray">
            <a:xfrm>
              <a:off x="886" y="2676"/>
              <a:ext cx="50" cy="45"/>
            </a:xfrm>
            <a:custGeom>
              <a:avLst/>
              <a:gdLst>
                <a:gd name="T0" fmla="*/ 10 w 50"/>
                <a:gd name="T1" fmla="*/ 12 h 45"/>
                <a:gd name="T2" fmla="*/ 45 w 50"/>
                <a:gd name="T3" fmla="*/ 36 h 45"/>
                <a:gd name="T4" fmla="*/ 50 w 50"/>
                <a:gd name="T5" fmla="*/ 45 h 45"/>
                <a:gd name="T6" fmla="*/ 31 w 50"/>
                <a:gd name="T7" fmla="*/ 45 h 45"/>
                <a:gd name="T8" fmla="*/ 0 w 50"/>
                <a:gd name="T9" fmla="*/ 12 h 45"/>
                <a:gd name="T10" fmla="*/ 5 w 50"/>
                <a:gd name="T11" fmla="*/ 0 h 45"/>
                <a:gd name="T12" fmla="*/ 10 w 50"/>
                <a:gd name="T13" fmla="*/ 12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45"/>
                <a:gd name="T23" fmla="*/ 50 w 50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45">
                  <a:moveTo>
                    <a:pt x="10" y="12"/>
                  </a:moveTo>
                  <a:lnTo>
                    <a:pt x="45" y="36"/>
                  </a:lnTo>
                  <a:lnTo>
                    <a:pt x="50" y="45"/>
                  </a:lnTo>
                  <a:lnTo>
                    <a:pt x="31" y="45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Freeform 279"/>
            <p:cNvSpPr>
              <a:spLocks/>
            </p:cNvSpPr>
            <p:nvPr/>
          </p:nvSpPr>
          <p:spPr bwMode="gray">
            <a:xfrm>
              <a:off x="881" y="2579"/>
              <a:ext cx="43" cy="26"/>
            </a:xfrm>
            <a:custGeom>
              <a:avLst/>
              <a:gdLst>
                <a:gd name="T0" fmla="*/ 3 w 43"/>
                <a:gd name="T1" fmla="*/ 0 h 26"/>
                <a:gd name="T2" fmla="*/ 5 w 43"/>
                <a:gd name="T3" fmla="*/ 10 h 26"/>
                <a:gd name="T4" fmla="*/ 43 w 43"/>
                <a:gd name="T5" fmla="*/ 17 h 26"/>
                <a:gd name="T6" fmla="*/ 41 w 43"/>
                <a:gd name="T7" fmla="*/ 26 h 26"/>
                <a:gd name="T8" fmla="*/ 0 w 43"/>
                <a:gd name="T9" fmla="*/ 19 h 26"/>
                <a:gd name="T10" fmla="*/ 3 w 43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3" y="0"/>
                  </a:moveTo>
                  <a:lnTo>
                    <a:pt x="5" y="10"/>
                  </a:lnTo>
                  <a:lnTo>
                    <a:pt x="43" y="17"/>
                  </a:lnTo>
                  <a:lnTo>
                    <a:pt x="41" y="26"/>
                  </a:lnTo>
                  <a:lnTo>
                    <a:pt x="0" y="1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" name="Freeform 280"/>
            <p:cNvSpPr>
              <a:spLocks/>
            </p:cNvSpPr>
            <p:nvPr/>
          </p:nvSpPr>
          <p:spPr bwMode="gray">
            <a:xfrm>
              <a:off x="867" y="2539"/>
              <a:ext cx="50" cy="40"/>
            </a:xfrm>
            <a:custGeom>
              <a:avLst/>
              <a:gdLst>
                <a:gd name="T0" fmla="*/ 12 w 50"/>
                <a:gd name="T1" fmla="*/ 12 h 40"/>
                <a:gd name="T2" fmla="*/ 12 w 50"/>
                <a:gd name="T3" fmla="*/ 22 h 40"/>
                <a:gd name="T4" fmla="*/ 50 w 50"/>
                <a:gd name="T5" fmla="*/ 33 h 40"/>
                <a:gd name="T6" fmla="*/ 38 w 50"/>
                <a:gd name="T7" fmla="*/ 40 h 40"/>
                <a:gd name="T8" fmla="*/ 10 w 50"/>
                <a:gd name="T9" fmla="*/ 26 h 40"/>
                <a:gd name="T10" fmla="*/ 0 w 50"/>
                <a:gd name="T11" fmla="*/ 12 h 40"/>
                <a:gd name="T12" fmla="*/ 5 w 50"/>
                <a:gd name="T13" fmla="*/ 0 h 40"/>
                <a:gd name="T14" fmla="*/ 12 w 50"/>
                <a:gd name="T15" fmla="*/ 1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40"/>
                <a:gd name="T26" fmla="*/ 50 w 5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40">
                  <a:moveTo>
                    <a:pt x="12" y="12"/>
                  </a:moveTo>
                  <a:lnTo>
                    <a:pt x="12" y="22"/>
                  </a:lnTo>
                  <a:lnTo>
                    <a:pt x="50" y="33"/>
                  </a:lnTo>
                  <a:lnTo>
                    <a:pt x="38" y="40"/>
                  </a:lnTo>
                  <a:lnTo>
                    <a:pt x="10" y="26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" name="Freeform 281"/>
            <p:cNvSpPr>
              <a:spLocks/>
            </p:cNvSpPr>
            <p:nvPr/>
          </p:nvSpPr>
          <p:spPr bwMode="gray">
            <a:xfrm>
              <a:off x="844" y="2466"/>
              <a:ext cx="56" cy="54"/>
            </a:xfrm>
            <a:custGeom>
              <a:avLst/>
              <a:gdLst>
                <a:gd name="T0" fmla="*/ 0 w 24"/>
                <a:gd name="T1" fmla="*/ 0 h 23"/>
                <a:gd name="T2" fmla="*/ 16 w 24"/>
                <a:gd name="T3" fmla="*/ 15 h 23"/>
                <a:gd name="T4" fmla="*/ 23 w 24"/>
                <a:gd name="T5" fmla="*/ 19 h 23"/>
                <a:gd name="T6" fmla="*/ 22 w 24"/>
                <a:gd name="T7" fmla="*/ 21 h 23"/>
                <a:gd name="T8" fmla="*/ 13 w 24"/>
                <a:gd name="T9" fmla="*/ 19 h 23"/>
                <a:gd name="T10" fmla="*/ 0 w 2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3"/>
                <a:gd name="T20" fmla="*/ 24 w 2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3">
                  <a:moveTo>
                    <a:pt x="0" y="0"/>
                  </a:moveTo>
                  <a:cubicBezTo>
                    <a:pt x="0" y="0"/>
                    <a:pt x="9" y="15"/>
                    <a:pt x="16" y="15"/>
                  </a:cubicBezTo>
                  <a:cubicBezTo>
                    <a:pt x="16" y="15"/>
                    <a:pt x="21" y="15"/>
                    <a:pt x="23" y="19"/>
                  </a:cubicBezTo>
                  <a:cubicBezTo>
                    <a:pt x="24" y="22"/>
                    <a:pt x="22" y="21"/>
                    <a:pt x="22" y="21"/>
                  </a:cubicBezTo>
                  <a:cubicBezTo>
                    <a:pt x="22" y="21"/>
                    <a:pt x="17" y="23"/>
                    <a:pt x="13" y="19"/>
                  </a:cubicBezTo>
                  <a:cubicBezTo>
                    <a:pt x="9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Freeform 282"/>
            <p:cNvSpPr>
              <a:spLocks/>
            </p:cNvSpPr>
            <p:nvPr/>
          </p:nvSpPr>
          <p:spPr bwMode="gray">
            <a:xfrm>
              <a:off x="803" y="2646"/>
              <a:ext cx="41" cy="33"/>
            </a:xfrm>
            <a:custGeom>
              <a:avLst/>
              <a:gdLst>
                <a:gd name="T0" fmla="*/ 5 w 17"/>
                <a:gd name="T1" fmla="*/ 3 h 14"/>
                <a:gd name="T2" fmla="*/ 12 w 17"/>
                <a:gd name="T3" fmla="*/ 3 h 14"/>
                <a:gd name="T4" fmla="*/ 17 w 17"/>
                <a:gd name="T5" fmla="*/ 13 h 14"/>
                <a:gd name="T6" fmla="*/ 10 w 17"/>
                <a:gd name="T7" fmla="*/ 14 h 14"/>
                <a:gd name="T8" fmla="*/ 0 w 17"/>
                <a:gd name="T9" fmla="*/ 0 h 14"/>
                <a:gd name="T10" fmla="*/ 5 w 17"/>
                <a:gd name="T11" fmla="*/ 3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4"/>
                <a:gd name="T20" fmla="*/ 17 w 17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4">
                  <a:moveTo>
                    <a:pt x="5" y="3"/>
                  </a:moveTo>
                  <a:cubicBezTo>
                    <a:pt x="8" y="5"/>
                    <a:pt x="12" y="3"/>
                    <a:pt x="12" y="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6" name="Freeform 283"/>
            <p:cNvSpPr>
              <a:spLocks/>
            </p:cNvSpPr>
            <p:nvPr/>
          </p:nvSpPr>
          <p:spPr bwMode="gray">
            <a:xfrm>
              <a:off x="855" y="2801"/>
              <a:ext cx="48" cy="41"/>
            </a:xfrm>
            <a:custGeom>
              <a:avLst/>
              <a:gdLst>
                <a:gd name="T0" fmla="*/ 22 w 48"/>
                <a:gd name="T1" fmla="*/ 12 h 41"/>
                <a:gd name="T2" fmla="*/ 48 w 48"/>
                <a:gd name="T3" fmla="*/ 26 h 41"/>
                <a:gd name="T4" fmla="*/ 48 w 48"/>
                <a:gd name="T5" fmla="*/ 41 h 41"/>
                <a:gd name="T6" fmla="*/ 22 w 48"/>
                <a:gd name="T7" fmla="*/ 36 h 41"/>
                <a:gd name="T8" fmla="*/ 0 w 48"/>
                <a:gd name="T9" fmla="*/ 0 h 41"/>
                <a:gd name="T10" fmla="*/ 22 w 48"/>
                <a:gd name="T11" fmla="*/ 12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1"/>
                <a:gd name="T20" fmla="*/ 48 w 48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1">
                  <a:moveTo>
                    <a:pt x="22" y="12"/>
                  </a:moveTo>
                  <a:lnTo>
                    <a:pt x="48" y="26"/>
                  </a:lnTo>
                  <a:lnTo>
                    <a:pt x="48" y="41"/>
                  </a:lnTo>
                  <a:lnTo>
                    <a:pt x="22" y="36"/>
                  </a:lnTo>
                  <a:lnTo>
                    <a:pt x="0" y="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" name="Freeform 284"/>
            <p:cNvSpPr>
              <a:spLocks/>
            </p:cNvSpPr>
            <p:nvPr/>
          </p:nvSpPr>
          <p:spPr bwMode="gray">
            <a:xfrm>
              <a:off x="891" y="2943"/>
              <a:ext cx="57" cy="36"/>
            </a:xfrm>
            <a:custGeom>
              <a:avLst/>
              <a:gdLst>
                <a:gd name="T0" fmla="*/ 5 w 57"/>
                <a:gd name="T1" fmla="*/ 0 h 36"/>
                <a:gd name="T2" fmla="*/ 7 w 57"/>
                <a:gd name="T3" fmla="*/ 10 h 36"/>
                <a:gd name="T4" fmla="*/ 57 w 57"/>
                <a:gd name="T5" fmla="*/ 26 h 36"/>
                <a:gd name="T6" fmla="*/ 57 w 57"/>
                <a:gd name="T7" fmla="*/ 36 h 36"/>
                <a:gd name="T8" fmla="*/ 0 w 57"/>
                <a:gd name="T9" fmla="*/ 26 h 36"/>
                <a:gd name="T10" fmla="*/ 5 w 57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6"/>
                <a:gd name="T20" fmla="*/ 57 w 57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6">
                  <a:moveTo>
                    <a:pt x="5" y="0"/>
                  </a:moveTo>
                  <a:lnTo>
                    <a:pt x="7" y="10"/>
                  </a:lnTo>
                  <a:lnTo>
                    <a:pt x="57" y="26"/>
                  </a:lnTo>
                  <a:lnTo>
                    <a:pt x="57" y="36"/>
                  </a:lnTo>
                  <a:lnTo>
                    <a:pt x="0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Freeform 285"/>
            <p:cNvSpPr>
              <a:spLocks/>
            </p:cNvSpPr>
            <p:nvPr/>
          </p:nvSpPr>
          <p:spPr bwMode="gray">
            <a:xfrm>
              <a:off x="825" y="2917"/>
              <a:ext cx="16" cy="24"/>
            </a:xfrm>
            <a:custGeom>
              <a:avLst/>
              <a:gdLst>
                <a:gd name="T0" fmla="*/ 0 w 7"/>
                <a:gd name="T1" fmla="*/ 0 h 10"/>
                <a:gd name="T2" fmla="*/ 7 w 7"/>
                <a:gd name="T3" fmla="*/ 9 h 10"/>
                <a:gd name="T4" fmla="*/ 0 w 7"/>
                <a:gd name="T5" fmla="*/ 10 h 10"/>
                <a:gd name="T6" fmla="*/ 0 w 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0"/>
                <a:gd name="T14" fmla="*/ 7 w 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0">
                  <a:moveTo>
                    <a:pt x="0" y="0"/>
                  </a:moveTo>
                  <a:cubicBezTo>
                    <a:pt x="3" y="4"/>
                    <a:pt x="7" y="9"/>
                    <a:pt x="7" y="9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" name="Freeform 286"/>
            <p:cNvSpPr>
              <a:spLocks/>
            </p:cNvSpPr>
            <p:nvPr/>
          </p:nvSpPr>
          <p:spPr bwMode="gray">
            <a:xfrm>
              <a:off x="702" y="2825"/>
              <a:ext cx="35" cy="61"/>
            </a:xfrm>
            <a:custGeom>
              <a:avLst/>
              <a:gdLst>
                <a:gd name="T0" fmla="*/ 2 w 35"/>
                <a:gd name="T1" fmla="*/ 0 h 61"/>
                <a:gd name="T2" fmla="*/ 7 w 35"/>
                <a:gd name="T3" fmla="*/ 12 h 61"/>
                <a:gd name="T4" fmla="*/ 21 w 35"/>
                <a:gd name="T5" fmla="*/ 19 h 61"/>
                <a:gd name="T6" fmla="*/ 35 w 35"/>
                <a:gd name="T7" fmla="*/ 43 h 61"/>
                <a:gd name="T8" fmla="*/ 33 w 35"/>
                <a:gd name="T9" fmla="*/ 61 h 61"/>
                <a:gd name="T10" fmla="*/ 16 w 35"/>
                <a:gd name="T11" fmla="*/ 50 h 61"/>
                <a:gd name="T12" fmla="*/ 0 w 35"/>
                <a:gd name="T13" fmla="*/ 7 h 61"/>
                <a:gd name="T14" fmla="*/ 2 w 35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61"/>
                <a:gd name="T26" fmla="*/ 35 w 35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61">
                  <a:moveTo>
                    <a:pt x="2" y="0"/>
                  </a:moveTo>
                  <a:lnTo>
                    <a:pt x="7" y="12"/>
                  </a:lnTo>
                  <a:lnTo>
                    <a:pt x="21" y="19"/>
                  </a:lnTo>
                  <a:lnTo>
                    <a:pt x="35" y="43"/>
                  </a:lnTo>
                  <a:lnTo>
                    <a:pt x="33" y="61"/>
                  </a:lnTo>
                  <a:lnTo>
                    <a:pt x="16" y="50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" name="Freeform 287"/>
            <p:cNvSpPr>
              <a:spLocks/>
            </p:cNvSpPr>
            <p:nvPr/>
          </p:nvSpPr>
          <p:spPr bwMode="gray">
            <a:xfrm>
              <a:off x="650" y="2856"/>
              <a:ext cx="26" cy="47"/>
            </a:xfrm>
            <a:custGeom>
              <a:avLst/>
              <a:gdLst>
                <a:gd name="T0" fmla="*/ 2 w 11"/>
                <a:gd name="T1" fmla="*/ 8 h 20"/>
                <a:gd name="T2" fmla="*/ 6 w 11"/>
                <a:gd name="T3" fmla="*/ 15 h 20"/>
                <a:gd name="T4" fmla="*/ 11 w 11"/>
                <a:gd name="T5" fmla="*/ 17 h 20"/>
                <a:gd name="T6" fmla="*/ 5 w 11"/>
                <a:gd name="T7" fmla="*/ 20 h 20"/>
                <a:gd name="T8" fmla="*/ 0 w 11"/>
                <a:gd name="T9" fmla="*/ 6 h 20"/>
                <a:gd name="T10" fmla="*/ 3 w 11"/>
                <a:gd name="T11" fmla="*/ 0 h 20"/>
                <a:gd name="T12" fmla="*/ 2 w 11"/>
                <a:gd name="T13" fmla="*/ 8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0"/>
                <a:gd name="T23" fmla="*/ 11 w 1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0">
                  <a:moveTo>
                    <a:pt x="2" y="8"/>
                  </a:moveTo>
                  <a:cubicBezTo>
                    <a:pt x="2" y="9"/>
                    <a:pt x="6" y="15"/>
                    <a:pt x="6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Freeform 288"/>
            <p:cNvSpPr>
              <a:spLocks/>
            </p:cNvSpPr>
            <p:nvPr/>
          </p:nvSpPr>
          <p:spPr bwMode="gray">
            <a:xfrm>
              <a:off x="716" y="2927"/>
              <a:ext cx="28" cy="23"/>
            </a:xfrm>
            <a:custGeom>
              <a:avLst/>
              <a:gdLst>
                <a:gd name="T0" fmla="*/ 0 w 12"/>
                <a:gd name="T1" fmla="*/ 0 h 10"/>
                <a:gd name="T2" fmla="*/ 12 w 12"/>
                <a:gd name="T3" fmla="*/ 6 h 10"/>
                <a:gd name="T4" fmla="*/ 7 w 12"/>
                <a:gd name="T5" fmla="*/ 10 h 10"/>
                <a:gd name="T6" fmla="*/ 0 w 12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0"/>
                <a:gd name="T14" fmla="*/ 12 w 12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0">
                  <a:moveTo>
                    <a:pt x="0" y="0"/>
                  </a:moveTo>
                  <a:cubicBezTo>
                    <a:pt x="8" y="3"/>
                    <a:pt x="12" y="6"/>
                    <a:pt x="12" y="6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2" name="Freeform 289"/>
            <p:cNvSpPr>
              <a:spLocks/>
            </p:cNvSpPr>
            <p:nvPr/>
          </p:nvSpPr>
          <p:spPr bwMode="gray">
            <a:xfrm>
              <a:off x="707" y="2974"/>
              <a:ext cx="42" cy="35"/>
            </a:xfrm>
            <a:custGeom>
              <a:avLst/>
              <a:gdLst>
                <a:gd name="T0" fmla="*/ 4 w 42"/>
                <a:gd name="T1" fmla="*/ 0 h 35"/>
                <a:gd name="T2" fmla="*/ 4 w 42"/>
                <a:gd name="T3" fmla="*/ 7 h 35"/>
                <a:gd name="T4" fmla="*/ 42 w 42"/>
                <a:gd name="T5" fmla="*/ 31 h 35"/>
                <a:gd name="T6" fmla="*/ 26 w 42"/>
                <a:gd name="T7" fmla="*/ 35 h 35"/>
                <a:gd name="T8" fmla="*/ 0 w 42"/>
                <a:gd name="T9" fmla="*/ 12 h 35"/>
                <a:gd name="T10" fmla="*/ 4 w 42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5"/>
                <a:gd name="T20" fmla="*/ 42 w 4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5">
                  <a:moveTo>
                    <a:pt x="4" y="0"/>
                  </a:moveTo>
                  <a:lnTo>
                    <a:pt x="4" y="7"/>
                  </a:lnTo>
                  <a:lnTo>
                    <a:pt x="42" y="31"/>
                  </a:lnTo>
                  <a:lnTo>
                    <a:pt x="26" y="35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3" name="Freeform 290"/>
            <p:cNvSpPr>
              <a:spLocks/>
            </p:cNvSpPr>
            <p:nvPr/>
          </p:nvSpPr>
          <p:spPr bwMode="gray">
            <a:xfrm>
              <a:off x="612" y="2967"/>
              <a:ext cx="10" cy="23"/>
            </a:xfrm>
            <a:custGeom>
              <a:avLst/>
              <a:gdLst>
                <a:gd name="T0" fmla="*/ 0 w 10"/>
                <a:gd name="T1" fmla="*/ 0 h 23"/>
                <a:gd name="T2" fmla="*/ 10 w 10"/>
                <a:gd name="T3" fmla="*/ 16 h 23"/>
                <a:gd name="T4" fmla="*/ 0 w 10"/>
                <a:gd name="T5" fmla="*/ 23 h 23"/>
                <a:gd name="T6" fmla="*/ 0 w 1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3"/>
                <a:gd name="T14" fmla="*/ 10 w 1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3">
                  <a:moveTo>
                    <a:pt x="0" y="0"/>
                  </a:moveTo>
                  <a:lnTo>
                    <a:pt x="10" y="16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Freeform 291"/>
            <p:cNvSpPr>
              <a:spLocks/>
            </p:cNvSpPr>
            <p:nvPr/>
          </p:nvSpPr>
          <p:spPr bwMode="gray">
            <a:xfrm>
              <a:off x="711" y="3085"/>
              <a:ext cx="26" cy="21"/>
            </a:xfrm>
            <a:custGeom>
              <a:avLst/>
              <a:gdLst>
                <a:gd name="T0" fmla="*/ 17 w 26"/>
                <a:gd name="T1" fmla="*/ 9 h 21"/>
                <a:gd name="T2" fmla="*/ 26 w 26"/>
                <a:gd name="T3" fmla="*/ 19 h 21"/>
                <a:gd name="T4" fmla="*/ 17 w 26"/>
                <a:gd name="T5" fmla="*/ 21 h 21"/>
                <a:gd name="T6" fmla="*/ 0 w 26"/>
                <a:gd name="T7" fmla="*/ 9 h 21"/>
                <a:gd name="T8" fmla="*/ 5 w 26"/>
                <a:gd name="T9" fmla="*/ 0 h 21"/>
                <a:gd name="T10" fmla="*/ 17 w 26"/>
                <a:gd name="T11" fmla="*/ 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1"/>
                <a:gd name="T20" fmla="*/ 26 w 2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1">
                  <a:moveTo>
                    <a:pt x="17" y="9"/>
                  </a:moveTo>
                  <a:lnTo>
                    <a:pt x="26" y="19"/>
                  </a:lnTo>
                  <a:lnTo>
                    <a:pt x="17" y="21"/>
                  </a:lnTo>
                  <a:lnTo>
                    <a:pt x="0" y="9"/>
                  </a:lnTo>
                  <a:lnTo>
                    <a:pt x="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5" name="Freeform 292"/>
            <p:cNvSpPr>
              <a:spLocks/>
            </p:cNvSpPr>
            <p:nvPr/>
          </p:nvSpPr>
          <p:spPr bwMode="gray">
            <a:xfrm>
              <a:off x="695" y="3047"/>
              <a:ext cx="33" cy="21"/>
            </a:xfrm>
            <a:custGeom>
              <a:avLst/>
              <a:gdLst>
                <a:gd name="T0" fmla="*/ 2 w 33"/>
                <a:gd name="T1" fmla="*/ 0 h 21"/>
                <a:gd name="T2" fmla="*/ 5 w 33"/>
                <a:gd name="T3" fmla="*/ 10 h 21"/>
                <a:gd name="T4" fmla="*/ 28 w 33"/>
                <a:gd name="T5" fmla="*/ 14 h 21"/>
                <a:gd name="T6" fmla="*/ 33 w 33"/>
                <a:gd name="T7" fmla="*/ 21 h 21"/>
                <a:gd name="T8" fmla="*/ 0 w 33"/>
                <a:gd name="T9" fmla="*/ 14 h 21"/>
                <a:gd name="T10" fmla="*/ 2 w 33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1"/>
                <a:gd name="T20" fmla="*/ 33 w 33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1">
                  <a:moveTo>
                    <a:pt x="2" y="0"/>
                  </a:moveTo>
                  <a:lnTo>
                    <a:pt x="5" y="10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6" name="Freeform 293"/>
            <p:cNvSpPr>
              <a:spLocks/>
            </p:cNvSpPr>
            <p:nvPr/>
          </p:nvSpPr>
          <p:spPr bwMode="gray">
            <a:xfrm>
              <a:off x="669" y="3005"/>
              <a:ext cx="16" cy="30"/>
            </a:xfrm>
            <a:custGeom>
              <a:avLst/>
              <a:gdLst>
                <a:gd name="T0" fmla="*/ 5 w 7"/>
                <a:gd name="T1" fmla="*/ 9 h 13"/>
                <a:gd name="T2" fmla="*/ 7 w 7"/>
                <a:gd name="T3" fmla="*/ 13 h 13"/>
                <a:gd name="T4" fmla="*/ 0 w 7"/>
                <a:gd name="T5" fmla="*/ 10 h 13"/>
                <a:gd name="T6" fmla="*/ 3 w 7"/>
                <a:gd name="T7" fmla="*/ 0 h 13"/>
                <a:gd name="T8" fmla="*/ 5 w 7"/>
                <a:gd name="T9" fmla="*/ 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5" y="9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0" y="10"/>
                    <a:pt x="0" y="10"/>
                  </a:cubicBezTo>
                  <a:cubicBezTo>
                    <a:pt x="0" y="10"/>
                    <a:pt x="3" y="0"/>
                    <a:pt x="3" y="0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Freeform 294"/>
            <p:cNvSpPr>
              <a:spLocks/>
            </p:cNvSpPr>
            <p:nvPr/>
          </p:nvSpPr>
          <p:spPr bwMode="gray">
            <a:xfrm>
              <a:off x="681" y="2705"/>
              <a:ext cx="40" cy="30"/>
            </a:xfrm>
            <a:custGeom>
              <a:avLst/>
              <a:gdLst>
                <a:gd name="T0" fmla="*/ 11 w 40"/>
                <a:gd name="T1" fmla="*/ 9 h 30"/>
                <a:gd name="T2" fmla="*/ 28 w 40"/>
                <a:gd name="T3" fmla="*/ 23 h 30"/>
                <a:gd name="T4" fmla="*/ 40 w 40"/>
                <a:gd name="T5" fmla="*/ 23 h 30"/>
                <a:gd name="T6" fmla="*/ 28 w 40"/>
                <a:gd name="T7" fmla="*/ 30 h 30"/>
                <a:gd name="T8" fmla="*/ 0 w 40"/>
                <a:gd name="T9" fmla="*/ 0 h 30"/>
                <a:gd name="T10" fmla="*/ 11 w 40"/>
                <a:gd name="T11" fmla="*/ 9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0"/>
                <a:gd name="T20" fmla="*/ 40 w 40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0">
                  <a:moveTo>
                    <a:pt x="11" y="9"/>
                  </a:moveTo>
                  <a:lnTo>
                    <a:pt x="28" y="23"/>
                  </a:lnTo>
                  <a:lnTo>
                    <a:pt x="40" y="23"/>
                  </a:lnTo>
                  <a:lnTo>
                    <a:pt x="28" y="30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" name="Freeform 295"/>
            <p:cNvSpPr>
              <a:spLocks/>
            </p:cNvSpPr>
            <p:nvPr/>
          </p:nvSpPr>
          <p:spPr bwMode="gray">
            <a:xfrm>
              <a:off x="652" y="2636"/>
              <a:ext cx="48" cy="38"/>
            </a:xfrm>
            <a:custGeom>
              <a:avLst/>
              <a:gdLst>
                <a:gd name="T0" fmla="*/ 0 w 20"/>
                <a:gd name="T1" fmla="*/ 0 h 16"/>
                <a:gd name="T2" fmla="*/ 19 w 20"/>
                <a:gd name="T3" fmla="*/ 14 h 16"/>
                <a:gd name="T4" fmla="*/ 20 w 20"/>
                <a:gd name="T5" fmla="*/ 16 h 16"/>
                <a:gd name="T6" fmla="*/ 16 w 20"/>
                <a:gd name="T7" fmla="*/ 16 h 16"/>
                <a:gd name="T8" fmla="*/ 0 w 2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6"/>
                <a:gd name="T17" fmla="*/ 20 w 2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6">
                  <a:moveTo>
                    <a:pt x="0" y="0"/>
                  </a:moveTo>
                  <a:cubicBezTo>
                    <a:pt x="0" y="0"/>
                    <a:pt x="13" y="15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" name="Freeform 296"/>
            <p:cNvSpPr>
              <a:spLocks/>
            </p:cNvSpPr>
            <p:nvPr/>
          </p:nvSpPr>
          <p:spPr bwMode="gray">
            <a:xfrm>
              <a:off x="636" y="2705"/>
              <a:ext cx="19" cy="56"/>
            </a:xfrm>
            <a:custGeom>
              <a:avLst/>
              <a:gdLst>
                <a:gd name="T0" fmla="*/ 9 w 19"/>
                <a:gd name="T1" fmla="*/ 0 h 56"/>
                <a:gd name="T2" fmla="*/ 19 w 19"/>
                <a:gd name="T3" fmla="*/ 28 h 56"/>
                <a:gd name="T4" fmla="*/ 0 w 19"/>
                <a:gd name="T5" fmla="*/ 56 h 56"/>
                <a:gd name="T6" fmla="*/ 9 w 19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56"/>
                <a:gd name="T14" fmla="*/ 19 w 19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56">
                  <a:moveTo>
                    <a:pt x="9" y="0"/>
                  </a:moveTo>
                  <a:lnTo>
                    <a:pt x="19" y="28"/>
                  </a:lnTo>
                  <a:lnTo>
                    <a:pt x="0" y="5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60" name="Freeform 264"/>
          <p:cNvSpPr>
            <a:spLocks noEditPoints="1"/>
          </p:cNvSpPr>
          <p:nvPr/>
        </p:nvSpPr>
        <p:spPr bwMode="gray">
          <a:xfrm>
            <a:off x="3000375" y="2100263"/>
            <a:ext cx="1852613" cy="1341437"/>
          </a:xfrm>
          <a:custGeom>
            <a:avLst/>
            <a:gdLst>
              <a:gd name="T0" fmla="*/ 268 w 494"/>
              <a:gd name="T1" fmla="*/ 308 h 358"/>
              <a:gd name="T2" fmla="*/ 263 w 494"/>
              <a:gd name="T3" fmla="*/ 352 h 358"/>
              <a:gd name="T4" fmla="*/ 216 w 494"/>
              <a:gd name="T5" fmla="*/ 8 h 358"/>
              <a:gd name="T6" fmla="*/ 216 w 494"/>
              <a:gd name="T7" fmla="*/ 8 h 358"/>
              <a:gd name="T8" fmla="*/ 243 w 494"/>
              <a:gd name="T9" fmla="*/ 0 h 358"/>
              <a:gd name="T10" fmla="*/ 260 w 494"/>
              <a:gd name="T11" fmla="*/ 10 h 358"/>
              <a:gd name="T12" fmla="*/ 296 w 494"/>
              <a:gd name="T13" fmla="*/ 141 h 358"/>
              <a:gd name="T14" fmla="*/ 296 w 494"/>
              <a:gd name="T15" fmla="*/ 141 h 358"/>
              <a:gd name="T16" fmla="*/ 316 w 494"/>
              <a:gd name="T17" fmla="*/ 137 h 358"/>
              <a:gd name="T18" fmla="*/ 338 w 494"/>
              <a:gd name="T19" fmla="*/ 118 h 358"/>
              <a:gd name="T20" fmla="*/ 366 w 494"/>
              <a:gd name="T21" fmla="*/ 105 h 358"/>
              <a:gd name="T22" fmla="*/ 400 w 494"/>
              <a:gd name="T23" fmla="*/ 120 h 358"/>
              <a:gd name="T24" fmla="*/ 400 w 494"/>
              <a:gd name="T25" fmla="*/ 120 h 358"/>
              <a:gd name="T26" fmla="*/ 414 w 494"/>
              <a:gd name="T27" fmla="*/ 144 h 358"/>
              <a:gd name="T28" fmla="*/ 387 w 494"/>
              <a:gd name="T29" fmla="*/ 163 h 358"/>
              <a:gd name="T30" fmla="*/ 355 w 494"/>
              <a:gd name="T31" fmla="*/ 162 h 358"/>
              <a:gd name="T32" fmla="*/ 339 w 494"/>
              <a:gd name="T33" fmla="*/ 165 h 358"/>
              <a:gd name="T34" fmla="*/ 339 w 494"/>
              <a:gd name="T35" fmla="*/ 165 h 358"/>
              <a:gd name="T36" fmla="*/ 262 w 494"/>
              <a:gd name="T37" fmla="*/ 205 h 358"/>
              <a:gd name="T38" fmla="*/ 387 w 494"/>
              <a:gd name="T39" fmla="*/ 185 h 358"/>
              <a:gd name="T40" fmla="*/ 414 w 494"/>
              <a:gd name="T41" fmla="*/ 163 h 358"/>
              <a:gd name="T42" fmla="*/ 414 w 494"/>
              <a:gd name="T43" fmla="*/ 192 h 358"/>
              <a:gd name="T44" fmla="*/ 414 w 494"/>
              <a:gd name="T45" fmla="*/ 192 h 358"/>
              <a:gd name="T46" fmla="*/ 400 w 494"/>
              <a:gd name="T47" fmla="*/ 236 h 358"/>
              <a:gd name="T48" fmla="*/ 412 w 494"/>
              <a:gd name="T49" fmla="*/ 244 h 358"/>
              <a:gd name="T50" fmla="*/ 402 w 494"/>
              <a:gd name="T51" fmla="*/ 281 h 358"/>
              <a:gd name="T52" fmla="*/ 414 w 494"/>
              <a:gd name="T53" fmla="*/ 287 h 358"/>
              <a:gd name="T54" fmla="*/ 414 w 494"/>
              <a:gd name="T55" fmla="*/ 287 h 358"/>
              <a:gd name="T56" fmla="*/ 418 w 494"/>
              <a:gd name="T57" fmla="*/ 307 h 358"/>
              <a:gd name="T58" fmla="*/ 369 w 494"/>
              <a:gd name="T59" fmla="*/ 297 h 358"/>
              <a:gd name="T60" fmla="*/ 484 w 494"/>
              <a:gd name="T61" fmla="*/ 336 h 358"/>
              <a:gd name="T62" fmla="*/ 475 w 494"/>
              <a:gd name="T63" fmla="*/ 231 h 358"/>
              <a:gd name="T64" fmla="*/ 475 w 494"/>
              <a:gd name="T65" fmla="*/ 231 h 358"/>
              <a:gd name="T66" fmla="*/ 480 w 494"/>
              <a:gd name="T67" fmla="*/ 235 h 358"/>
              <a:gd name="T68" fmla="*/ 494 w 494"/>
              <a:gd name="T69" fmla="*/ 206 h 358"/>
              <a:gd name="T70" fmla="*/ 463 w 494"/>
              <a:gd name="T71" fmla="*/ 193 h 358"/>
              <a:gd name="T72" fmla="*/ 185 w 494"/>
              <a:gd name="T73" fmla="*/ 215 h 358"/>
              <a:gd name="T74" fmla="*/ 185 w 494"/>
              <a:gd name="T75" fmla="*/ 215 h 358"/>
              <a:gd name="T76" fmla="*/ 170 w 494"/>
              <a:gd name="T77" fmla="*/ 197 h 358"/>
              <a:gd name="T78" fmla="*/ 156 w 494"/>
              <a:gd name="T79" fmla="*/ 196 h 358"/>
              <a:gd name="T80" fmla="*/ 131 w 494"/>
              <a:gd name="T81" fmla="*/ 197 h 358"/>
              <a:gd name="T82" fmla="*/ 132 w 494"/>
              <a:gd name="T83" fmla="*/ 207 h 358"/>
              <a:gd name="T84" fmla="*/ 119 w 494"/>
              <a:gd name="T85" fmla="*/ 198 h 358"/>
              <a:gd name="T86" fmla="*/ 119 w 494"/>
              <a:gd name="T87" fmla="*/ 198 h 358"/>
              <a:gd name="T88" fmla="*/ 106 w 494"/>
              <a:gd name="T89" fmla="*/ 201 h 358"/>
              <a:gd name="T90" fmla="*/ 95 w 494"/>
              <a:gd name="T91" fmla="*/ 216 h 358"/>
              <a:gd name="T92" fmla="*/ 109 w 494"/>
              <a:gd name="T93" fmla="*/ 309 h 358"/>
              <a:gd name="T94" fmla="*/ 46 w 494"/>
              <a:gd name="T95" fmla="*/ 331 h 358"/>
              <a:gd name="T96" fmla="*/ 46 w 494"/>
              <a:gd name="T97" fmla="*/ 331 h 358"/>
              <a:gd name="T98" fmla="*/ 13 w 494"/>
              <a:gd name="T99" fmla="*/ 338 h 35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4"/>
              <a:gd name="T151" fmla="*/ 0 h 358"/>
              <a:gd name="T152" fmla="*/ 494 w 494"/>
              <a:gd name="T153" fmla="*/ 358 h 35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4" h="358">
                <a:moveTo>
                  <a:pt x="285" y="305"/>
                </a:moveTo>
                <a:cubicBezTo>
                  <a:pt x="285" y="305"/>
                  <a:pt x="284" y="305"/>
                  <a:pt x="284" y="305"/>
                </a:cubicBezTo>
                <a:cubicBezTo>
                  <a:pt x="284" y="305"/>
                  <a:pt x="284" y="305"/>
                  <a:pt x="284" y="305"/>
                </a:cubicBezTo>
                <a:cubicBezTo>
                  <a:pt x="277" y="303"/>
                  <a:pt x="272" y="305"/>
                  <a:pt x="268" y="308"/>
                </a:cubicBezTo>
                <a:cubicBezTo>
                  <a:pt x="263" y="311"/>
                  <a:pt x="260" y="316"/>
                  <a:pt x="260" y="316"/>
                </a:cubicBezTo>
                <a:cubicBezTo>
                  <a:pt x="261" y="341"/>
                  <a:pt x="261" y="341"/>
                  <a:pt x="261" y="341"/>
                </a:cubicBezTo>
                <a:cubicBezTo>
                  <a:pt x="261" y="353"/>
                  <a:pt x="261" y="353"/>
                  <a:pt x="261" y="353"/>
                </a:cubicBezTo>
                <a:cubicBezTo>
                  <a:pt x="263" y="352"/>
                  <a:pt x="263" y="352"/>
                  <a:pt x="263" y="352"/>
                </a:cubicBezTo>
                <a:cubicBezTo>
                  <a:pt x="283" y="358"/>
                  <a:pt x="299" y="352"/>
                  <a:pt x="299" y="352"/>
                </a:cubicBezTo>
                <a:cubicBezTo>
                  <a:pt x="300" y="317"/>
                  <a:pt x="300" y="317"/>
                  <a:pt x="300" y="317"/>
                </a:cubicBezTo>
                <a:cubicBezTo>
                  <a:pt x="294" y="310"/>
                  <a:pt x="290" y="307"/>
                  <a:pt x="285" y="305"/>
                </a:cubicBezTo>
                <a:close/>
                <a:moveTo>
                  <a:pt x="216" y="8"/>
                </a:moveTo>
                <a:cubicBezTo>
                  <a:pt x="216" y="22"/>
                  <a:pt x="216" y="22"/>
                  <a:pt x="216" y="22"/>
                </a:cubicBezTo>
                <a:cubicBezTo>
                  <a:pt x="228" y="16"/>
                  <a:pt x="228" y="16"/>
                  <a:pt x="228" y="16"/>
                </a:cubicBezTo>
                <a:cubicBezTo>
                  <a:pt x="227" y="3"/>
                  <a:pt x="227" y="3"/>
                  <a:pt x="227" y="3"/>
                </a:cubicBezTo>
                <a:lnTo>
                  <a:pt x="216" y="8"/>
                </a:lnTo>
                <a:close/>
                <a:moveTo>
                  <a:pt x="230" y="3"/>
                </a:moveTo>
                <a:cubicBezTo>
                  <a:pt x="231" y="16"/>
                  <a:pt x="231" y="16"/>
                  <a:pt x="231" y="16"/>
                </a:cubicBezTo>
                <a:cubicBezTo>
                  <a:pt x="243" y="11"/>
                  <a:pt x="243" y="11"/>
                  <a:pt x="243" y="11"/>
                </a:cubicBezTo>
                <a:cubicBezTo>
                  <a:pt x="243" y="0"/>
                  <a:pt x="243" y="0"/>
                  <a:pt x="243" y="0"/>
                </a:cubicBezTo>
                <a:lnTo>
                  <a:pt x="230" y="3"/>
                </a:lnTo>
                <a:close/>
                <a:moveTo>
                  <a:pt x="271" y="12"/>
                </a:moveTo>
                <a:cubicBezTo>
                  <a:pt x="260" y="9"/>
                  <a:pt x="260" y="9"/>
                  <a:pt x="260" y="9"/>
                </a:cubicBezTo>
                <a:cubicBezTo>
                  <a:pt x="260" y="10"/>
                  <a:pt x="260" y="10"/>
                  <a:pt x="260" y="10"/>
                </a:cubicBezTo>
                <a:cubicBezTo>
                  <a:pt x="260" y="22"/>
                  <a:pt x="260" y="22"/>
                  <a:pt x="260" y="22"/>
                </a:cubicBezTo>
                <a:cubicBezTo>
                  <a:pt x="270" y="25"/>
                  <a:pt x="270" y="25"/>
                  <a:pt x="270" y="25"/>
                </a:cubicBezTo>
                <a:lnTo>
                  <a:pt x="271" y="12"/>
                </a:lnTo>
                <a:close/>
                <a:moveTo>
                  <a:pt x="296" y="141"/>
                </a:moveTo>
                <a:cubicBezTo>
                  <a:pt x="305" y="146"/>
                  <a:pt x="305" y="146"/>
                  <a:pt x="305" y="146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297" y="127"/>
                  <a:pt x="297" y="127"/>
                  <a:pt x="297" y="127"/>
                </a:cubicBezTo>
                <a:lnTo>
                  <a:pt x="296" y="141"/>
                </a:lnTo>
                <a:close/>
                <a:moveTo>
                  <a:pt x="316" y="150"/>
                </a:moveTo>
                <a:cubicBezTo>
                  <a:pt x="327" y="154"/>
                  <a:pt x="327" y="154"/>
                  <a:pt x="327" y="154"/>
                </a:cubicBezTo>
                <a:cubicBezTo>
                  <a:pt x="329" y="142"/>
                  <a:pt x="329" y="142"/>
                  <a:pt x="329" y="142"/>
                </a:cubicBezTo>
                <a:cubicBezTo>
                  <a:pt x="316" y="137"/>
                  <a:pt x="316" y="137"/>
                  <a:pt x="316" y="137"/>
                </a:cubicBezTo>
                <a:lnTo>
                  <a:pt x="316" y="150"/>
                </a:lnTo>
                <a:close/>
                <a:moveTo>
                  <a:pt x="348" y="106"/>
                </a:moveTo>
                <a:cubicBezTo>
                  <a:pt x="336" y="107"/>
                  <a:pt x="336" y="107"/>
                  <a:pt x="336" y="107"/>
                </a:cubicBezTo>
                <a:cubicBezTo>
                  <a:pt x="338" y="118"/>
                  <a:pt x="338" y="118"/>
                  <a:pt x="338" y="118"/>
                </a:cubicBezTo>
                <a:cubicBezTo>
                  <a:pt x="348" y="117"/>
                  <a:pt x="348" y="117"/>
                  <a:pt x="348" y="117"/>
                </a:cubicBezTo>
                <a:lnTo>
                  <a:pt x="348" y="106"/>
                </a:lnTo>
                <a:close/>
                <a:moveTo>
                  <a:pt x="365" y="116"/>
                </a:moveTo>
                <a:cubicBezTo>
                  <a:pt x="366" y="105"/>
                  <a:pt x="366" y="105"/>
                  <a:pt x="366" y="105"/>
                </a:cubicBezTo>
                <a:cubicBezTo>
                  <a:pt x="355" y="104"/>
                  <a:pt x="355" y="104"/>
                  <a:pt x="355" y="104"/>
                </a:cubicBezTo>
                <a:cubicBezTo>
                  <a:pt x="355" y="115"/>
                  <a:pt x="355" y="115"/>
                  <a:pt x="355" y="115"/>
                </a:cubicBezTo>
                <a:lnTo>
                  <a:pt x="365" y="116"/>
                </a:lnTo>
                <a:close/>
                <a:moveTo>
                  <a:pt x="400" y="120"/>
                </a:moveTo>
                <a:cubicBezTo>
                  <a:pt x="389" y="117"/>
                  <a:pt x="389" y="117"/>
                  <a:pt x="389" y="117"/>
                </a:cubicBezTo>
                <a:cubicBezTo>
                  <a:pt x="387" y="129"/>
                  <a:pt x="387" y="129"/>
                  <a:pt x="387" y="129"/>
                </a:cubicBezTo>
                <a:cubicBezTo>
                  <a:pt x="399" y="131"/>
                  <a:pt x="399" y="131"/>
                  <a:pt x="399" y="131"/>
                </a:cubicBezTo>
                <a:lnTo>
                  <a:pt x="400" y="120"/>
                </a:lnTo>
                <a:close/>
                <a:moveTo>
                  <a:pt x="424" y="151"/>
                </a:moveTo>
                <a:cubicBezTo>
                  <a:pt x="425" y="137"/>
                  <a:pt x="425" y="137"/>
                  <a:pt x="425" y="137"/>
                </a:cubicBezTo>
                <a:cubicBezTo>
                  <a:pt x="414" y="133"/>
                  <a:pt x="414" y="133"/>
                  <a:pt x="414" y="133"/>
                </a:cubicBezTo>
                <a:cubicBezTo>
                  <a:pt x="414" y="144"/>
                  <a:pt x="414" y="144"/>
                  <a:pt x="414" y="144"/>
                </a:cubicBezTo>
                <a:lnTo>
                  <a:pt x="424" y="151"/>
                </a:lnTo>
                <a:close/>
                <a:moveTo>
                  <a:pt x="399" y="154"/>
                </a:moveTo>
                <a:cubicBezTo>
                  <a:pt x="387" y="151"/>
                  <a:pt x="387" y="151"/>
                  <a:pt x="387" y="151"/>
                </a:cubicBezTo>
                <a:cubicBezTo>
                  <a:pt x="387" y="163"/>
                  <a:pt x="387" y="163"/>
                  <a:pt x="387" y="163"/>
                </a:cubicBezTo>
                <a:cubicBezTo>
                  <a:pt x="397" y="167"/>
                  <a:pt x="397" y="167"/>
                  <a:pt x="397" y="167"/>
                </a:cubicBezTo>
                <a:lnTo>
                  <a:pt x="399" y="154"/>
                </a:lnTo>
                <a:close/>
                <a:moveTo>
                  <a:pt x="365" y="160"/>
                </a:moveTo>
                <a:cubicBezTo>
                  <a:pt x="355" y="162"/>
                  <a:pt x="355" y="162"/>
                  <a:pt x="355" y="162"/>
                </a:cubicBezTo>
                <a:cubicBezTo>
                  <a:pt x="356" y="174"/>
                  <a:pt x="356" y="174"/>
                  <a:pt x="356" y="174"/>
                </a:cubicBezTo>
                <a:cubicBezTo>
                  <a:pt x="367" y="174"/>
                  <a:pt x="367" y="174"/>
                  <a:pt x="367" y="174"/>
                </a:cubicBezTo>
                <a:lnTo>
                  <a:pt x="365" y="160"/>
                </a:lnTo>
                <a:close/>
                <a:moveTo>
                  <a:pt x="339" y="165"/>
                </a:moveTo>
                <a:cubicBezTo>
                  <a:pt x="341" y="176"/>
                  <a:pt x="341" y="176"/>
                  <a:pt x="341" y="176"/>
                </a:cubicBezTo>
                <a:cubicBezTo>
                  <a:pt x="350" y="177"/>
                  <a:pt x="350" y="177"/>
                  <a:pt x="350" y="177"/>
                </a:cubicBezTo>
                <a:cubicBezTo>
                  <a:pt x="350" y="164"/>
                  <a:pt x="350" y="164"/>
                  <a:pt x="350" y="164"/>
                </a:cubicBezTo>
                <a:lnTo>
                  <a:pt x="339" y="165"/>
                </a:lnTo>
                <a:close/>
                <a:moveTo>
                  <a:pt x="263" y="191"/>
                </a:moveTo>
                <a:cubicBezTo>
                  <a:pt x="248" y="193"/>
                  <a:pt x="248" y="193"/>
                  <a:pt x="248" y="193"/>
                </a:cubicBezTo>
                <a:cubicBezTo>
                  <a:pt x="252" y="206"/>
                  <a:pt x="252" y="206"/>
                  <a:pt x="252" y="206"/>
                </a:cubicBezTo>
                <a:cubicBezTo>
                  <a:pt x="262" y="205"/>
                  <a:pt x="262" y="205"/>
                  <a:pt x="262" y="205"/>
                </a:cubicBezTo>
                <a:lnTo>
                  <a:pt x="263" y="191"/>
                </a:lnTo>
                <a:close/>
                <a:moveTo>
                  <a:pt x="400" y="173"/>
                </a:moveTo>
                <a:cubicBezTo>
                  <a:pt x="388" y="170"/>
                  <a:pt x="388" y="170"/>
                  <a:pt x="388" y="170"/>
                </a:cubicBezTo>
                <a:cubicBezTo>
                  <a:pt x="387" y="185"/>
                  <a:pt x="387" y="185"/>
                  <a:pt x="387" y="185"/>
                </a:cubicBezTo>
                <a:cubicBezTo>
                  <a:pt x="401" y="186"/>
                  <a:pt x="401" y="186"/>
                  <a:pt x="401" y="186"/>
                </a:cubicBezTo>
                <a:lnTo>
                  <a:pt x="400" y="173"/>
                </a:lnTo>
                <a:close/>
                <a:moveTo>
                  <a:pt x="425" y="166"/>
                </a:moveTo>
                <a:cubicBezTo>
                  <a:pt x="414" y="163"/>
                  <a:pt x="414" y="163"/>
                  <a:pt x="414" y="163"/>
                </a:cubicBezTo>
                <a:cubicBezTo>
                  <a:pt x="412" y="174"/>
                  <a:pt x="412" y="174"/>
                  <a:pt x="412" y="174"/>
                </a:cubicBezTo>
                <a:cubicBezTo>
                  <a:pt x="425" y="178"/>
                  <a:pt x="425" y="178"/>
                  <a:pt x="425" y="178"/>
                </a:cubicBezTo>
                <a:lnTo>
                  <a:pt x="425" y="166"/>
                </a:lnTo>
                <a:close/>
                <a:moveTo>
                  <a:pt x="414" y="192"/>
                </a:moveTo>
                <a:cubicBezTo>
                  <a:pt x="426" y="194"/>
                  <a:pt x="426" y="194"/>
                  <a:pt x="426" y="194"/>
                </a:cubicBezTo>
                <a:cubicBezTo>
                  <a:pt x="426" y="182"/>
                  <a:pt x="426" y="182"/>
                  <a:pt x="426" y="182"/>
                </a:cubicBezTo>
                <a:cubicBezTo>
                  <a:pt x="413" y="181"/>
                  <a:pt x="413" y="181"/>
                  <a:pt x="413" y="181"/>
                </a:cubicBezTo>
                <a:lnTo>
                  <a:pt x="414" y="192"/>
                </a:lnTo>
                <a:close/>
                <a:moveTo>
                  <a:pt x="402" y="226"/>
                </a:moveTo>
                <a:cubicBezTo>
                  <a:pt x="391" y="223"/>
                  <a:pt x="391" y="223"/>
                  <a:pt x="391" y="223"/>
                </a:cubicBezTo>
                <a:cubicBezTo>
                  <a:pt x="390" y="233"/>
                  <a:pt x="390" y="233"/>
                  <a:pt x="390" y="233"/>
                </a:cubicBezTo>
                <a:cubicBezTo>
                  <a:pt x="400" y="236"/>
                  <a:pt x="400" y="236"/>
                  <a:pt x="400" y="236"/>
                </a:cubicBezTo>
                <a:lnTo>
                  <a:pt x="402" y="226"/>
                </a:lnTo>
                <a:close/>
                <a:moveTo>
                  <a:pt x="424" y="235"/>
                </a:moveTo>
                <a:cubicBezTo>
                  <a:pt x="414" y="233"/>
                  <a:pt x="414" y="233"/>
                  <a:pt x="414" y="233"/>
                </a:cubicBezTo>
                <a:cubicBezTo>
                  <a:pt x="412" y="244"/>
                  <a:pt x="412" y="244"/>
                  <a:pt x="412" y="244"/>
                </a:cubicBezTo>
                <a:cubicBezTo>
                  <a:pt x="423" y="247"/>
                  <a:pt x="423" y="247"/>
                  <a:pt x="423" y="247"/>
                </a:cubicBezTo>
                <a:lnTo>
                  <a:pt x="424" y="235"/>
                </a:lnTo>
                <a:close/>
                <a:moveTo>
                  <a:pt x="392" y="279"/>
                </a:moveTo>
                <a:cubicBezTo>
                  <a:pt x="402" y="281"/>
                  <a:pt x="402" y="281"/>
                  <a:pt x="402" y="281"/>
                </a:cubicBezTo>
                <a:cubicBezTo>
                  <a:pt x="404" y="271"/>
                  <a:pt x="404" y="271"/>
                  <a:pt x="404" y="271"/>
                </a:cubicBezTo>
                <a:cubicBezTo>
                  <a:pt x="394" y="268"/>
                  <a:pt x="394" y="268"/>
                  <a:pt x="394" y="268"/>
                </a:cubicBezTo>
                <a:lnTo>
                  <a:pt x="392" y="279"/>
                </a:lnTo>
                <a:close/>
                <a:moveTo>
                  <a:pt x="414" y="287"/>
                </a:moveTo>
                <a:cubicBezTo>
                  <a:pt x="424" y="291"/>
                  <a:pt x="424" y="291"/>
                  <a:pt x="424" y="291"/>
                </a:cubicBezTo>
                <a:cubicBezTo>
                  <a:pt x="428" y="281"/>
                  <a:pt x="428" y="281"/>
                  <a:pt x="428" y="281"/>
                </a:cubicBezTo>
                <a:cubicBezTo>
                  <a:pt x="416" y="277"/>
                  <a:pt x="416" y="277"/>
                  <a:pt x="416" y="277"/>
                </a:cubicBezTo>
                <a:lnTo>
                  <a:pt x="414" y="287"/>
                </a:lnTo>
                <a:close/>
                <a:moveTo>
                  <a:pt x="406" y="306"/>
                </a:moveTo>
                <a:cubicBezTo>
                  <a:pt x="406" y="318"/>
                  <a:pt x="406" y="318"/>
                  <a:pt x="406" y="318"/>
                </a:cubicBezTo>
                <a:cubicBezTo>
                  <a:pt x="419" y="318"/>
                  <a:pt x="419" y="318"/>
                  <a:pt x="419" y="318"/>
                </a:cubicBezTo>
                <a:cubicBezTo>
                  <a:pt x="418" y="307"/>
                  <a:pt x="418" y="307"/>
                  <a:pt x="418" y="307"/>
                </a:cubicBezTo>
                <a:lnTo>
                  <a:pt x="406" y="306"/>
                </a:lnTo>
                <a:close/>
                <a:moveTo>
                  <a:pt x="357" y="307"/>
                </a:moveTo>
                <a:cubicBezTo>
                  <a:pt x="369" y="309"/>
                  <a:pt x="369" y="309"/>
                  <a:pt x="369" y="309"/>
                </a:cubicBezTo>
                <a:cubicBezTo>
                  <a:pt x="369" y="297"/>
                  <a:pt x="369" y="297"/>
                  <a:pt x="369" y="297"/>
                </a:cubicBezTo>
                <a:cubicBezTo>
                  <a:pt x="358" y="297"/>
                  <a:pt x="358" y="297"/>
                  <a:pt x="358" y="297"/>
                </a:cubicBezTo>
                <a:lnTo>
                  <a:pt x="357" y="307"/>
                </a:lnTo>
                <a:close/>
                <a:moveTo>
                  <a:pt x="472" y="336"/>
                </a:moveTo>
                <a:cubicBezTo>
                  <a:pt x="484" y="336"/>
                  <a:pt x="484" y="336"/>
                  <a:pt x="484" y="336"/>
                </a:cubicBezTo>
                <a:cubicBezTo>
                  <a:pt x="485" y="326"/>
                  <a:pt x="485" y="326"/>
                  <a:pt x="485" y="326"/>
                </a:cubicBezTo>
                <a:cubicBezTo>
                  <a:pt x="473" y="326"/>
                  <a:pt x="473" y="326"/>
                  <a:pt x="473" y="326"/>
                </a:cubicBezTo>
                <a:lnTo>
                  <a:pt x="472" y="336"/>
                </a:lnTo>
                <a:close/>
                <a:moveTo>
                  <a:pt x="475" y="231"/>
                </a:moveTo>
                <a:cubicBezTo>
                  <a:pt x="465" y="229"/>
                  <a:pt x="465" y="229"/>
                  <a:pt x="465" y="229"/>
                </a:cubicBezTo>
                <a:cubicBezTo>
                  <a:pt x="463" y="239"/>
                  <a:pt x="463" y="239"/>
                  <a:pt x="463" y="239"/>
                </a:cubicBezTo>
                <a:cubicBezTo>
                  <a:pt x="476" y="244"/>
                  <a:pt x="476" y="244"/>
                  <a:pt x="476" y="244"/>
                </a:cubicBezTo>
                <a:lnTo>
                  <a:pt x="475" y="231"/>
                </a:lnTo>
                <a:close/>
                <a:moveTo>
                  <a:pt x="481" y="247"/>
                </a:moveTo>
                <a:cubicBezTo>
                  <a:pt x="492" y="249"/>
                  <a:pt x="492" y="249"/>
                  <a:pt x="492" y="249"/>
                </a:cubicBezTo>
                <a:cubicBezTo>
                  <a:pt x="493" y="237"/>
                  <a:pt x="493" y="237"/>
                  <a:pt x="493" y="237"/>
                </a:cubicBezTo>
                <a:cubicBezTo>
                  <a:pt x="480" y="235"/>
                  <a:pt x="480" y="235"/>
                  <a:pt x="480" y="235"/>
                </a:cubicBezTo>
                <a:lnTo>
                  <a:pt x="481" y="247"/>
                </a:lnTo>
                <a:close/>
                <a:moveTo>
                  <a:pt x="480" y="212"/>
                </a:moveTo>
                <a:cubicBezTo>
                  <a:pt x="493" y="216"/>
                  <a:pt x="493" y="216"/>
                  <a:pt x="493" y="216"/>
                </a:cubicBezTo>
                <a:cubicBezTo>
                  <a:pt x="494" y="206"/>
                  <a:pt x="494" y="206"/>
                  <a:pt x="494" y="206"/>
                </a:cubicBezTo>
                <a:cubicBezTo>
                  <a:pt x="481" y="203"/>
                  <a:pt x="481" y="203"/>
                  <a:pt x="481" y="203"/>
                </a:cubicBezTo>
                <a:lnTo>
                  <a:pt x="480" y="212"/>
                </a:lnTo>
                <a:close/>
                <a:moveTo>
                  <a:pt x="473" y="197"/>
                </a:moveTo>
                <a:cubicBezTo>
                  <a:pt x="463" y="193"/>
                  <a:pt x="463" y="193"/>
                  <a:pt x="463" y="193"/>
                </a:cubicBezTo>
                <a:cubicBezTo>
                  <a:pt x="462" y="205"/>
                  <a:pt x="462" y="205"/>
                  <a:pt x="462" y="205"/>
                </a:cubicBezTo>
                <a:cubicBezTo>
                  <a:pt x="473" y="208"/>
                  <a:pt x="473" y="208"/>
                  <a:pt x="473" y="208"/>
                </a:cubicBezTo>
                <a:lnTo>
                  <a:pt x="473" y="197"/>
                </a:lnTo>
                <a:close/>
                <a:moveTo>
                  <a:pt x="185" y="215"/>
                </a:moveTo>
                <a:cubicBezTo>
                  <a:pt x="196" y="215"/>
                  <a:pt x="196" y="215"/>
                  <a:pt x="196" y="215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85" y="203"/>
                  <a:pt x="185" y="203"/>
                  <a:pt x="185" y="203"/>
                </a:cubicBezTo>
                <a:lnTo>
                  <a:pt x="185" y="215"/>
                </a:lnTo>
                <a:close/>
                <a:moveTo>
                  <a:pt x="169" y="207"/>
                </a:moveTo>
                <a:cubicBezTo>
                  <a:pt x="178" y="207"/>
                  <a:pt x="178" y="207"/>
                  <a:pt x="178" y="207"/>
                </a:cubicBezTo>
                <a:cubicBezTo>
                  <a:pt x="180" y="198"/>
                  <a:pt x="180" y="198"/>
                  <a:pt x="180" y="198"/>
                </a:cubicBezTo>
                <a:cubicBezTo>
                  <a:pt x="170" y="197"/>
                  <a:pt x="170" y="197"/>
                  <a:pt x="170" y="197"/>
                </a:cubicBezTo>
                <a:lnTo>
                  <a:pt x="169" y="207"/>
                </a:lnTo>
                <a:close/>
                <a:moveTo>
                  <a:pt x="147" y="207"/>
                </a:moveTo>
                <a:cubicBezTo>
                  <a:pt x="156" y="207"/>
                  <a:pt x="156" y="207"/>
                  <a:pt x="156" y="207"/>
                </a:cubicBezTo>
                <a:cubicBezTo>
                  <a:pt x="156" y="196"/>
                  <a:pt x="156" y="196"/>
                  <a:pt x="156" y="196"/>
                </a:cubicBezTo>
                <a:cubicBezTo>
                  <a:pt x="145" y="195"/>
                  <a:pt x="145" y="195"/>
                  <a:pt x="145" y="195"/>
                </a:cubicBezTo>
                <a:lnTo>
                  <a:pt x="147" y="207"/>
                </a:lnTo>
                <a:close/>
                <a:moveTo>
                  <a:pt x="131" y="197"/>
                </a:moveTo>
                <a:cubicBezTo>
                  <a:pt x="131" y="197"/>
                  <a:pt x="131" y="197"/>
                  <a:pt x="131" y="197"/>
                </a:cubicBezTo>
                <a:cubicBezTo>
                  <a:pt x="131" y="196"/>
                  <a:pt x="131" y="196"/>
                  <a:pt x="131" y="196"/>
                </a:cubicBezTo>
                <a:lnTo>
                  <a:pt x="131" y="197"/>
                </a:lnTo>
                <a:close/>
                <a:moveTo>
                  <a:pt x="131" y="197"/>
                </a:moveTo>
                <a:cubicBezTo>
                  <a:pt x="132" y="207"/>
                  <a:pt x="132" y="207"/>
                  <a:pt x="132" y="207"/>
                </a:cubicBezTo>
                <a:cubicBezTo>
                  <a:pt x="141" y="207"/>
                  <a:pt x="141" y="207"/>
                  <a:pt x="141" y="207"/>
                </a:cubicBezTo>
                <a:cubicBezTo>
                  <a:pt x="140" y="196"/>
                  <a:pt x="140" y="196"/>
                  <a:pt x="140" y="196"/>
                </a:cubicBezTo>
                <a:lnTo>
                  <a:pt x="131" y="197"/>
                </a:lnTo>
                <a:close/>
                <a:moveTo>
                  <a:pt x="119" y="198"/>
                </a:moveTo>
                <a:cubicBezTo>
                  <a:pt x="119" y="210"/>
                  <a:pt x="119" y="210"/>
                  <a:pt x="119" y="210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27" y="198"/>
                  <a:pt x="127" y="198"/>
                  <a:pt x="127" y="198"/>
                </a:cubicBezTo>
                <a:lnTo>
                  <a:pt x="119" y="198"/>
                </a:lnTo>
                <a:close/>
                <a:moveTo>
                  <a:pt x="107" y="213"/>
                </a:moveTo>
                <a:cubicBezTo>
                  <a:pt x="115" y="211"/>
                  <a:pt x="115" y="211"/>
                  <a:pt x="115" y="211"/>
                </a:cubicBezTo>
                <a:cubicBezTo>
                  <a:pt x="115" y="200"/>
                  <a:pt x="115" y="200"/>
                  <a:pt x="115" y="200"/>
                </a:cubicBezTo>
                <a:cubicBezTo>
                  <a:pt x="106" y="201"/>
                  <a:pt x="106" y="201"/>
                  <a:pt x="106" y="201"/>
                </a:cubicBezTo>
                <a:lnTo>
                  <a:pt x="107" y="213"/>
                </a:lnTo>
                <a:close/>
                <a:moveTo>
                  <a:pt x="103" y="201"/>
                </a:moveTo>
                <a:cubicBezTo>
                  <a:pt x="93" y="205"/>
                  <a:pt x="93" y="205"/>
                  <a:pt x="93" y="205"/>
                </a:cubicBezTo>
                <a:cubicBezTo>
                  <a:pt x="95" y="216"/>
                  <a:pt x="95" y="216"/>
                  <a:pt x="95" y="216"/>
                </a:cubicBezTo>
                <a:cubicBezTo>
                  <a:pt x="104" y="214"/>
                  <a:pt x="104" y="214"/>
                  <a:pt x="104" y="214"/>
                </a:cubicBezTo>
                <a:lnTo>
                  <a:pt x="103" y="201"/>
                </a:lnTo>
                <a:close/>
                <a:moveTo>
                  <a:pt x="97" y="309"/>
                </a:moveTo>
                <a:cubicBezTo>
                  <a:pt x="109" y="309"/>
                  <a:pt x="109" y="309"/>
                  <a:pt x="109" y="309"/>
                </a:cubicBezTo>
                <a:cubicBezTo>
                  <a:pt x="109" y="296"/>
                  <a:pt x="109" y="296"/>
                  <a:pt x="109" y="296"/>
                </a:cubicBezTo>
                <a:cubicBezTo>
                  <a:pt x="98" y="296"/>
                  <a:pt x="98" y="296"/>
                  <a:pt x="98" y="296"/>
                </a:cubicBezTo>
                <a:lnTo>
                  <a:pt x="97" y="309"/>
                </a:lnTo>
                <a:close/>
                <a:moveTo>
                  <a:pt x="46" y="331"/>
                </a:moveTo>
                <a:cubicBezTo>
                  <a:pt x="58" y="331"/>
                  <a:pt x="58" y="331"/>
                  <a:pt x="58" y="331"/>
                </a:cubicBezTo>
                <a:cubicBezTo>
                  <a:pt x="60" y="317"/>
                  <a:pt x="60" y="317"/>
                  <a:pt x="60" y="317"/>
                </a:cubicBezTo>
                <a:cubicBezTo>
                  <a:pt x="47" y="318"/>
                  <a:pt x="47" y="318"/>
                  <a:pt x="47" y="318"/>
                </a:cubicBezTo>
                <a:lnTo>
                  <a:pt x="46" y="331"/>
                </a:lnTo>
                <a:close/>
                <a:moveTo>
                  <a:pt x="0" y="338"/>
                </a:moveTo>
                <a:cubicBezTo>
                  <a:pt x="1" y="352"/>
                  <a:pt x="1" y="352"/>
                  <a:pt x="1" y="352"/>
                </a:cubicBezTo>
                <a:cubicBezTo>
                  <a:pt x="14" y="351"/>
                  <a:pt x="14" y="351"/>
                  <a:pt x="14" y="351"/>
                </a:cubicBezTo>
                <a:cubicBezTo>
                  <a:pt x="13" y="338"/>
                  <a:pt x="13" y="338"/>
                  <a:pt x="13" y="338"/>
                </a:cubicBezTo>
                <a:lnTo>
                  <a:pt x="0" y="338"/>
                </a:lnTo>
                <a:close/>
              </a:path>
            </a:pathLst>
          </a:cu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16" name="Group 317"/>
          <p:cNvGrpSpPr>
            <a:grpSpLocks/>
          </p:cNvGrpSpPr>
          <p:nvPr/>
        </p:nvGrpSpPr>
        <p:grpSpPr bwMode="auto">
          <a:xfrm>
            <a:off x="3956050" y="3105150"/>
            <a:ext cx="184150" cy="209550"/>
            <a:chOff x="2492" y="1951"/>
            <a:chExt cx="116" cy="132"/>
          </a:xfrm>
        </p:grpSpPr>
        <p:sp>
          <p:nvSpPr>
            <p:cNvPr id="62" name="Line 306"/>
            <p:cNvSpPr>
              <a:spLocks noChangeShapeType="1"/>
            </p:cNvSpPr>
            <p:nvPr/>
          </p:nvSpPr>
          <p:spPr bwMode="gray">
            <a:xfrm flipV="1">
              <a:off x="2511" y="1951"/>
              <a:ext cx="0" cy="1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Line 307"/>
            <p:cNvSpPr>
              <a:spLocks noChangeShapeType="1"/>
            </p:cNvSpPr>
            <p:nvPr/>
          </p:nvSpPr>
          <p:spPr bwMode="gray">
            <a:xfrm flipV="1">
              <a:off x="2528" y="1951"/>
              <a:ext cx="0" cy="1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4" name="Line 308"/>
            <p:cNvSpPr>
              <a:spLocks noChangeShapeType="1"/>
            </p:cNvSpPr>
            <p:nvPr/>
          </p:nvSpPr>
          <p:spPr bwMode="gray">
            <a:xfrm flipV="1">
              <a:off x="2544" y="1951"/>
              <a:ext cx="0" cy="1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5" name="Line 309"/>
            <p:cNvSpPr>
              <a:spLocks noChangeShapeType="1"/>
            </p:cNvSpPr>
            <p:nvPr/>
          </p:nvSpPr>
          <p:spPr bwMode="gray">
            <a:xfrm flipV="1">
              <a:off x="2561" y="1951"/>
              <a:ext cx="0" cy="1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6" name="Line 310"/>
            <p:cNvSpPr>
              <a:spLocks noChangeShapeType="1"/>
            </p:cNvSpPr>
            <p:nvPr/>
          </p:nvSpPr>
          <p:spPr bwMode="gray">
            <a:xfrm flipV="1">
              <a:off x="2575" y="1951"/>
              <a:ext cx="0" cy="1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7" name="Line 311"/>
            <p:cNvSpPr>
              <a:spLocks noChangeShapeType="1"/>
            </p:cNvSpPr>
            <p:nvPr/>
          </p:nvSpPr>
          <p:spPr bwMode="gray">
            <a:xfrm flipV="1">
              <a:off x="2592" y="1951"/>
              <a:ext cx="0" cy="1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" name="Line 312"/>
            <p:cNvSpPr>
              <a:spLocks noChangeShapeType="1"/>
            </p:cNvSpPr>
            <p:nvPr/>
          </p:nvSpPr>
          <p:spPr bwMode="gray">
            <a:xfrm>
              <a:off x="2492" y="2067"/>
              <a:ext cx="11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9" name="Line 313"/>
            <p:cNvSpPr>
              <a:spLocks noChangeShapeType="1"/>
            </p:cNvSpPr>
            <p:nvPr/>
          </p:nvSpPr>
          <p:spPr bwMode="gray">
            <a:xfrm>
              <a:off x="2492" y="1982"/>
              <a:ext cx="11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8506" name="Rectangle 74"/>
          <p:cNvSpPr>
            <a:spLocks noGrp="1" noChangeArrowheads="1"/>
          </p:cNvSpPr>
          <p:nvPr>
            <p:ph type="ctrTitle" sz="quarter"/>
          </p:nvPr>
        </p:nvSpPr>
        <p:spPr>
          <a:xfrm>
            <a:off x="1778000" y="3590925"/>
            <a:ext cx="4772025" cy="1470025"/>
          </a:xfrm>
          <a:effectLst>
            <a:outerShdw dist="35921" dir="2700000" algn="ctr" rotWithShape="0">
              <a:srgbClr val="333333"/>
            </a:outerShdw>
          </a:effectLst>
        </p:spPr>
        <p:txBody>
          <a:bodyPr anchor="t"/>
          <a:lstStyle>
            <a:lvl1pPr algn="ctr">
              <a:defRPr sz="4000">
                <a:solidFill>
                  <a:srgbClr val="FF3300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18507" name="Rectangle 7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770063" y="5283200"/>
            <a:ext cx="4779962" cy="10445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de-DE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60" grpId="0" animBg="1"/>
      <p:bldP spid="60" grpId="1" animBg="1"/>
      <p:bldP spid="60" grpId="2" animBg="1"/>
      <p:bldP spid="60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274638"/>
            <a:ext cx="2146300" cy="62198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74638"/>
            <a:ext cx="6286500" cy="62198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59CCF163-701F-46DF-8167-3C200E217C08}" type="datetime1">
              <a:rPr lang="en-US" smtClean="0"/>
              <a:pPr/>
              <a:t>5/2/2012</a:t>
            </a:fld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r>
              <a:rPr lang="en-US" smtClean="0"/>
              <a:t>copyright 2006 free template from www.brainybetty.com</a:t>
            </a:r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79794B7D-0581-4699-AD44-6B210C51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7556-44BB-41E5-B564-C30AB7D5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C276-F9DA-4C2D-8296-0F5E00D6C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02EE-EACD-4E56-B86E-1EB4AAF08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B0C37-D2AE-4E66-8DB6-F5162C0D0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C3F0E-E294-4438-B566-DA2D7FFB8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A16DD-5435-4458-B776-AFF1420C7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C8B1-F5BC-4145-9B41-672FF0CFF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A168D-7BB7-45F6-81CF-60CBDD575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9C8B-9D0C-42BC-94BE-CC994515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60FF-086A-4D98-A085-E1DCA2AE7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9CCF163-701F-46DF-8167-3C200E217C08}" type="datetime1">
              <a:rPr lang="en-US" smtClean="0"/>
              <a:pPr/>
              <a:t>5/2/2012</a:t>
            </a:fld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2006 free template from www.brainybetty.com</a:t>
            </a: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794B7D-0581-4699-AD44-6B210C51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7556-44BB-41E5-B564-C30AB7D52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C276-F9DA-4C2D-8296-0F5E00D6C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02EE-EACD-4E56-B86E-1EB4AAF08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B0C37-D2AE-4E66-8DB6-F5162C0D0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C3F0E-E294-4438-B566-DA2D7FFB8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A16DD-5435-4458-B776-AFF1420C7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C8B1-F5BC-4145-9B41-672FF0CFF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A168D-7BB7-45F6-81CF-60CBDD575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9C8B-9D0C-42BC-94BE-CC994515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60FF-086A-4D98-A085-E1DCA2AE7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417638"/>
            <a:ext cx="42164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2164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w_haloween"/>
          <p:cNvPicPr>
            <a:picLocks noChangeAspect="1" noChangeArrowheads="1"/>
          </p:cNvPicPr>
          <p:nvPr/>
        </p:nvPicPr>
        <p:blipFill>
          <a:blip r:embed="rId13" cstate="print">
            <a:lum bright="72000"/>
          </a:blip>
          <a:srcRect l="7721" t="2086" r="7722" b="2086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79400" y="1417638"/>
            <a:ext cx="8585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74638"/>
            <a:ext cx="85852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1513" indent="-254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76300" indent="-1651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16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308100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1765300" indent="-1778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222500" indent="-1778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679700" indent="-1778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136900" indent="-1778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>
                <a:cs typeface="+mn-cs"/>
              </a:defRPr>
            </a:lvl1pPr>
          </a:lstStyle>
          <a:p>
            <a:fld id="{7B2D2A6F-8EE2-4DE8-908B-0F18B4FAF8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circl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79ED1D-818A-4A06-B2A8-E0D6CAB2B8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ircl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53150" r="81558" b="3748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>
              <a:buNone/>
              <a:defRPr/>
            </a:pPr>
            <a:r>
              <a:rPr lang="cs-CZ" sz="2400" b="1" dirty="0" smtClean="0"/>
              <a:t>	Vzdělávací oblast</a:t>
            </a:r>
            <a:r>
              <a:rPr lang="cs-CZ" sz="2400" dirty="0" smtClean="0"/>
              <a:t>: </a:t>
            </a:r>
            <a:br>
              <a:rPr lang="cs-CZ" sz="2400" dirty="0" smtClean="0"/>
            </a:br>
            <a:r>
              <a:rPr lang="cs-CZ" sz="2400" dirty="0" smtClean="0"/>
              <a:t>Jazyk a jazyková komunikace</a:t>
            </a:r>
            <a:br>
              <a:rPr lang="cs-CZ" sz="2400" dirty="0" smtClean="0"/>
            </a:br>
            <a:r>
              <a:rPr lang="cs-CZ" sz="2400" b="1" dirty="0" smtClean="0"/>
              <a:t>Vyučovací předmět</a:t>
            </a:r>
            <a:r>
              <a:rPr lang="cs-CZ" sz="2400" dirty="0" smtClean="0"/>
              <a:t>: </a:t>
            </a:r>
            <a:br>
              <a:rPr lang="cs-CZ" sz="2400" dirty="0" smtClean="0"/>
            </a:br>
            <a:r>
              <a:rPr lang="cs-CZ" sz="2400" dirty="0" smtClean="0"/>
              <a:t>Český jazyk a literatura</a:t>
            </a:r>
            <a:br>
              <a:rPr lang="cs-CZ" sz="2400" dirty="0" smtClean="0"/>
            </a:br>
            <a:r>
              <a:rPr lang="cs-CZ" sz="2400" b="1" dirty="0" smtClean="0"/>
              <a:t>Ročník</a:t>
            </a:r>
            <a:r>
              <a:rPr lang="cs-CZ" sz="2400" dirty="0" smtClean="0"/>
              <a:t>: 9. ročník </a:t>
            </a:r>
            <a:br>
              <a:rPr lang="cs-CZ" sz="2400" dirty="0" smtClean="0"/>
            </a:br>
            <a:r>
              <a:rPr lang="cs-CZ" sz="2400" b="1" dirty="0" smtClean="0"/>
              <a:t>Anotace</a:t>
            </a:r>
            <a:r>
              <a:rPr lang="cs-CZ" sz="2400" dirty="0" smtClean="0"/>
              <a:t>: </a:t>
            </a:r>
            <a:r>
              <a:rPr lang="cs-CZ" sz="2400" b="1" dirty="0" smtClean="0"/>
              <a:t>Ivan Olbracht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životopis, dílo, ukázka rusínské panonštiny, charakteristika románu Nikola Šuhaj loupežník a ukázka z románu</a:t>
            </a:r>
          </a:p>
          <a:p>
            <a:pPr lvl="0">
              <a:buNone/>
              <a:defRPr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Podpora vzdělávání v ZŠ Židlochovice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Autor materiálu</a:t>
            </a:r>
            <a:r>
              <a:rPr lang="cs-CZ" sz="2400" dirty="0" smtClean="0"/>
              <a:t>: Mgr. Petra Karpíšková</a:t>
            </a:r>
            <a:br>
              <a:rPr lang="cs-CZ" sz="2400" dirty="0" smtClean="0"/>
            </a:br>
            <a:r>
              <a:rPr lang="cs-CZ" sz="2400" b="1" dirty="0" smtClean="0"/>
              <a:t>Vytvořeno</a:t>
            </a:r>
            <a:r>
              <a:rPr lang="cs-CZ" sz="2400" dirty="0" smtClean="0"/>
              <a:t>: listopad 2011</a:t>
            </a:r>
            <a:endParaRPr lang="cs-CZ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4599"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857"/>
          <a:stretch>
            <a:fillRect/>
          </a:stretch>
        </p:blipFill>
        <p:spPr bwMode="auto">
          <a:xfrm>
            <a:off x="5724128" y="4893776"/>
            <a:ext cx="3168352" cy="1964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3150" r="81558" b="3748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429275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	</a:t>
            </a:r>
            <a:r>
              <a:rPr lang="cs-CZ" sz="1600" dirty="0" smtClean="0"/>
              <a:t>Ivan Olbracht. In </a:t>
            </a:r>
            <a:r>
              <a:rPr lang="cs-CZ" sz="1600" i="1" dirty="0" err="1" smtClean="0"/>
              <a:t>Wikipedia</a:t>
            </a:r>
            <a:r>
              <a:rPr lang="cs-CZ" sz="1600" i="1" dirty="0" smtClean="0"/>
              <a:t> 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St. </a:t>
            </a:r>
            <a:r>
              <a:rPr lang="cs-CZ" sz="1600" dirty="0" err="1" smtClean="0"/>
              <a:t>Petersburg</a:t>
            </a:r>
            <a:r>
              <a:rPr lang="cs-CZ" sz="1600" dirty="0" smtClean="0"/>
              <a:t> (Florida) 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24.2.2005, last </a:t>
            </a:r>
            <a:r>
              <a:rPr lang="cs-CZ" sz="1600" dirty="0" err="1" smtClean="0"/>
              <a:t>modified</a:t>
            </a:r>
            <a:r>
              <a:rPr lang="cs-CZ" sz="1600" dirty="0" smtClean="0"/>
              <a:t> on 17.10.2011 [cit. 2011-11-06]. Dostupné z WWW: http://cs.wikipedia.org/wiki/Ivan_Olbracht</a:t>
            </a:r>
          </a:p>
          <a:p>
            <a:pPr>
              <a:buNone/>
            </a:pPr>
            <a:r>
              <a:rPr lang="cs-CZ" sz="1600" dirty="0" smtClean="0"/>
              <a:t>	OLBRACHT, Ivan . </a:t>
            </a:r>
            <a:r>
              <a:rPr lang="cs-CZ" sz="1600" i="1" dirty="0" smtClean="0"/>
              <a:t>Nikola Šuhaj loupežník</a:t>
            </a:r>
            <a:r>
              <a:rPr lang="cs-CZ" sz="1600" dirty="0" smtClean="0"/>
              <a:t>. Praha : Mladá fronta, 1986. Koliba nad Holatýnem, s. 6 - 11.</a:t>
            </a:r>
          </a:p>
          <a:p>
            <a:pPr>
              <a:buNone/>
            </a:pPr>
            <a:r>
              <a:rPr lang="cs-CZ" sz="1600" dirty="0" smtClean="0"/>
              <a:t>	Rusínčina.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23. </a:t>
            </a:r>
            <a:r>
              <a:rPr lang="cs-CZ" sz="1600" dirty="0" err="1" smtClean="0"/>
              <a:t>marec</a:t>
            </a:r>
            <a:r>
              <a:rPr lang="cs-CZ" sz="1600" dirty="0" smtClean="0"/>
              <a:t> 2012. [cit. 2012-04-21]. Dostupné z: http://sk.wikipedia.org/wiki/Rusínština</a:t>
            </a:r>
          </a:p>
          <a:p>
            <a:pPr>
              <a:buNone/>
            </a:pPr>
            <a:r>
              <a:rPr lang="cs-CZ" sz="1600" b="1" dirty="0" smtClean="0"/>
              <a:t>	Obrázky</a:t>
            </a:r>
            <a:r>
              <a:rPr lang="cs-CZ" sz="1600" dirty="0" smtClean="0"/>
              <a:t> </a:t>
            </a:r>
            <a:r>
              <a:rPr lang="en-US" sz="1600" dirty="0" smtClean="0"/>
              <a:t>[cit.</a:t>
            </a:r>
            <a:r>
              <a:rPr lang="cs-CZ" sz="1600" dirty="0" smtClean="0"/>
              <a:t> 2011-10-02</a:t>
            </a:r>
            <a:r>
              <a:rPr lang="en-US" sz="1600" dirty="0" smtClean="0"/>
              <a:t>]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	http://www.</a:t>
            </a:r>
            <a:r>
              <a:rPr lang="cs-CZ" sz="1600" dirty="0" err="1" smtClean="0"/>
              <a:t>myhdwallpapers.net</a:t>
            </a:r>
            <a:r>
              <a:rPr lang="cs-CZ" sz="1600" dirty="0" smtClean="0"/>
              <a:t>/</a:t>
            </a:r>
            <a:r>
              <a:rPr lang="cs-CZ" sz="1600" dirty="0" err="1" smtClean="0"/>
              <a:t>wallpapers</a:t>
            </a:r>
            <a:r>
              <a:rPr lang="cs-CZ" sz="1600" dirty="0" smtClean="0"/>
              <a:t>/</a:t>
            </a:r>
            <a:r>
              <a:rPr lang="cs-CZ" sz="1600" dirty="0" err="1" smtClean="0"/>
              <a:t>Autumn</a:t>
            </a:r>
            <a:r>
              <a:rPr lang="cs-CZ" sz="1600" dirty="0" smtClean="0"/>
              <a:t>-</a:t>
            </a:r>
            <a:r>
              <a:rPr lang="cs-CZ" sz="1600" dirty="0" err="1" smtClean="0"/>
              <a:t>birch</a:t>
            </a:r>
            <a:r>
              <a:rPr lang="cs-CZ" sz="1600" dirty="0" smtClean="0"/>
              <a:t>-</a:t>
            </a:r>
            <a:r>
              <a:rPr lang="cs-CZ" sz="1600" dirty="0" err="1" smtClean="0"/>
              <a:t>tree</a:t>
            </a:r>
            <a:r>
              <a:rPr lang="cs-CZ" sz="1600" dirty="0" smtClean="0"/>
              <a:t>-1280x800.jpg http://img5.rajce.idnes.cz/d0506/3/3544/3544895_16801f3ed9c4f98cca20072d5613fa1e/</a:t>
            </a:r>
            <a:r>
              <a:rPr lang="cs-CZ" sz="1600" dirty="0" err="1" smtClean="0"/>
              <a:t>images</a:t>
            </a:r>
            <a:r>
              <a:rPr lang="cs-CZ" sz="1600" dirty="0" smtClean="0"/>
              <a:t>/DSCF8801.JPG http://www.sil.si.</a:t>
            </a:r>
            <a:r>
              <a:rPr lang="cs-CZ" sz="1600" dirty="0" err="1" smtClean="0"/>
              <a:t>edu</a:t>
            </a:r>
            <a:r>
              <a:rPr lang="cs-CZ" sz="1600" dirty="0" smtClean="0"/>
              <a:t>/</a:t>
            </a:r>
            <a:r>
              <a:rPr lang="cs-CZ" sz="1600" dirty="0" err="1" smtClean="0"/>
              <a:t>ondisplay</a:t>
            </a:r>
            <a:r>
              <a:rPr lang="cs-CZ" sz="1600" dirty="0" smtClean="0"/>
              <a:t>/</a:t>
            </a:r>
            <a:r>
              <a:rPr lang="cs-CZ" sz="1600" dirty="0" err="1" smtClean="0"/>
              <a:t>czechbooks</a:t>
            </a:r>
            <a:r>
              <a:rPr lang="cs-CZ" sz="1600" dirty="0" smtClean="0"/>
              <a:t>/</a:t>
            </a:r>
            <a:r>
              <a:rPr lang="cs-CZ" sz="1600" dirty="0" err="1" smtClean="0"/>
              <a:t>thumbnails</a:t>
            </a:r>
            <a:r>
              <a:rPr lang="cs-CZ" sz="1600" dirty="0" smtClean="0"/>
              <a:t>/sil99-029.jpg http://upload.wikimedia.org/wikipedia/commons/thumb/5/5e/Ivan_Olbracht_1929.jpg/250px-Ivan_Olbracht_1929.jpg http://www.kudrna.</a:t>
            </a:r>
            <a:r>
              <a:rPr lang="cs-CZ" sz="1600" dirty="0" err="1" smtClean="0"/>
              <a:t>cz</a:t>
            </a:r>
            <a:r>
              <a:rPr lang="cs-CZ" sz="1600" dirty="0" smtClean="0"/>
              <a:t>/</a:t>
            </a:r>
            <a:r>
              <a:rPr lang="cs-CZ" sz="1600" dirty="0" err="1" smtClean="0"/>
              <a:t>files</a:t>
            </a:r>
            <a:r>
              <a:rPr lang="cs-CZ" sz="1600" dirty="0" smtClean="0"/>
              <a:t>/</a:t>
            </a:r>
            <a:r>
              <a:rPr lang="cs-CZ" sz="1600" dirty="0" err="1" smtClean="0"/>
              <a:t>obrazky</a:t>
            </a:r>
            <a:r>
              <a:rPr lang="cs-CZ" sz="1600" dirty="0" smtClean="0"/>
              <a:t>/</a:t>
            </a:r>
            <a:r>
              <a:rPr lang="cs-CZ" sz="1600" dirty="0" err="1" smtClean="0"/>
              <a:t>zajezdy</a:t>
            </a:r>
            <a:r>
              <a:rPr lang="cs-CZ" sz="1600" dirty="0" smtClean="0"/>
              <a:t>/mapy/m_</a:t>
            </a:r>
            <a:r>
              <a:rPr lang="cs-CZ" sz="1600" dirty="0" err="1" smtClean="0"/>
              <a:t>ukrajina</a:t>
            </a:r>
            <a:r>
              <a:rPr lang="cs-CZ" sz="1600" dirty="0" smtClean="0"/>
              <a:t>_</a:t>
            </a:r>
            <a:r>
              <a:rPr lang="cs-CZ" sz="1600" dirty="0" err="1" smtClean="0"/>
              <a:t>cyklo.jpg</a:t>
            </a:r>
            <a:r>
              <a:rPr lang="cs-CZ" sz="1600" dirty="0" smtClean="0"/>
              <a:t>?</a:t>
            </a:r>
            <a:r>
              <a:rPr lang="cs-CZ" sz="1600" dirty="0" err="1" smtClean="0"/>
              <a:t>tour</a:t>
            </a:r>
            <a:r>
              <a:rPr lang="cs-CZ" sz="1600" dirty="0" smtClean="0"/>
              <a:t>-map http://www.</a:t>
            </a:r>
            <a:r>
              <a:rPr lang="cs-CZ" sz="1600" dirty="0" err="1" smtClean="0"/>
              <a:t>ceskatelevize.cz</a:t>
            </a:r>
            <a:r>
              <a:rPr lang="cs-CZ" sz="1600" dirty="0" smtClean="0"/>
              <a:t>/</a:t>
            </a:r>
            <a:r>
              <a:rPr lang="cs-CZ" sz="1600" dirty="0" err="1" smtClean="0"/>
              <a:t>specialy</a:t>
            </a:r>
            <a:r>
              <a:rPr lang="cs-CZ" sz="1600" dirty="0" smtClean="0"/>
              <a:t>/</a:t>
            </a:r>
            <a:r>
              <a:rPr lang="cs-CZ" sz="1600" dirty="0" err="1" smtClean="0"/>
              <a:t>nejvetsicech</a:t>
            </a:r>
            <a:r>
              <a:rPr lang="cs-CZ" sz="1600" dirty="0" smtClean="0"/>
              <a:t>/</a:t>
            </a:r>
            <a:r>
              <a:rPr lang="cs-CZ" sz="1600" dirty="0" err="1" smtClean="0"/>
              <a:t>img</a:t>
            </a:r>
            <a:r>
              <a:rPr lang="cs-CZ" sz="1600" dirty="0" smtClean="0"/>
              <a:t>/historie/mapa12_1.gif</a:t>
            </a:r>
          </a:p>
          <a:p>
            <a:pPr>
              <a:buNone/>
            </a:pPr>
            <a:r>
              <a:rPr lang="cs-CZ" sz="1600" dirty="0" smtClean="0"/>
              <a:t>	http://img.aktualne.centrum.cz/1/21/12152-balada-pro-banditu.jpg</a:t>
            </a:r>
          </a:p>
          <a:p>
            <a:pPr>
              <a:buNone/>
            </a:pPr>
            <a:r>
              <a:rPr lang="cs-CZ" sz="1600" dirty="0" smtClean="0"/>
              <a:t>	http://img.aktualne.centrum.cz/375/39/3753984-miroslav-donutil-v-roce-1978-ve-filmu-balada-pro-banditu.jpg</a:t>
            </a:r>
          </a:p>
          <a:p>
            <a:pPr>
              <a:buNone/>
            </a:pPr>
            <a:r>
              <a:rPr lang="cs-CZ" sz="1600" dirty="0" smtClean="0"/>
              <a:t>	 http://bluebison.net/books/coloring_books/2007/0407/yellow-bellied-marmot-in-yosemite.jpg http://clavis.vrana.cz/rocnik3/c9706/vesnice.gif http://www.</a:t>
            </a:r>
            <a:r>
              <a:rPr lang="cs-CZ" sz="1600" dirty="0" err="1" smtClean="0"/>
              <a:t>supercoloring.com</a:t>
            </a:r>
            <a:r>
              <a:rPr lang="cs-CZ" sz="1600" dirty="0" smtClean="0"/>
              <a:t>/</a:t>
            </a:r>
            <a:r>
              <a:rPr lang="cs-CZ" sz="1600" dirty="0" err="1" smtClean="0"/>
              <a:t>wp</a:t>
            </a:r>
            <a:r>
              <a:rPr lang="cs-CZ" sz="1600" dirty="0" smtClean="0"/>
              <a:t>-</a:t>
            </a:r>
            <a:r>
              <a:rPr lang="cs-CZ" sz="1600" dirty="0" err="1" smtClean="0"/>
              <a:t>content</a:t>
            </a:r>
            <a:r>
              <a:rPr lang="cs-CZ" sz="1600" dirty="0" smtClean="0"/>
              <a:t>/</a:t>
            </a:r>
            <a:r>
              <a:rPr lang="cs-CZ" sz="1600" dirty="0" err="1" smtClean="0"/>
              <a:t>main</a:t>
            </a:r>
            <a:r>
              <a:rPr lang="cs-CZ" sz="1600" dirty="0" smtClean="0"/>
              <a:t>/2009_11/house-in-</a:t>
            </a:r>
            <a:r>
              <a:rPr lang="cs-CZ" sz="1600" dirty="0" err="1" smtClean="0"/>
              <a:t>the</a:t>
            </a:r>
            <a:r>
              <a:rPr lang="cs-CZ" sz="1600" dirty="0" smtClean="0"/>
              <a:t>-</a:t>
            </a:r>
            <a:r>
              <a:rPr lang="cs-CZ" sz="1600" dirty="0" err="1" smtClean="0"/>
              <a:t>village</a:t>
            </a:r>
            <a:r>
              <a:rPr lang="cs-CZ" sz="1600" dirty="0" smtClean="0"/>
              <a:t>-</a:t>
            </a:r>
            <a:r>
              <a:rPr lang="cs-CZ" sz="1600" dirty="0" err="1" smtClean="0"/>
              <a:t>coloring</a:t>
            </a:r>
            <a:r>
              <a:rPr lang="cs-CZ" sz="1600" dirty="0" smtClean="0"/>
              <a:t>-</a:t>
            </a:r>
            <a:r>
              <a:rPr lang="cs-CZ" sz="1600" dirty="0" err="1" smtClean="0"/>
              <a:t>page.jpg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	http://www.</a:t>
            </a:r>
            <a:r>
              <a:rPr lang="cs-CZ" sz="1600" dirty="0" err="1" smtClean="0"/>
              <a:t>antikvariatik.cz</a:t>
            </a:r>
            <a:r>
              <a:rPr lang="cs-CZ" sz="1600" dirty="0" smtClean="0"/>
              <a:t>/</a:t>
            </a:r>
            <a:r>
              <a:rPr lang="cs-CZ" sz="1600" dirty="0" err="1" smtClean="0"/>
              <a:t>fotovelke</a:t>
            </a:r>
            <a:r>
              <a:rPr lang="cs-CZ" sz="1600" dirty="0" smtClean="0"/>
              <a:t>/14059.jpg</a:t>
            </a:r>
          </a:p>
          <a:p>
            <a:pPr>
              <a:buNone/>
            </a:pPr>
            <a:endParaRPr lang="cs-CZ" sz="16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27584" y="0"/>
            <a:ext cx="7704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Použité zdroje</a:t>
            </a:r>
            <a:endParaRPr lang="cs-CZ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7321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57422" y="4005064"/>
            <a:ext cx="6400800" cy="2605296"/>
          </a:xfrm>
        </p:spPr>
        <p:txBody>
          <a:bodyPr/>
          <a:lstStyle/>
          <a:p>
            <a:r>
              <a:rPr lang="cs-CZ" sz="4400" b="1" dirty="0" smtClean="0">
                <a:latin typeface="Amienne" pitchFamily="82" charset="0"/>
              </a:rPr>
              <a:t>          </a:t>
            </a:r>
            <a:endParaRPr lang="cs-CZ" sz="4400" b="1" dirty="0">
              <a:latin typeface="Arial Black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908720"/>
            <a:ext cx="66745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Ivan Olbracht</a:t>
            </a:r>
            <a:endParaRPr lang="cs-CZ" sz="66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53150" r="81558" b="3748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625794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syn A. Staška, který byl advokát a spisovatel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Ivan Olbracht je pseudonym - vlastním jménem Kamil Zeman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stal se novinářem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byl nadšen komunismem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1929 - z komunistické strany odešel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během okupace působil v ilegálním vedení komunistické strany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po válce se stal poslancem Národní strany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a </a:t>
            </a:r>
            <a:r>
              <a:rPr lang="cs-CZ" sz="2000" b="1" dirty="0" smtClean="0"/>
              <a:t>členem výboru KSČ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od roku 1931 pobýval na Podkarpatské Rusi</a:t>
            </a:r>
            <a:endParaRPr lang="cs-CZ" sz="2000" b="1" dirty="0"/>
          </a:p>
        </p:txBody>
      </p:sp>
      <p:pic>
        <p:nvPicPr>
          <p:cNvPr id="4" name="Obrázek 3" descr="Olbracht portrét.jpg"/>
          <p:cNvPicPr>
            <a:picLocks noChangeAspect="1"/>
          </p:cNvPicPr>
          <p:nvPr/>
        </p:nvPicPr>
        <p:blipFill>
          <a:blip r:embed="rId3" cstate="print"/>
          <a:srcRect l="18201" r="6422"/>
          <a:stretch>
            <a:fillRect/>
          </a:stretch>
        </p:blipFill>
        <p:spPr>
          <a:xfrm>
            <a:off x="6191672" y="620688"/>
            <a:ext cx="2952328" cy="5809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8" name="Obdélník 7"/>
          <p:cNvSpPr/>
          <p:nvPr/>
        </p:nvSpPr>
        <p:spPr>
          <a:xfrm>
            <a:off x="1115616" y="404664"/>
            <a:ext cx="4536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Životopis</a:t>
            </a:r>
            <a:endParaRPr lang="cs-CZ" sz="5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53150" r="81558" b="3748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golet v údol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3235459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Obdélník 7"/>
          <p:cNvSpPr/>
          <p:nvPr/>
        </p:nvSpPr>
        <p:spPr>
          <a:xfrm>
            <a:off x="3635896" y="260648"/>
            <a:ext cx="518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Dílo</a:t>
            </a:r>
            <a:endParaRPr lang="cs-CZ" sz="5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707904" y="1484784"/>
          <a:ext cx="50405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53150" r="81558" b="3748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51520" y="188641"/>
            <a:ext cx="8640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Československo </a:t>
            </a:r>
          </a:p>
          <a:p>
            <a:pPr algn="ctr"/>
            <a:r>
              <a:rPr lang="cs-CZ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 roce 1918</a:t>
            </a:r>
            <a:endParaRPr lang="cs-CZ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668129" cy="490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po1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484784"/>
            <a:ext cx="361429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3150" r="81558" b="3748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1772816"/>
            <a:ext cx="7858180" cy="4277147"/>
          </a:xfrm>
        </p:spPr>
        <p:txBody>
          <a:bodyPr/>
          <a:lstStyle/>
          <a:p>
            <a:pPr algn="just">
              <a:buNone/>
            </a:pPr>
            <a:r>
              <a:rPr lang="cs-CZ" sz="2400" dirty="0" smtClean="0"/>
              <a:t>    </a:t>
            </a:r>
            <a:r>
              <a:rPr lang="cs-CZ" sz="2400" i="1" dirty="0" smtClean="0"/>
              <a:t>Toho roku še odbulo už druhe stretnuce haburčanoh po pohodzenju, htorih u Valalskim urjadu-</a:t>
            </a:r>
            <a:r>
              <a:rPr lang="cs-CZ" sz="2400" i="1" dirty="0" err="1" smtClean="0"/>
              <a:t>hiži</a:t>
            </a:r>
            <a:r>
              <a:rPr lang="cs-CZ" sz="2400" i="1" dirty="0" smtClean="0"/>
              <a:t>, u Haburi 8. julija 2006. roku, na rodnej hrudi privital starosta valalu M. Juščik. Ščiri slova, podzekovnosc, piha i hordosc pre dobri hlas o svojim valalu, vitanja dluho njevidzenej rodzini, zdohadovanja na davni časi, na Haburu, na rodzinu i tradiciju, mali svojo mesto nje ljem na stretnucoh rodzini, alje i na calej dvodnjovej kulturno-</a:t>
            </a:r>
            <a:r>
              <a:rPr lang="cs-CZ" sz="2400" i="1" dirty="0" err="1" smtClean="0"/>
              <a:t>umetnjickej</a:t>
            </a:r>
            <a:r>
              <a:rPr lang="cs-CZ" sz="2400" i="1" dirty="0" smtClean="0"/>
              <a:t> i sportovej prohrami htora še odvivala pod nazvu: „Habura špiva i športuje“.</a:t>
            </a:r>
            <a:endParaRPr lang="cs-CZ" sz="2400" i="1" dirty="0"/>
          </a:p>
        </p:txBody>
      </p:sp>
      <p:sp>
        <p:nvSpPr>
          <p:cNvPr id="6" name="Obdélník 5"/>
          <p:cNvSpPr/>
          <p:nvPr/>
        </p:nvSpPr>
        <p:spPr>
          <a:xfrm>
            <a:off x="251520" y="332656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Úryvek </a:t>
            </a:r>
          </a:p>
          <a:p>
            <a:pPr algn="ctr"/>
            <a:r>
              <a:rPr lang="cs-CZ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 rusínské panonštině</a:t>
            </a:r>
            <a:endParaRPr lang="cs-CZ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Zástupný symbol pro obsah 3" descr="m_kolocava_festival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851920" y="188640"/>
            <a:ext cx="4956600" cy="3591739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3150" r="81558" b="3748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Nikola Šuh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53150" r="81558" b="3748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Zástupný symbol pro obsah 5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1187624" y="1628800"/>
          <a:ext cx="6802171" cy="4807711"/>
        </p:xfrm>
        <a:graphic>
          <a:graphicData uri="http://schemas.openxmlformats.org/presentationml/2006/ole">
            <p:oleObj spid="_x0000_s1026" name="Acrobat Document" r:id="rId4" imgW="8019048" imgH="5668166" progId="AcroExch.Document.7">
              <p:embed/>
            </p:oleObj>
          </a:graphicData>
        </a:graphic>
      </p:graphicFrame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07528"/>
            <a:ext cx="8229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Koliba nad Holatýnem</a:t>
            </a:r>
            <a:br>
              <a:rPr lang="cs-CZ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cs-CZ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(1. kapitola)</a:t>
            </a:r>
            <a:endParaRPr lang="cs-CZ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Motiv54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73">
  <a:themeElements>
    <a:clrScheme name="ffd3cc_255,211,204 2">
      <a:dk1>
        <a:srgbClr val="000000"/>
      </a:dk1>
      <a:lt1>
        <a:srgbClr val="FFD3CC"/>
      </a:lt1>
      <a:dk2>
        <a:srgbClr val="000000"/>
      </a:dk2>
      <a:lt2>
        <a:srgbClr val="B2B2B2"/>
      </a:lt2>
      <a:accent1>
        <a:srgbClr val="FF7305"/>
      </a:accent1>
      <a:accent2>
        <a:srgbClr val="FF3305"/>
      </a:accent2>
      <a:accent3>
        <a:srgbClr val="FFE6E2"/>
      </a:accent3>
      <a:accent4>
        <a:srgbClr val="000000"/>
      </a:accent4>
      <a:accent5>
        <a:srgbClr val="FFBCAA"/>
      </a:accent5>
      <a:accent6>
        <a:srgbClr val="E72D04"/>
      </a:accent6>
      <a:hlink>
        <a:srgbClr val="800039"/>
      </a:hlink>
      <a:folHlink>
        <a:srgbClr val="751400"/>
      </a:folHlink>
    </a:clrScheme>
    <a:fontScheme name="ffd3cc_255,211,20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fd3cc_255,211,204 1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FF7B66"/>
        </a:accent1>
        <a:accent2>
          <a:srgbClr val="E61F00"/>
        </a:accent2>
        <a:accent3>
          <a:srgbClr val="FFE6E2"/>
        </a:accent3>
        <a:accent4>
          <a:srgbClr val="000000"/>
        </a:accent4>
        <a:accent5>
          <a:srgbClr val="FFBFB8"/>
        </a:accent5>
        <a:accent6>
          <a:srgbClr val="D01B00"/>
        </a:accent6>
        <a:hlink>
          <a:srgbClr val="751000"/>
        </a:hlink>
        <a:folHlink>
          <a:srgbClr val="6A1C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d3cc_255,211,204 2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FF7305"/>
        </a:accent1>
        <a:accent2>
          <a:srgbClr val="FF3305"/>
        </a:accent2>
        <a:accent3>
          <a:srgbClr val="FFE6E2"/>
        </a:accent3>
        <a:accent4>
          <a:srgbClr val="000000"/>
        </a:accent4>
        <a:accent5>
          <a:srgbClr val="FFBCAA"/>
        </a:accent5>
        <a:accent6>
          <a:srgbClr val="E72D04"/>
        </a:accent6>
        <a:hlink>
          <a:srgbClr val="800039"/>
        </a:hlink>
        <a:folHlink>
          <a:srgbClr val="751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d3cc_255,211,204 3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5FF"/>
        </a:accent2>
        <a:accent3>
          <a:srgbClr val="FFE6E2"/>
        </a:accent3>
        <a:accent4>
          <a:srgbClr val="000000"/>
        </a:accent4>
        <a:accent5>
          <a:srgbClr val="E2FFAA"/>
        </a:accent5>
        <a:accent6>
          <a:srgbClr val="0495E7"/>
        </a:accent6>
        <a:hlink>
          <a:srgbClr val="800F00"/>
        </a:hlink>
        <a:folHlink>
          <a:srgbClr val="4E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d3cc_255,211,204 4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05FF5B"/>
        </a:accent1>
        <a:accent2>
          <a:srgbClr val="FFD705"/>
        </a:accent2>
        <a:accent3>
          <a:srgbClr val="FFE6E2"/>
        </a:accent3>
        <a:accent4>
          <a:srgbClr val="000000"/>
        </a:accent4>
        <a:accent5>
          <a:srgbClr val="AAFFB5"/>
        </a:accent5>
        <a:accent6>
          <a:srgbClr val="E7C304"/>
        </a:accent6>
        <a:hlink>
          <a:srgbClr val="19006B"/>
        </a:hlink>
        <a:folHlink>
          <a:srgbClr val="750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d3cc_255,211,204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7B66"/>
        </a:accent1>
        <a:accent2>
          <a:srgbClr val="E61F00"/>
        </a:accent2>
        <a:accent3>
          <a:srgbClr val="FFFFFF"/>
        </a:accent3>
        <a:accent4>
          <a:srgbClr val="000000"/>
        </a:accent4>
        <a:accent5>
          <a:srgbClr val="FFBFB8"/>
        </a:accent5>
        <a:accent6>
          <a:srgbClr val="D01B00"/>
        </a:accent6>
        <a:hlink>
          <a:srgbClr val="751000"/>
        </a:hlink>
        <a:folHlink>
          <a:srgbClr val="6A1C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d3cc_255,211,204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7305"/>
        </a:accent1>
        <a:accent2>
          <a:srgbClr val="FF3305"/>
        </a:accent2>
        <a:accent3>
          <a:srgbClr val="FFFFFF"/>
        </a:accent3>
        <a:accent4>
          <a:srgbClr val="000000"/>
        </a:accent4>
        <a:accent5>
          <a:srgbClr val="FFBCAA"/>
        </a:accent5>
        <a:accent6>
          <a:srgbClr val="E72D04"/>
        </a:accent6>
        <a:hlink>
          <a:srgbClr val="800039"/>
        </a:hlink>
        <a:folHlink>
          <a:srgbClr val="751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d3cc_255,211,204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5FF"/>
        </a:accent2>
        <a:accent3>
          <a:srgbClr val="FFFFFF"/>
        </a:accent3>
        <a:accent4>
          <a:srgbClr val="000000"/>
        </a:accent4>
        <a:accent5>
          <a:srgbClr val="E2FFAA"/>
        </a:accent5>
        <a:accent6>
          <a:srgbClr val="0495E7"/>
        </a:accent6>
        <a:hlink>
          <a:srgbClr val="800F00"/>
        </a:hlink>
        <a:folHlink>
          <a:srgbClr val="4E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d3cc_255,211,204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FF5B"/>
        </a:accent1>
        <a:accent2>
          <a:srgbClr val="FFD705"/>
        </a:accent2>
        <a:accent3>
          <a:srgbClr val="FFFFFF"/>
        </a:accent3>
        <a:accent4>
          <a:srgbClr val="000000"/>
        </a:accent4>
        <a:accent5>
          <a:srgbClr val="AAFFB5"/>
        </a:accent5>
        <a:accent6>
          <a:srgbClr val="E7C304"/>
        </a:accent6>
        <a:hlink>
          <a:srgbClr val="19006B"/>
        </a:hlink>
        <a:folHlink>
          <a:srgbClr val="750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68">
  <a:themeElements>
    <a:clrScheme name="Vlastní 78">
      <a:dk1>
        <a:srgbClr val="000000"/>
      </a:dk1>
      <a:lt1>
        <a:srgbClr val="FF7F50"/>
      </a:lt1>
      <a:dk2>
        <a:srgbClr val="000000"/>
      </a:dk2>
      <a:lt2>
        <a:srgbClr val="949494"/>
      </a:lt2>
      <a:accent1>
        <a:srgbClr val="FFEE36"/>
      </a:accent1>
      <a:accent2>
        <a:srgbClr val="0FE6DF"/>
      </a:accent2>
      <a:accent3>
        <a:srgbClr val="FFC0B3"/>
      </a:accent3>
      <a:accent4>
        <a:srgbClr val="000000"/>
      </a:accent4>
      <a:accent5>
        <a:srgbClr val="FFF5AE"/>
      </a:accent5>
      <a:accent6>
        <a:srgbClr val="0CD0CA"/>
      </a:accent6>
      <a:hlink>
        <a:srgbClr val="FFC000"/>
      </a:hlink>
      <a:folHlink>
        <a:srgbClr val="FFC000"/>
      </a:folHlink>
    </a:clrScheme>
    <a:fontScheme name="Motiv sady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7F50"/>
        </a:lt1>
        <a:dk2>
          <a:srgbClr val="000000"/>
        </a:dk2>
        <a:lt2>
          <a:srgbClr val="949494"/>
        </a:lt2>
        <a:accent1>
          <a:srgbClr val="FFCBB5"/>
        </a:accent1>
        <a:accent2>
          <a:srgbClr val="FFA684"/>
        </a:accent2>
        <a:accent3>
          <a:srgbClr val="FFC0B3"/>
        </a:accent3>
        <a:accent4>
          <a:srgbClr val="000000"/>
        </a:accent4>
        <a:accent5>
          <a:srgbClr val="FFE2D7"/>
        </a:accent5>
        <a:accent6>
          <a:srgbClr val="E79677"/>
        </a:accent6>
        <a:hlink>
          <a:srgbClr val="CE3400"/>
        </a:hlink>
        <a:folHlink>
          <a:srgbClr val="6B3C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7F50"/>
        </a:lt1>
        <a:dk2>
          <a:srgbClr val="000000"/>
        </a:dk2>
        <a:lt2>
          <a:srgbClr val="949494"/>
        </a:lt2>
        <a:accent1>
          <a:srgbClr val="FFD55D"/>
        </a:accent1>
        <a:accent2>
          <a:srgbClr val="EF901F"/>
        </a:accent2>
        <a:accent3>
          <a:srgbClr val="FFC0B3"/>
        </a:accent3>
        <a:accent4>
          <a:srgbClr val="000000"/>
        </a:accent4>
        <a:accent5>
          <a:srgbClr val="FFE7B6"/>
        </a:accent5>
        <a:accent6>
          <a:srgbClr val="D9821B"/>
        </a:accent6>
        <a:hlink>
          <a:srgbClr val="E83B00"/>
        </a:hlink>
        <a:folHlink>
          <a:srgbClr val="ED0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7F50"/>
        </a:lt1>
        <a:dk2>
          <a:srgbClr val="000000"/>
        </a:dk2>
        <a:lt2>
          <a:srgbClr val="949494"/>
        </a:lt2>
        <a:accent1>
          <a:srgbClr val="0FD7D0"/>
        </a:accent1>
        <a:accent2>
          <a:srgbClr val="B5E83C"/>
        </a:accent2>
        <a:accent3>
          <a:srgbClr val="FFC0B3"/>
        </a:accent3>
        <a:accent4>
          <a:srgbClr val="000000"/>
        </a:accent4>
        <a:accent5>
          <a:srgbClr val="AAE8E4"/>
        </a:accent5>
        <a:accent6>
          <a:srgbClr val="A4D235"/>
        </a:accent6>
        <a:hlink>
          <a:srgbClr val="0877D2"/>
        </a:hlink>
        <a:folHlink>
          <a:srgbClr val="EA3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7F50"/>
        </a:lt1>
        <a:dk2>
          <a:srgbClr val="000000"/>
        </a:dk2>
        <a:lt2>
          <a:srgbClr val="949494"/>
        </a:lt2>
        <a:accent1>
          <a:srgbClr val="FFEE36"/>
        </a:accent1>
        <a:accent2>
          <a:srgbClr val="0FE6DF"/>
        </a:accent2>
        <a:accent3>
          <a:srgbClr val="FFC0B3"/>
        </a:accent3>
        <a:accent4>
          <a:srgbClr val="000000"/>
        </a:accent4>
        <a:accent5>
          <a:srgbClr val="FFF5AE"/>
        </a:accent5>
        <a:accent6>
          <a:srgbClr val="0CD0CA"/>
        </a:accent6>
        <a:hlink>
          <a:srgbClr val="560DCE"/>
        </a:hlink>
        <a:folHlink>
          <a:srgbClr val="E73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Motiv54</Template>
  <TotalTime>350</TotalTime>
  <Words>201</Words>
  <Application>Microsoft Office PowerPoint</Application>
  <PresentationFormat>Předvádění na obrazovce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Motiv54</vt:lpstr>
      <vt:lpstr>Motiv73</vt:lpstr>
      <vt:lpstr>Motiv68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Koliba nad Holatýnem (1. kapitola)</vt:lpstr>
      <vt:lpstr>Snímek 10</vt:lpstr>
      <vt:lpstr>Snímek 11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Ivan Olbracht</dc:title>
  <dc:creator>karpiskovap</dc:creator>
  <cp:lastModifiedBy>karpiskovap</cp:lastModifiedBy>
  <cp:revision>15</cp:revision>
  <dcterms:created xsi:type="dcterms:W3CDTF">2010-02-04T12:44:16Z</dcterms:created>
  <dcterms:modified xsi:type="dcterms:W3CDTF">2012-05-02T13:31:38Z</dcterms:modified>
</cp:coreProperties>
</file>