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6" r:id="rId3"/>
    <p:sldId id="265" r:id="rId4"/>
    <p:sldId id="257" r:id="rId5"/>
    <p:sldId id="260" r:id="rId6"/>
    <p:sldId id="261" r:id="rId7"/>
    <p:sldId id="263" r:id="rId8"/>
    <p:sldId id="264" r:id="rId9"/>
    <p:sldId id="262" r:id="rId10"/>
    <p:sldId id="259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660033"/>
    <a:srgbClr val="FFFFCC"/>
    <a:srgbClr val="660066"/>
    <a:srgbClr val="CC0066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4A542-842D-4648-A4DB-F043726A6A87}" type="doc">
      <dgm:prSet loTypeId="urn:microsoft.com/office/officeart/2005/8/layout/bProcess4" loCatId="process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cs-CZ"/>
        </a:p>
      </dgm:t>
    </dgm:pt>
    <dgm:pt modelId="{0EAF487D-A2B7-4E4E-B7B6-DBA72FEFE1D1}">
      <dgm:prSet/>
      <dgm:spPr/>
      <dgm:t>
        <a:bodyPr/>
        <a:lstStyle/>
        <a:p>
          <a:r>
            <a:rPr lang="cs-CZ" b="1" dirty="0" smtClean="0">
              <a:solidFill>
                <a:srgbClr val="660033"/>
              </a:solidFill>
              <a:latin typeface="+mn-lt"/>
            </a:rPr>
            <a:t>Konstantin Biebl</a:t>
          </a:r>
          <a:endParaRPr lang="cs-CZ" b="1" dirty="0">
            <a:solidFill>
              <a:srgbClr val="660033"/>
            </a:solidFill>
            <a:latin typeface="+mn-lt"/>
          </a:endParaRPr>
        </a:p>
      </dgm:t>
    </dgm:pt>
    <dgm:pt modelId="{04A4E7EE-4549-4C6F-ABF3-DE35B9EC912B}" type="parTrans" cxnId="{C09F5000-2988-4E44-AEB6-48A20D36EC38}">
      <dgm:prSet/>
      <dgm:spPr/>
      <dgm:t>
        <a:bodyPr/>
        <a:lstStyle/>
        <a:p>
          <a:endParaRPr lang="cs-CZ"/>
        </a:p>
      </dgm:t>
    </dgm:pt>
    <dgm:pt modelId="{C7B1FBEC-18EC-4926-9E3A-37474C51CDF8}" type="sibTrans" cxnId="{C09F5000-2988-4E44-AEB6-48A20D36EC38}">
      <dgm:prSet/>
      <dgm:spPr/>
      <dgm:t>
        <a:bodyPr/>
        <a:lstStyle/>
        <a:p>
          <a:endParaRPr lang="cs-CZ"/>
        </a:p>
      </dgm:t>
    </dgm:pt>
    <dgm:pt modelId="{26BF95F9-CC73-4D58-87A4-51465443FB36}">
      <dgm:prSet/>
      <dgm:spPr/>
      <dgm:t>
        <a:bodyPr/>
        <a:lstStyle/>
        <a:p>
          <a:r>
            <a:rPr lang="cs-CZ" b="1" dirty="0" smtClean="0">
              <a:solidFill>
                <a:srgbClr val="660033"/>
              </a:solidFill>
              <a:latin typeface="+mn-lt"/>
            </a:rPr>
            <a:t>František Halas</a:t>
          </a:r>
          <a:endParaRPr lang="cs-CZ" b="1" dirty="0">
            <a:solidFill>
              <a:srgbClr val="660033"/>
            </a:solidFill>
            <a:latin typeface="+mn-lt"/>
          </a:endParaRPr>
        </a:p>
      </dgm:t>
    </dgm:pt>
    <dgm:pt modelId="{48561A60-DCEA-4B58-BB10-C1993D8C3A86}" type="parTrans" cxnId="{44F4815A-64BF-4FA9-BDCC-C496BFCF7897}">
      <dgm:prSet/>
      <dgm:spPr/>
      <dgm:t>
        <a:bodyPr/>
        <a:lstStyle/>
        <a:p>
          <a:endParaRPr lang="cs-CZ"/>
        </a:p>
      </dgm:t>
    </dgm:pt>
    <dgm:pt modelId="{B546CB3B-4A0C-47E4-ADB6-9859983E8EF7}" type="sibTrans" cxnId="{44F4815A-64BF-4FA9-BDCC-C496BFCF7897}">
      <dgm:prSet/>
      <dgm:spPr/>
      <dgm:t>
        <a:bodyPr/>
        <a:lstStyle/>
        <a:p>
          <a:endParaRPr lang="cs-CZ"/>
        </a:p>
      </dgm:t>
    </dgm:pt>
    <dgm:pt modelId="{E11E8164-6D85-46D9-8254-23714626AF3F}">
      <dgm:prSet/>
      <dgm:spPr/>
      <dgm:t>
        <a:bodyPr/>
        <a:lstStyle/>
        <a:p>
          <a:r>
            <a:rPr lang="cs-CZ" b="1" dirty="0" smtClean="0">
              <a:solidFill>
                <a:srgbClr val="660033"/>
              </a:solidFill>
              <a:latin typeface="+mn-lt"/>
            </a:rPr>
            <a:t>Vladimír Holan</a:t>
          </a:r>
          <a:endParaRPr lang="cs-CZ" b="1" dirty="0">
            <a:solidFill>
              <a:srgbClr val="660033"/>
            </a:solidFill>
            <a:latin typeface="+mn-lt"/>
          </a:endParaRPr>
        </a:p>
      </dgm:t>
    </dgm:pt>
    <dgm:pt modelId="{E5060471-B81A-4B48-88C8-DD62C0FCA204}" type="parTrans" cxnId="{E8943C4C-D522-4C71-9AB8-8801A996D669}">
      <dgm:prSet/>
      <dgm:spPr/>
      <dgm:t>
        <a:bodyPr/>
        <a:lstStyle/>
        <a:p>
          <a:endParaRPr lang="cs-CZ"/>
        </a:p>
      </dgm:t>
    </dgm:pt>
    <dgm:pt modelId="{D4D57B9B-71C5-4509-A10C-948FDEBB11D6}" type="sibTrans" cxnId="{E8943C4C-D522-4C71-9AB8-8801A996D669}">
      <dgm:prSet/>
      <dgm:spPr/>
      <dgm:t>
        <a:bodyPr/>
        <a:lstStyle/>
        <a:p>
          <a:endParaRPr lang="cs-CZ"/>
        </a:p>
      </dgm:t>
    </dgm:pt>
    <dgm:pt modelId="{FC9E5883-C718-4BEC-8396-8381E303DA37}">
      <dgm:prSet/>
      <dgm:spPr/>
      <dgm:t>
        <a:bodyPr/>
        <a:lstStyle/>
        <a:p>
          <a:r>
            <a:rPr lang="cs-CZ" b="1" dirty="0" smtClean="0">
              <a:solidFill>
                <a:srgbClr val="660033"/>
              </a:solidFill>
              <a:latin typeface="+mn-lt"/>
            </a:rPr>
            <a:t>Jaroslav Seifert</a:t>
          </a:r>
          <a:endParaRPr lang="cs-CZ" b="1" dirty="0">
            <a:solidFill>
              <a:srgbClr val="660033"/>
            </a:solidFill>
            <a:latin typeface="+mn-lt"/>
          </a:endParaRPr>
        </a:p>
      </dgm:t>
    </dgm:pt>
    <dgm:pt modelId="{1C6D0D9A-7589-4992-A4F9-F45C5BB17041}" type="parTrans" cxnId="{EC257277-52FC-48C0-9354-2F686FBCEEAA}">
      <dgm:prSet/>
      <dgm:spPr/>
      <dgm:t>
        <a:bodyPr/>
        <a:lstStyle/>
        <a:p>
          <a:endParaRPr lang="cs-CZ"/>
        </a:p>
      </dgm:t>
    </dgm:pt>
    <dgm:pt modelId="{677455B9-0261-4780-A0D6-9424873C42D7}" type="sibTrans" cxnId="{EC257277-52FC-48C0-9354-2F686FBCEEAA}">
      <dgm:prSet/>
      <dgm:spPr/>
      <dgm:t>
        <a:bodyPr/>
        <a:lstStyle/>
        <a:p>
          <a:endParaRPr lang="cs-CZ"/>
        </a:p>
      </dgm:t>
    </dgm:pt>
    <dgm:pt modelId="{E367656A-C346-4D4C-AF7A-A6FDAC1DD50D}">
      <dgm:prSet/>
      <dgm:spPr/>
      <dgm:t>
        <a:bodyPr/>
        <a:lstStyle/>
        <a:p>
          <a:r>
            <a:rPr lang="cs-CZ" b="1" dirty="0" smtClean="0">
              <a:solidFill>
                <a:srgbClr val="660033"/>
              </a:solidFill>
              <a:latin typeface="+mn-lt"/>
            </a:rPr>
            <a:t>Karel Teige</a:t>
          </a:r>
          <a:endParaRPr lang="cs-CZ" b="1" dirty="0">
            <a:solidFill>
              <a:srgbClr val="660033"/>
            </a:solidFill>
            <a:latin typeface="+mn-lt"/>
          </a:endParaRPr>
        </a:p>
      </dgm:t>
    </dgm:pt>
    <dgm:pt modelId="{93E699AB-B521-4A24-B24B-6CF00F8E1E1A}" type="parTrans" cxnId="{A1F670F6-27C8-40EC-8C7D-2E6DFA6D4AC1}">
      <dgm:prSet/>
      <dgm:spPr/>
      <dgm:t>
        <a:bodyPr/>
        <a:lstStyle/>
        <a:p>
          <a:endParaRPr lang="cs-CZ"/>
        </a:p>
      </dgm:t>
    </dgm:pt>
    <dgm:pt modelId="{C03C1737-1238-4C29-A0C2-C50D75ACAE06}" type="sibTrans" cxnId="{A1F670F6-27C8-40EC-8C7D-2E6DFA6D4AC1}">
      <dgm:prSet/>
      <dgm:spPr/>
      <dgm:t>
        <a:bodyPr/>
        <a:lstStyle/>
        <a:p>
          <a:endParaRPr lang="cs-CZ"/>
        </a:p>
      </dgm:t>
    </dgm:pt>
    <dgm:pt modelId="{00ED849D-B894-46C6-BB58-8D7C97CBDE70}">
      <dgm:prSet/>
      <dgm:spPr/>
      <dgm:t>
        <a:bodyPr/>
        <a:lstStyle/>
        <a:p>
          <a:r>
            <a:rPr lang="cs-CZ" b="1" dirty="0" smtClean="0">
              <a:solidFill>
                <a:srgbClr val="660033"/>
              </a:solidFill>
              <a:latin typeface="+mn-lt"/>
            </a:rPr>
            <a:t>Vladislav Vančura</a:t>
          </a:r>
          <a:endParaRPr lang="cs-CZ" b="1" dirty="0">
            <a:solidFill>
              <a:srgbClr val="660033"/>
            </a:solidFill>
            <a:latin typeface="+mn-lt"/>
          </a:endParaRPr>
        </a:p>
      </dgm:t>
    </dgm:pt>
    <dgm:pt modelId="{79476E30-DF24-43E4-ACCF-24587259BA87}" type="parTrans" cxnId="{AD704C26-24CD-4539-95D4-A87B777FB0E8}">
      <dgm:prSet/>
      <dgm:spPr/>
      <dgm:t>
        <a:bodyPr/>
        <a:lstStyle/>
        <a:p>
          <a:endParaRPr lang="cs-CZ"/>
        </a:p>
      </dgm:t>
    </dgm:pt>
    <dgm:pt modelId="{7C46078B-5684-4F7A-A994-76BAD7FB26F0}" type="sibTrans" cxnId="{AD704C26-24CD-4539-95D4-A87B777FB0E8}">
      <dgm:prSet/>
      <dgm:spPr/>
      <dgm:t>
        <a:bodyPr/>
        <a:lstStyle/>
        <a:p>
          <a:endParaRPr lang="cs-CZ"/>
        </a:p>
      </dgm:t>
    </dgm:pt>
    <dgm:pt modelId="{A26F09AE-0EAA-47CA-9DAC-E48838A55A28}">
      <dgm:prSet/>
      <dgm:spPr/>
      <dgm:t>
        <a:bodyPr/>
        <a:lstStyle/>
        <a:p>
          <a:r>
            <a:rPr lang="cs-CZ" b="1" dirty="0" smtClean="0">
              <a:solidFill>
                <a:srgbClr val="660033"/>
              </a:solidFill>
              <a:latin typeface="+mn-lt"/>
            </a:rPr>
            <a:t>Vítězslav Nezval</a:t>
          </a:r>
          <a:endParaRPr lang="cs-CZ" b="1" dirty="0">
            <a:solidFill>
              <a:srgbClr val="660033"/>
            </a:solidFill>
            <a:latin typeface="+mn-lt"/>
          </a:endParaRPr>
        </a:p>
      </dgm:t>
    </dgm:pt>
    <dgm:pt modelId="{517C40DF-4A13-43FB-93A4-28F13CB83F81}" type="parTrans" cxnId="{ABC42E17-2DF0-40FF-B1C6-7309FA94417C}">
      <dgm:prSet/>
      <dgm:spPr/>
      <dgm:t>
        <a:bodyPr/>
        <a:lstStyle/>
        <a:p>
          <a:endParaRPr lang="cs-CZ"/>
        </a:p>
      </dgm:t>
    </dgm:pt>
    <dgm:pt modelId="{8C6A6A70-64FC-4132-BFFB-894B571E67E3}" type="sibTrans" cxnId="{ABC42E17-2DF0-40FF-B1C6-7309FA94417C}">
      <dgm:prSet/>
      <dgm:spPr/>
      <dgm:t>
        <a:bodyPr/>
        <a:lstStyle/>
        <a:p>
          <a:endParaRPr lang="cs-CZ"/>
        </a:p>
      </dgm:t>
    </dgm:pt>
    <dgm:pt modelId="{12447F05-6E69-4F3B-B06B-AB7370D273C5}">
      <dgm:prSet/>
      <dgm:spPr/>
      <dgm:t>
        <a:bodyPr/>
        <a:lstStyle/>
        <a:p>
          <a:r>
            <a:rPr lang="cs-CZ" b="1" dirty="0" smtClean="0">
              <a:solidFill>
                <a:srgbClr val="660033"/>
              </a:solidFill>
              <a:latin typeface="+mn-lt"/>
            </a:rPr>
            <a:t>Vilém Závada</a:t>
          </a:r>
          <a:endParaRPr lang="cs-CZ" b="1" dirty="0">
            <a:solidFill>
              <a:srgbClr val="660033"/>
            </a:solidFill>
            <a:latin typeface="+mn-lt"/>
          </a:endParaRPr>
        </a:p>
      </dgm:t>
    </dgm:pt>
    <dgm:pt modelId="{C76D63BA-C482-4D7A-860E-064352267FB6}" type="parTrans" cxnId="{1EEF5D2C-EB7E-44A2-84A4-45A61E6F9720}">
      <dgm:prSet/>
      <dgm:spPr/>
      <dgm:t>
        <a:bodyPr/>
        <a:lstStyle/>
        <a:p>
          <a:endParaRPr lang="cs-CZ"/>
        </a:p>
      </dgm:t>
    </dgm:pt>
    <dgm:pt modelId="{166CDCFD-A3F4-430B-BB29-0299654E2301}" type="sibTrans" cxnId="{1EEF5D2C-EB7E-44A2-84A4-45A61E6F9720}">
      <dgm:prSet/>
      <dgm:spPr/>
      <dgm:t>
        <a:bodyPr/>
        <a:lstStyle/>
        <a:p>
          <a:endParaRPr lang="cs-CZ"/>
        </a:p>
      </dgm:t>
    </dgm:pt>
    <dgm:pt modelId="{7C203FD7-8CD6-474E-91D2-AC3BA796EE58}" type="pres">
      <dgm:prSet presAssocID="{63D4A542-842D-4648-A4DB-F043726A6A8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9EA07ED7-3D5C-4EF6-8033-30F9C819CF13}" type="pres">
      <dgm:prSet presAssocID="{12447F05-6E69-4F3B-B06B-AB7370D273C5}" presName="compNode" presStyleCnt="0"/>
      <dgm:spPr/>
    </dgm:pt>
    <dgm:pt modelId="{6F0859F3-975F-431B-850F-196810408786}" type="pres">
      <dgm:prSet presAssocID="{12447F05-6E69-4F3B-B06B-AB7370D273C5}" presName="dummyConnPt" presStyleCnt="0"/>
      <dgm:spPr/>
    </dgm:pt>
    <dgm:pt modelId="{408485A7-7FE2-4A0F-A49E-BC40AFBD3A81}" type="pres">
      <dgm:prSet presAssocID="{12447F05-6E69-4F3B-B06B-AB7370D273C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F6F6E4-9988-421A-BCA0-49F1B85EF892}" type="pres">
      <dgm:prSet presAssocID="{166CDCFD-A3F4-430B-BB29-0299654E2301}" presName="sibTrans" presStyleLbl="bgSibTrans2D1" presStyleIdx="0" presStyleCnt="7"/>
      <dgm:spPr/>
      <dgm:t>
        <a:bodyPr/>
        <a:lstStyle/>
        <a:p>
          <a:endParaRPr lang="cs-CZ"/>
        </a:p>
      </dgm:t>
    </dgm:pt>
    <dgm:pt modelId="{32D12960-16B3-428F-92F8-6064572D2F87}" type="pres">
      <dgm:prSet presAssocID="{0EAF487D-A2B7-4E4E-B7B6-DBA72FEFE1D1}" presName="compNode" presStyleCnt="0"/>
      <dgm:spPr/>
    </dgm:pt>
    <dgm:pt modelId="{45A21021-7601-443C-A0E6-0A3DDEB3F593}" type="pres">
      <dgm:prSet presAssocID="{0EAF487D-A2B7-4E4E-B7B6-DBA72FEFE1D1}" presName="dummyConnPt" presStyleCnt="0"/>
      <dgm:spPr/>
    </dgm:pt>
    <dgm:pt modelId="{31632F16-1733-4D1F-8982-0F6102584FDB}" type="pres">
      <dgm:prSet presAssocID="{0EAF487D-A2B7-4E4E-B7B6-DBA72FEFE1D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E6D28A5-D122-4FB3-8FEE-004768469644}" type="pres">
      <dgm:prSet presAssocID="{C7B1FBEC-18EC-4926-9E3A-37474C51CDF8}" presName="sibTrans" presStyleLbl="bgSibTrans2D1" presStyleIdx="1" presStyleCnt="7"/>
      <dgm:spPr/>
      <dgm:t>
        <a:bodyPr/>
        <a:lstStyle/>
        <a:p>
          <a:endParaRPr lang="cs-CZ"/>
        </a:p>
      </dgm:t>
    </dgm:pt>
    <dgm:pt modelId="{57C8EEFB-DC93-445F-9B13-2132FA481659}" type="pres">
      <dgm:prSet presAssocID="{26BF95F9-CC73-4D58-87A4-51465443FB36}" presName="compNode" presStyleCnt="0"/>
      <dgm:spPr/>
    </dgm:pt>
    <dgm:pt modelId="{EB68A0A2-EAE8-44D3-92A0-3071B2A03C4D}" type="pres">
      <dgm:prSet presAssocID="{26BF95F9-CC73-4D58-87A4-51465443FB36}" presName="dummyConnPt" presStyleCnt="0"/>
      <dgm:spPr/>
    </dgm:pt>
    <dgm:pt modelId="{EE6D53A2-230D-4C09-851E-2A294F2876D5}" type="pres">
      <dgm:prSet presAssocID="{26BF95F9-CC73-4D58-87A4-51465443FB3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C82081-17AF-434E-8F7F-8A7D7AA89BFF}" type="pres">
      <dgm:prSet presAssocID="{B546CB3B-4A0C-47E4-ADB6-9859983E8EF7}" presName="sibTrans" presStyleLbl="bgSibTrans2D1" presStyleIdx="2" presStyleCnt="7"/>
      <dgm:spPr/>
      <dgm:t>
        <a:bodyPr/>
        <a:lstStyle/>
        <a:p>
          <a:endParaRPr lang="cs-CZ"/>
        </a:p>
      </dgm:t>
    </dgm:pt>
    <dgm:pt modelId="{0FB54D92-5CBD-4631-9012-C3C58883FCC0}" type="pres">
      <dgm:prSet presAssocID="{E11E8164-6D85-46D9-8254-23714626AF3F}" presName="compNode" presStyleCnt="0"/>
      <dgm:spPr/>
    </dgm:pt>
    <dgm:pt modelId="{C99601C4-EBB3-4AAB-886D-0230798F6317}" type="pres">
      <dgm:prSet presAssocID="{E11E8164-6D85-46D9-8254-23714626AF3F}" presName="dummyConnPt" presStyleCnt="0"/>
      <dgm:spPr/>
    </dgm:pt>
    <dgm:pt modelId="{506A14F1-D1CB-4E88-9BA6-23B33257670A}" type="pres">
      <dgm:prSet presAssocID="{E11E8164-6D85-46D9-8254-23714626AF3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7EF86A-7720-4A71-A80D-960245B1BD60}" type="pres">
      <dgm:prSet presAssocID="{D4D57B9B-71C5-4509-A10C-948FDEBB11D6}" presName="sibTrans" presStyleLbl="bgSibTrans2D1" presStyleIdx="3" presStyleCnt="7"/>
      <dgm:spPr/>
      <dgm:t>
        <a:bodyPr/>
        <a:lstStyle/>
        <a:p>
          <a:endParaRPr lang="cs-CZ"/>
        </a:p>
      </dgm:t>
    </dgm:pt>
    <dgm:pt modelId="{99EE389B-85A5-437D-B6F4-024EBD79B558}" type="pres">
      <dgm:prSet presAssocID="{FC9E5883-C718-4BEC-8396-8381E303DA37}" presName="compNode" presStyleCnt="0"/>
      <dgm:spPr/>
    </dgm:pt>
    <dgm:pt modelId="{AD8A172C-1BF8-4832-8AF6-D818E2D2D085}" type="pres">
      <dgm:prSet presAssocID="{FC9E5883-C718-4BEC-8396-8381E303DA37}" presName="dummyConnPt" presStyleCnt="0"/>
      <dgm:spPr/>
    </dgm:pt>
    <dgm:pt modelId="{06B64C3A-70AE-4BC4-99F7-A3B38315A267}" type="pres">
      <dgm:prSet presAssocID="{FC9E5883-C718-4BEC-8396-8381E303DA3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B67BE9-5DB0-4050-8D80-C353A3F092D9}" type="pres">
      <dgm:prSet presAssocID="{677455B9-0261-4780-A0D6-9424873C42D7}" presName="sibTrans" presStyleLbl="bgSibTrans2D1" presStyleIdx="4" presStyleCnt="7"/>
      <dgm:spPr/>
      <dgm:t>
        <a:bodyPr/>
        <a:lstStyle/>
        <a:p>
          <a:endParaRPr lang="cs-CZ"/>
        </a:p>
      </dgm:t>
    </dgm:pt>
    <dgm:pt modelId="{68CF763E-6F3C-43CF-A95E-B8B6F3398B0E}" type="pres">
      <dgm:prSet presAssocID="{E367656A-C346-4D4C-AF7A-A6FDAC1DD50D}" presName="compNode" presStyleCnt="0"/>
      <dgm:spPr/>
    </dgm:pt>
    <dgm:pt modelId="{27B0FEB2-4185-471D-9265-CA0016389DF6}" type="pres">
      <dgm:prSet presAssocID="{E367656A-C346-4D4C-AF7A-A6FDAC1DD50D}" presName="dummyConnPt" presStyleCnt="0"/>
      <dgm:spPr/>
    </dgm:pt>
    <dgm:pt modelId="{FFC9CB2D-8321-4BD4-B1CE-614B32124068}" type="pres">
      <dgm:prSet presAssocID="{E367656A-C346-4D4C-AF7A-A6FDAC1DD50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717AF1-580A-471D-955B-345EBC7BD905}" type="pres">
      <dgm:prSet presAssocID="{C03C1737-1238-4C29-A0C2-C50D75ACAE06}" presName="sibTrans" presStyleLbl="bgSibTrans2D1" presStyleIdx="5" presStyleCnt="7"/>
      <dgm:spPr/>
      <dgm:t>
        <a:bodyPr/>
        <a:lstStyle/>
        <a:p>
          <a:endParaRPr lang="cs-CZ"/>
        </a:p>
      </dgm:t>
    </dgm:pt>
    <dgm:pt modelId="{EA987D56-5F83-4DBC-9A03-F590F2594A5E}" type="pres">
      <dgm:prSet presAssocID="{00ED849D-B894-46C6-BB58-8D7C97CBDE70}" presName="compNode" presStyleCnt="0"/>
      <dgm:spPr/>
    </dgm:pt>
    <dgm:pt modelId="{FE8A1F53-C487-44B7-BD13-909F1D1814C2}" type="pres">
      <dgm:prSet presAssocID="{00ED849D-B894-46C6-BB58-8D7C97CBDE70}" presName="dummyConnPt" presStyleCnt="0"/>
      <dgm:spPr/>
    </dgm:pt>
    <dgm:pt modelId="{1040C4CE-EAA8-45D2-8134-7F7BECF6B0BC}" type="pres">
      <dgm:prSet presAssocID="{00ED849D-B894-46C6-BB58-8D7C97CBDE7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C4BA75-C35B-4B70-A9D5-D67AC1BE6FF2}" type="pres">
      <dgm:prSet presAssocID="{7C46078B-5684-4F7A-A994-76BAD7FB26F0}" presName="sibTrans" presStyleLbl="bgSibTrans2D1" presStyleIdx="6" presStyleCnt="7"/>
      <dgm:spPr/>
      <dgm:t>
        <a:bodyPr/>
        <a:lstStyle/>
        <a:p>
          <a:endParaRPr lang="cs-CZ"/>
        </a:p>
      </dgm:t>
    </dgm:pt>
    <dgm:pt modelId="{84D679AE-9CF6-494C-A248-16BEEE554893}" type="pres">
      <dgm:prSet presAssocID="{A26F09AE-0EAA-47CA-9DAC-E48838A55A28}" presName="compNode" presStyleCnt="0"/>
      <dgm:spPr/>
    </dgm:pt>
    <dgm:pt modelId="{415B4EDD-2717-4F7B-B65E-935C3FE3BC43}" type="pres">
      <dgm:prSet presAssocID="{A26F09AE-0EAA-47CA-9DAC-E48838A55A28}" presName="dummyConnPt" presStyleCnt="0"/>
      <dgm:spPr/>
    </dgm:pt>
    <dgm:pt modelId="{1BDE7368-A0A4-4BEE-BCDC-36AD791A3DCA}" type="pres">
      <dgm:prSet presAssocID="{A26F09AE-0EAA-47CA-9DAC-E48838A55A2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1CA8EE1-2548-4CE2-9863-1BA605A2466F}" type="presOf" srcId="{26BF95F9-CC73-4D58-87A4-51465443FB36}" destId="{EE6D53A2-230D-4C09-851E-2A294F2876D5}" srcOrd="0" destOrd="0" presId="urn:microsoft.com/office/officeart/2005/8/layout/bProcess4"/>
    <dgm:cxn modelId="{BAA63F6F-ACE3-4885-B138-ADE1A3698E04}" type="presOf" srcId="{00ED849D-B894-46C6-BB58-8D7C97CBDE70}" destId="{1040C4CE-EAA8-45D2-8134-7F7BECF6B0BC}" srcOrd="0" destOrd="0" presId="urn:microsoft.com/office/officeart/2005/8/layout/bProcess4"/>
    <dgm:cxn modelId="{44CEDCD4-6096-4059-BB94-F4C583983864}" type="presOf" srcId="{12447F05-6E69-4F3B-B06B-AB7370D273C5}" destId="{408485A7-7FE2-4A0F-A49E-BC40AFBD3A81}" srcOrd="0" destOrd="0" presId="urn:microsoft.com/office/officeart/2005/8/layout/bProcess4"/>
    <dgm:cxn modelId="{8CD8570B-D1B8-48A8-AD1E-D6AC6718FA00}" type="presOf" srcId="{A26F09AE-0EAA-47CA-9DAC-E48838A55A28}" destId="{1BDE7368-A0A4-4BEE-BCDC-36AD791A3DCA}" srcOrd="0" destOrd="0" presId="urn:microsoft.com/office/officeart/2005/8/layout/bProcess4"/>
    <dgm:cxn modelId="{DD5FA7CA-3461-46E8-902C-6B2270A3E52F}" type="presOf" srcId="{FC9E5883-C718-4BEC-8396-8381E303DA37}" destId="{06B64C3A-70AE-4BC4-99F7-A3B38315A267}" srcOrd="0" destOrd="0" presId="urn:microsoft.com/office/officeart/2005/8/layout/bProcess4"/>
    <dgm:cxn modelId="{ABC42E17-2DF0-40FF-B1C6-7309FA94417C}" srcId="{63D4A542-842D-4648-A4DB-F043726A6A87}" destId="{A26F09AE-0EAA-47CA-9DAC-E48838A55A28}" srcOrd="7" destOrd="0" parTransId="{517C40DF-4A13-43FB-93A4-28F13CB83F81}" sibTransId="{8C6A6A70-64FC-4132-BFFB-894B571E67E3}"/>
    <dgm:cxn modelId="{B3019F17-846D-47EE-B1C1-1481BC9C5B08}" type="presOf" srcId="{677455B9-0261-4780-A0D6-9424873C42D7}" destId="{46B67BE9-5DB0-4050-8D80-C353A3F092D9}" srcOrd="0" destOrd="0" presId="urn:microsoft.com/office/officeart/2005/8/layout/bProcess4"/>
    <dgm:cxn modelId="{F89FEC0B-2330-4E81-BE56-FEE85DEBBF44}" type="presOf" srcId="{C7B1FBEC-18EC-4926-9E3A-37474C51CDF8}" destId="{BE6D28A5-D122-4FB3-8FEE-004768469644}" srcOrd="0" destOrd="0" presId="urn:microsoft.com/office/officeart/2005/8/layout/bProcess4"/>
    <dgm:cxn modelId="{26C094AC-4DCA-41EF-BA3C-2D607052483D}" type="presOf" srcId="{C03C1737-1238-4C29-A0C2-C50D75ACAE06}" destId="{54717AF1-580A-471D-955B-345EBC7BD905}" srcOrd="0" destOrd="0" presId="urn:microsoft.com/office/officeart/2005/8/layout/bProcess4"/>
    <dgm:cxn modelId="{AD704C26-24CD-4539-95D4-A87B777FB0E8}" srcId="{63D4A542-842D-4648-A4DB-F043726A6A87}" destId="{00ED849D-B894-46C6-BB58-8D7C97CBDE70}" srcOrd="6" destOrd="0" parTransId="{79476E30-DF24-43E4-ACCF-24587259BA87}" sibTransId="{7C46078B-5684-4F7A-A994-76BAD7FB26F0}"/>
    <dgm:cxn modelId="{1EEF5D2C-EB7E-44A2-84A4-45A61E6F9720}" srcId="{63D4A542-842D-4648-A4DB-F043726A6A87}" destId="{12447F05-6E69-4F3B-B06B-AB7370D273C5}" srcOrd="0" destOrd="0" parTransId="{C76D63BA-C482-4D7A-860E-064352267FB6}" sibTransId="{166CDCFD-A3F4-430B-BB29-0299654E2301}"/>
    <dgm:cxn modelId="{A1F670F6-27C8-40EC-8C7D-2E6DFA6D4AC1}" srcId="{63D4A542-842D-4648-A4DB-F043726A6A87}" destId="{E367656A-C346-4D4C-AF7A-A6FDAC1DD50D}" srcOrd="5" destOrd="0" parTransId="{93E699AB-B521-4A24-B24B-6CF00F8E1E1A}" sibTransId="{C03C1737-1238-4C29-A0C2-C50D75ACAE06}"/>
    <dgm:cxn modelId="{70AD2983-0038-43A1-BA00-ADE260E9A4C4}" type="presOf" srcId="{0EAF487D-A2B7-4E4E-B7B6-DBA72FEFE1D1}" destId="{31632F16-1733-4D1F-8982-0F6102584FDB}" srcOrd="0" destOrd="0" presId="urn:microsoft.com/office/officeart/2005/8/layout/bProcess4"/>
    <dgm:cxn modelId="{EC257277-52FC-48C0-9354-2F686FBCEEAA}" srcId="{63D4A542-842D-4648-A4DB-F043726A6A87}" destId="{FC9E5883-C718-4BEC-8396-8381E303DA37}" srcOrd="4" destOrd="0" parTransId="{1C6D0D9A-7589-4992-A4F9-F45C5BB17041}" sibTransId="{677455B9-0261-4780-A0D6-9424873C42D7}"/>
    <dgm:cxn modelId="{2BC7502C-B363-4D2D-B21B-038C964F988E}" type="presOf" srcId="{166CDCFD-A3F4-430B-BB29-0299654E2301}" destId="{46F6F6E4-9988-421A-BCA0-49F1B85EF892}" srcOrd="0" destOrd="0" presId="urn:microsoft.com/office/officeart/2005/8/layout/bProcess4"/>
    <dgm:cxn modelId="{E8943C4C-D522-4C71-9AB8-8801A996D669}" srcId="{63D4A542-842D-4648-A4DB-F043726A6A87}" destId="{E11E8164-6D85-46D9-8254-23714626AF3F}" srcOrd="3" destOrd="0" parTransId="{E5060471-B81A-4B48-88C8-DD62C0FCA204}" sibTransId="{D4D57B9B-71C5-4509-A10C-948FDEBB11D6}"/>
    <dgm:cxn modelId="{72C22A5E-8BC9-40C6-8133-68CBE839EDBF}" type="presOf" srcId="{7C46078B-5684-4F7A-A994-76BAD7FB26F0}" destId="{EBC4BA75-C35B-4B70-A9D5-D67AC1BE6FF2}" srcOrd="0" destOrd="0" presId="urn:microsoft.com/office/officeart/2005/8/layout/bProcess4"/>
    <dgm:cxn modelId="{8FE0AFEA-797F-4290-8E8E-BBC945D55390}" type="presOf" srcId="{D4D57B9B-71C5-4509-A10C-948FDEBB11D6}" destId="{537EF86A-7720-4A71-A80D-960245B1BD60}" srcOrd="0" destOrd="0" presId="urn:microsoft.com/office/officeart/2005/8/layout/bProcess4"/>
    <dgm:cxn modelId="{27748DCB-4BC7-4044-9DFA-9BBE0151DC92}" type="presOf" srcId="{63D4A542-842D-4648-A4DB-F043726A6A87}" destId="{7C203FD7-8CD6-474E-91D2-AC3BA796EE58}" srcOrd="0" destOrd="0" presId="urn:microsoft.com/office/officeart/2005/8/layout/bProcess4"/>
    <dgm:cxn modelId="{44F4815A-64BF-4FA9-BDCC-C496BFCF7897}" srcId="{63D4A542-842D-4648-A4DB-F043726A6A87}" destId="{26BF95F9-CC73-4D58-87A4-51465443FB36}" srcOrd="2" destOrd="0" parTransId="{48561A60-DCEA-4B58-BB10-C1993D8C3A86}" sibTransId="{B546CB3B-4A0C-47E4-ADB6-9859983E8EF7}"/>
    <dgm:cxn modelId="{89B4059B-ACA9-4CE5-8B69-F895B467A716}" type="presOf" srcId="{B546CB3B-4A0C-47E4-ADB6-9859983E8EF7}" destId="{89C82081-17AF-434E-8F7F-8A7D7AA89BFF}" srcOrd="0" destOrd="0" presId="urn:microsoft.com/office/officeart/2005/8/layout/bProcess4"/>
    <dgm:cxn modelId="{5937D802-D501-4C78-B5A7-C36B31D57DA7}" type="presOf" srcId="{E367656A-C346-4D4C-AF7A-A6FDAC1DD50D}" destId="{FFC9CB2D-8321-4BD4-B1CE-614B32124068}" srcOrd="0" destOrd="0" presId="urn:microsoft.com/office/officeart/2005/8/layout/bProcess4"/>
    <dgm:cxn modelId="{64D86B39-6B8C-4E1B-BC73-D03E02C953A5}" type="presOf" srcId="{E11E8164-6D85-46D9-8254-23714626AF3F}" destId="{506A14F1-D1CB-4E88-9BA6-23B33257670A}" srcOrd="0" destOrd="0" presId="urn:microsoft.com/office/officeart/2005/8/layout/bProcess4"/>
    <dgm:cxn modelId="{C09F5000-2988-4E44-AEB6-48A20D36EC38}" srcId="{63D4A542-842D-4648-A4DB-F043726A6A87}" destId="{0EAF487D-A2B7-4E4E-B7B6-DBA72FEFE1D1}" srcOrd="1" destOrd="0" parTransId="{04A4E7EE-4549-4C6F-ABF3-DE35B9EC912B}" sibTransId="{C7B1FBEC-18EC-4926-9E3A-37474C51CDF8}"/>
    <dgm:cxn modelId="{FFD1DCEB-5D60-4E56-8A8E-BCC0994E43AF}" type="presParOf" srcId="{7C203FD7-8CD6-474E-91D2-AC3BA796EE58}" destId="{9EA07ED7-3D5C-4EF6-8033-30F9C819CF13}" srcOrd="0" destOrd="0" presId="urn:microsoft.com/office/officeart/2005/8/layout/bProcess4"/>
    <dgm:cxn modelId="{469840C1-7B16-4B75-8398-F1826BE9D64D}" type="presParOf" srcId="{9EA07ED7-3D5C-4EF6-8033-30F9C819CF13}" destId="{6F0859F3-975F-431B-850F-196810408786}" srcOrd="0" destOrd="0" presId="urn:microsoft.com/office/officeart/2005/8/layout/bProcess4"/>
    <dgm:cxn modelId="{9D988160-B77A-4BC0-9069-540D37B4284A}" type="presParOf" srcId="{9EA07ED7-3D5C-4EF6-8033-30F9C819CF13}" destId="{408485A7-7FE2-4A0F-A49E-BC40AFBD3A81}" srcOrd="1" destOrd="0" presId="urn:microsoft.com/office/officeart/2005/8/layout/bProcess4"/>
    <dgm:cxn modelId="{889680B6-3424-415F-9CEA-A41973AC0D84}" type="presParOf" srcId="{7C203FD7-8CD6-474E-91D2-AC3BA796EE58}" destId="{46F6F6E4-9988-421A-BCA0-49F1B85EF892}" srcOrd="1" destOrd="0" presId="urn:microsoft.com/office/officeart/2005/8/layout/bProcess4"/>
    <dgm:cxn modelId="{49A877BF-BD24-4709-8029-DD9C4149504F}" type="presParOf" srcId="{7C203FD7-8CD6-474E-91D2-AC3BA796EE58}" destId="{32D12960-16B3-428F-92F8-6064572D2F87}" srcOrd="2" destOrd="0" presId="urn:microsoft.com/office/officeart/2005/8/layout/bProcess4"/>
    <dgm:cxn modelId="{86C57C37-3875-4DD9-B473-268455769A7F}" type="presParOf" srcId="{32D12960-16B3-428F-92F8-6064572D2F87}" destId="{45A21021-7601-443C-A0E6-0A3DDEB3F593}" srcOrd="0" destOrd="0" presId="urn:microsoft.com/office/officeart/2005/8/layout/bProcess4"/>
    <dgm:cxn modelId="{0E3D03E8-4AE5-4065-B344-A8C0136230E0}" type="presParOf" srcId="{32D12960-16B3-428F-92F8-6064572D2F87}" destId="{31632F16-1733-4D1F-8982-0F6102584FDB}" srcOrd="1" destOrd="0" presId="urn:microsoft.com/office/officeart/2005/8/layout/bProcess4"/>
    <dgm:cxn modelId="{2E8D9669-C9F3-4A2E-AB18-967F7ACB2691}" type="presParOf" srcId="{7C203FD7-8CD6-474E-91D2-AC3BA796EE58}" destId="{BE6D28A5-D122-4FB3-8FEE-004768469644}" srcOrd="3" destOrd="0" presId="urn:microsoft.com/office/officeart/2005/8/layout/bProcess4"/>
    <dgm:cxn modelId="{FF43AA30-8E37-4570-BD7E-87D847D35217}" type="presParOf" srcId="{7C203FD7-8CD6-474E-91D2-AC3BA796EE58}" destId="{57C8EEFB-DC93-445F-9B13-2132FA481659}" srcOrd="4" destOrd="0" presId="urn:microsoft.com/office/officeart/2005/8/layout/bProcess4"/>
    <dgm:cxn modelId="{2FCD07B4-66EC-419F-A567-AC4ACA8DFB49}" type="presParOf" srcId="{57C8EEFB-DC93-445F-9B13-2132FA481659}" destId="{EB68A0A2-EAE8-44D3-92A0-3071B2A03C4D}" srcOrd="0" destOrd="0" presId="urn:microsoft.com/office/officeart/2005/8/layout/bProcess4"/>
    <dgm:cxn modelId="{F8290F09-E8F7-4582-B407-ED9CCB98A839}" type="presParOf" srcId="{57C8EEFB-DC93-445F-9B13-2132FA481659}" destId="{EE6D53A2-230D-4C09-851E-2A294F2876D5}" srcOrd="1" destOrd="0" presId="urn:microsoft.com/office/officeart/2005/8/layout/bProcess4"/>
    <dgm:cxn modelId="{4F7CA258-818A-4CD6-A7C8-ED7EB885D65D}" type="presParOf" srcId="{7C203FD7-8CD6-474E-91D2-AC3BA796EE58}" destId="{89C82081-17AF-434E-8F7F-8A7D7AA89BFF}" srcOrd="5" destOrd="0" presId="urn:microsoft.com/office/officeart/2005/8/layout/bProcess4"/>
    <dgm:cxn modelId="{1DA6C71F-AC95-4416-A8F5-59323E3A1960}" type="presParOf" srcId="{7C203FD7-8CD6-474E-91D2-AC3BA796EE58}" destId="{0FB54D92-5CBD-4631-9012-C3C58883FCC0}" srcOrd="6" destOrd="0" presId="urn:microsoft.com/office/officeart/2005/8/layout/bProcess4"/>
    <dgm:cxn modelId="{3AA2B2DD-3088-4786-B884-EED78701C404}" type="presParOf" srcId="{0FB54D92-5CBD-4631-9012-C3C58883FCC0}" destId="{C99601C4-EBB3-4AAB-886D-0230798F6317}" srcOrd="0" destOrd="0" presId="urn:microsoft.com/office/officeart/2005/8/layout/bProcess4"/>
    <dgm:cxn modelId="{5944030F-F8A2-4974-9102-C035B9CDE0DB}" type="presParOf" srcId="{0FB54D92-5CBD-4631-9012-C3C58883FCC0}" destId="{506A14F1-D1CB-4E88-9BA6-23B33257670A}" srcOrd="1" destOrd="0" presId="urn:microsoft.com/office/officeart/2005/8/layout/bProcess4"/>
    <dgm:cxn modelId="{0ED4A0A1-14B6-473D-AD12-DC1EE2C0016C}" type="presParOf" srcId="{7C203FD7-8CD6-474E-91D2-AC3BA796EE58}" destId="{537EF86A-7720-4A71-A80D-960245B1BD60}" srcOrd="7" destOrd="0" presId="urn:microsoft.com/office/officeart/2005/8/layout/bProcess4"/>
    <dgm:cxn modelId="{9604F899-9710-48B8-B905-81664F1936BC}" type="presParOf" srcId="{7C203FD7-8CD6-474E-91D2-AC3BA796EE58}" destId="{99EE389B-85A5-437D-B6F4-024EBD79B558}" srcOrd="8" destOrd="0" presId="urn:microsoft.com/office/officeart/2005/8/layout/bProcess4"/>
    <dgm:cxn modelId="{67BD790E-2BDB-4F51-93EB-867456FAEEB5}" type="presParOf" srcId="{99EE389B-85A5-437D-B6F4-024EBD79B558}" destId="{AD8A172C-1BF8-4832-8AF6-D818E2D2D085}" srcOrd="0" destOrd="0" presId="urn:microsoft.com/office/officeart/2005/8/layout/bProcess4"/>
    <dgm:cxn modelId="{C168EF07-D6C5-41C3-B13A-07736FA6CF63}" type="presParOf" srcId="{99EE389B-85A5-437D-B6F4-024EBD79B558}" destId="{06B64C3A-70AE-4BC4-99F7-A3B38315A267}" srcOrd="1" destOrd="0" presId="urn:microsoft.com/office/officeart/2005/8/layout/bProcess4"/>
    <dgm:cxn modelId="{8CB28E95-5A14-4EF8-A116-091CD116C68E}" type="presParOf" srcId="{7C203FD7-8CD6-474E-91D2-AC3BA796EE58}" destId="{46B67BE9-5DB0-4050-8D80-C353A3F092D9}" srcOrd="9" destOrd="0" presId="urn:microsoft.com/office/officeart/2005/8/layout/bProcess4"/>
    <dgm:cxn modelId="{F6EC12D9-CCB4-4419-869F-6B19B9B566F3}" type="presParOf" srcId="{7C203FD7-8CD6-474E-91D2-AC3BA796EE58}" destId="{68CF763E-6F3C-43CF-A95E-B8B6F3398B0E}" srcOrd="10" destOrd="0" presId="urn:microsoft.com/office/officeart/2005/8/layout/bProcess4"/>
    <dgm:cxn modelId="{84A8E2E5-0DA8-4248-A4E1-CDA7B8CA7E7C}" type="presParOf" srcId="{68CF763E-6F3C-43CF-A95E-B8B6F3398B0E}" destId="{27B0FEB2-4185-471D-9265-CA0016389DF6}" srcOrd="0" destOrd="0" presId="urn:microsoft.com/office/officeart/2005/8/layout/bProcess4"/>
    <dgm:cxn modelId="{16DDBC9B-A6FF-4FAC-A3BE-A065C3E64BA9}" type="presParOf" srcId="{68CF763E-6F3C-43CF-A95E-B8B6F3398B0E}" destId="{FFC9CB2D-8321-4BD4-B1CE-614B32124068}" srcOrd="1" destOrd="0" presId="urn:microsoft.com/office/officeart/2005/8/layout/bProcess4"/>
    <dgm:cxn modelId="{AD59F938-BD53-4A49-A191-0C5CA057DDD3}" type="presParOf" srcId="{7C203FD7-8CD6-474E-91D2-AC3BA796EE58}" destId="{54717AF1-580A-471D-955B-345EBC7BD905}" srcOrd="11" destOrd="0" presId="urn:microsoft.com/office/officeart/2005/8/layout/bProcess4"/>
    <dgm:cxn modelId="{7CBAC669-187C-46BD-99E5-8F7EF034FD23}" type="presParOf" srcId="{7C203FD7-8CD6-474E-91D2-AC3BA796EE58}" destId="{EA987D56-5F83-4DBC-9A03-F590F2594A5E}" srcOrd="12" destOrd="0" presId="urn:microsoft.com/office/officeart/2005/8/layout/bProcess4"/>
    <dgm:cxn modelId="{BBBC392C-7A40-4DE1-83CF-B051400B830B}" type="presParOf" srcId="{EA987D56-5F83-4DBC-9A03-F590F2594A5E}" destId="{FE8A1F53-C487-44B7-BD13-909F1D1814C2}" srcOrd="0" destOrd="0" presId="urn:microsoft.com/office/officeart/2005/8/layout/bProcess4"/>
    <dgm:cxn modelId="{3F68FD2D-6E21-47D1-B5B8-87F989CB0741}" type="presParOf" srcId="{EA987D56-5F83-4DBC-9A03-F590F2594A5E}" destId="{1040C4CE-EAA8-45D2-8134-7F7BECF6B0BC}" srcOrd="1" destOrd="0" presId="urn:microsoft.com/office/officeart/2005/8/layout/bProcess4"/>
    <dgm:cxn modelId="{704ECB8E-6459-4792-BC7E-308FC2F47C07}" type="presParOf" srcId="{7C203FD7-8CD6-474E-91D2-AC3BA796EE58}" destId="{EBC4BA75-C35B-4B70-A9D5-D67AC1BE6FF2}" srcOrd="13" destOrd="0" presId="urn:microsoft.com/office/officeart/2005/8/layout/bProcess4"/>
    <dgm:cxn modelId="{BC1966E9-F02D-4F7F-8C1B-EAB019FD5CD3}" type="presParOf" srcId="{7C203FD7-8CD6-474E-91D2-AC3BA796EE58}" destId="{84D679AE-9CF6-494C-A248-16BEEE554893}" srcOrd="14" destOrd="0" presId="urn:microsoft.com/office/officeart/2005/8/layout/bProcess4"/>
    <dgm:cxn modelId="{8F799153-B9D5-4959-9A09-A73A187A455F}" type="presParOf" srcId="{84D679AE-9CF6-494C-A248-16BEEE554893}" destId="{415B4EDD-2717-4F7B-B65E-935C3FE3BC43}" srcOrd="0" destOrd="0" presId="urn:microsoft.com/office/officeart/2005/8/layout/bProcess4"/>
    <dgm:cxn modelId="{3475A8CD-ABDF-4E57-8048-756BE1E02C75}" type="presParOf" srcId="{84D679AE-9CF6-494C-A248-16BEEE554893}" destId="{1BDE7368-A0A4-4BEE-BCDC-36AD791A3DC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F6F6E4-9988-421A-BCA0-49F1B85EF892}">
      <dsp:nvSpPr>
        <dsp:cNvPr id="0" name=""/>
        <dsp:cNvSpPr/>
      </dsp:nvSpPr>
      <dsp:spPr>
        <a:xfrm rot="5400000">
          <a:off x="-357733" y="1376654"/>
          <a:ext cx="1582190" cy="191042"/>
        </a:xfrm>
        <a:prstGeom prst="rect">
          <a:avLst/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8485A7-7FE2-4A0F-A49E-BC40AFBD3A81}">
      <dsp:nvSpPr>
        <dsp:cNvPr id="0" name=""/>
        <dsp:cNvSpPr/>
      </dsp:nvSpPr>
      <dsp:spPr>
        <a:xfrm>
          <a:off x="3911" y="363464"/>
          <a:ext cx="2122688" cy="1273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>
              <a:solidFill>
                <a:srgbClr val="660033"/>
              </a:solidFill>
              <a:latin typeface="+mn-lt"/>
            </a:rPr>
            <a:t>Vilém Závada</a:t>
          </a:r>
          <a:endParaRPr lang="cs-CZ" sz="3100" b="1" kern="1200" dirty="0">
            <a:solidFill>
              <a:srgbClr val="660033"/>
            </a:solidFill>
            <a:latin typeface="+mn-lt"/>
          </a:endParaRPr>
        </a:p>
      </dsp:txBody>
      <dsp:txXfrm>
        <a:off x="3911" y="363464"/>
        <a:ext cx="2122688" cy="1273613"/>
      </dsp:txXfrm>
    </dsp:sp>
    <dsp:sp modelId="{BE6D28A5-D122-4FB3-8FEE-004768469644}">
      <dsp:nvSpPr>
        <dsp:cNvPr id="0" name=""/>
        <dsp:cNvSpPr/>
      </dsp:nvSpPr>
      <dsp:spPr>
        <a:xfrm rot="5400000">
          <a:off x="-357733" y="2968671"/>
          <a:ext cx="1582190" cy="191042"/>
        </a:xfrm>
        <a:prstGeom prst="rect">
          <a:avLst/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632F16-1733-4D1F-8982-0F6102584FDB}">
      <dsp:nvSpPr>
        <dsp:cNvPr id="0" name=""/>
        <dsp:cNvSpPr/>
      </dsp:nvSpPr>
      <dsp:spPr>
        <a:xfrm>
          <a:off x="3911" y="1955481"/>
          <a:ext cx="2122688" cy="1273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>
              <a:solidFill>
                <a:srgbClr val="660033"/>
              </a:solidFill>
              <a:latin typeface="+mn-lt"/>
            </a:rPr>
            <a:t>Konstantin Biebl</a:t>
          </a:r>
          <a:endParaRPr lang="cs-CZ" sz="3100" b="1" kern="1200" dirty="0">
            <a:solidFill>
              <a:srgbClr val="660033"/>
            </a:solidFill>
            <a:latin typeface="+mn-lt"/>
          </a:endParaRPr>
        </a:p>
      </dsp:txBody>
      <dsp:txXfrm>
        <a:off x="3911" y="1955481"/>
        <a:ext cx="2122688" cy="1273613"/>
      </dsp:txXfrm>
    </dsp:sp>
    <dsp:sp modelId="{89C82081-17AF-434E-8F7F-8A7D7AA89BFF}">
      <dsp:nvSpPr>
        <dsp:cNvPr id="0" name=""/>
        <dsp:cNvSpPr/>
      </dsp:nvSpPr>
      <dsp:spPr>
        <a:xfrm>
          <a:off x="438275" y="3764680"/>
          <a:ext cx="2813350" cy="191042"/>
        </a:xfrm>
        <a:prstGeom prst="rect">
          <a:avLst/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6D53A2-230D-4C09-851E-2A294F2876D5}">
      <dsp:nvSpPr>
        <dsp:cNvPr id="0" name=""/>
        <dsp:cNvSpPr/>
      </dsp:nvSpPr>
      <dsp:spPr>
        <a:xfrm>
          <a:off x="3911" y="3547498"/>
          <a:ext cx="2122688" cy="1273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>
              <a:solidFill>
                <a:srgbClr val="660033"/>
              </a:solidFill>
              <a:latin typeface="+mn-lt"/>
            </a:rPr>
            <a:t>František Halas</a:t>
          </a:r>
          <a:endParaRPr lang="cs-CZ" sz="3100" b="1" kern="1200" dirty="0">
            <a:solidFill>
              <a:srgbClr val="660033"/>
            </a:solidFill>
            <a:latin typeface="+mn-lt"/>
          </a:endParaRPr>
        </a:p>
      </dsp:txBody>
      <dsp:txXfrm>
        <a:off x="3911" y="3547498"/>
        <a:ext cx="2122688" cy="1273613"/>
      </dsp:txXfrm>
    </dsp:sp>
    <dsp:sp modelId="{537EF86A-7720-4A71-A80D-960245B1BD60}">
      <dsp:nvSpPr>
        <dsp:cNvPr id="0" name=""/>
        <dsp:cNvSpPr/>
      </dsp:nvSpPr>
      <dsp:spPr>
        <a:xfrm rot="16200000">
          <a:off x="2465443" y="2968671"/>
          <a:ext cx="1582190" cy="191042"/>
        </a:xfrm>
        <a:prstGeom prst="rect">
          <a:avLst/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6A14F1-D1CB-4E88-9BA6-23B33257670A}">
      <dsp:nvSpPr>
        <dsp:cNvPr id="0" name=""/>
        <dsp:cNvSpPr/>
      </dsp:nvSpPr>
      <dsp:spPr>
        <a:xfrm>
          <a:off x="2827087" y="3547498"/>
          <a:ext cx="2122688" cy="1273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>
              <a:solidFill>
                <a:srgbClr val="660033"/>
              </a:solidFill>
              <a:latin typeface="+mn-lt"/>
            </a:rPr>
            <a:t>Vladimír Holan</a:t>
          </a:r>
          <a:endParaRPr lang="cs-CZ" sz="3100" b="1" kern="1200" dirty="0">
            <a:solidFill>
              <a:srgbClr val="660033"/>
            </a:solidFill>
            <a:latin typeface="+mn-lt"/>
          </a:endParaRPr>
        </a:p>
      </dsp:txBody>
      <dsp:txXfrm>
        <a:off x="2827087" y="3547498"/>
        <a:ext cx="2122688" cy="1273613"/>
      </dsp:txXfrm>
    </dsp:sp>
    <dsp:sp modelId="{46B67BE9-5DB0-4050-8D80-C353A3F092D9}">
      <dsp:nvSpPr>
        <dsp:cNvPr id="0" name=""/>
        <dsp:cNvSpPr/>
      </dsp:nvSpPr>
      <dsp:spPr>
        <a:xfrm rot="16200000">
          <a:off x="2465443" y="1376654"/>
          <a:ext cx="1582190" cy="191042"/>
        </a:xfrm>
        <a:prstGeom prst="rect">
          <a:avLst/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B64C3A-70AE-4BC4-99F7-A3B38315A267}">
      <dsp:nvSpPr>
        <dsp:cNvPr id="0" name=""/>
        <dsp:cNvSpPr/>
      </dsp:nvSpPr>
      <dsp:spPr>
        <a:xfrm>
          <a:off x="2827087" y="1955481"/>
          <a:ext cx="2122688" cy="1273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>
              <a:solidFill>
                <a:srgbClr val="660033"/>
              </a:solidFill>
              <a:latin typeface="+mn-lt"/>
            </a:rPr>
            <a:t>Jaroslav Seifert</a:t>
          </a:r>
          <a:endParaRPr lang="cs-CZ" sz="3100" b="1" kern="1200" dirty="0">
            <a:solidFill>
              <a:srgbClr val="660033"/>
            </a:solidFill>
            <a:latin typeface="+mn-lt"/>
          </a:endParaRPr>
        </a:p>
      </dsp:txBody>
      <dsp:txXfrm>
        <a:off x="2827087" y="1955481"/>
        <a:ext cx="2122688" cy="1273613"/>
      </dsp:txXfrm>
    </dsp:sp>
    <dsp:sp modelId="{54717AF1-580A-471D-955B-345EBC7BD905}">
      <dsp:nvSpPr>
        <dsp:cNvPr id="0" name=""/>
        <dsp:cNvSpPr/>
      </dsp:nvSpPr>
      <dsp:spPr>
        <a:xfrm>
          <a:off x="3261451" y="580646"/>
          <a:ext cx="2813350" cy="191042"/>
        </a:xfrm>
        <a:prstGeom prst="rect">
          <a:avLst/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C9CB2D-8321-4BD4-B1CE-614B32124068}">
      <dsp:nvSpPr>
        <dsp:cNvPr id="0" name=""/>
        <dsp:cNvSpPr/>
      </dsp:nvSpPr>
      <dsp:spPr>
        <a:xfrm>
          <a:off x="2827087" y="363464"/>
          <a:ext cx="2122688" cy="1273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>
              <a:solidFill>
                <a:srgbClr val="660033"/>
              </a:solidFill>
              <a:latin typeface="+mn-lt"/>
            </a:rPr>
            <a:t>Karel Teige</a:t>
          </a:r>
          <a:endParaRPr lang="cs-CZ" sz="3100" b="1" kern="1200" dirty="0">
            <a:solidFill>
              <a:srgbClr val="660033"/>
            </a:solidFill>
            <a:latin typeface="+mn-lt"/>
          </a:endParaRPr>
        </a:p>
      </dsp:txBody>
      <dsp:txXfrm>
        <a:off x="2827087" y="363464"/>
        <a:ext cx="2122688" cy="1273613"/>
      </dsp:txXfrm>
    </dsp:sp>
    <dsp:sp modelId="{EBC4BA75-C35B-4B70-A9D5-D67AC1BE6FF2}">
      <dsp:nvSpPr>
        <dsp:cNvPr id="0" name=""/>
        <dsp:cNvSpPr/>
      </dsp:nvSpPr>
      <dsp:spPr>
        <a:xfrm rot="5400000">
          <a:off x="5288619" y="1376654"/>
          <a:ext cx="1582190" cy="191042"/>
        </a:xfrm>
        <a:prstGeom prst="rect">
          <a:avLst/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40C4CE-EAA8-45D2-8134-7F7BECF6B0BC}">
      <dsp:nvSpPr>
        <dsp:cNvPr id="0" name=""/>
        <dsp:cNvSpPr/>
      </dsp:nvSpPr>
      <dsp:spPr>
        <a:xfrm>
          <a:off x="5650263" y="363464"/>
          <a:ext cx="2122688" cy="1273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>
              <a:solidFill>
                <a:srgbClr val="660033"/>
              </a:solidFill>
              <a:latin typeface="+mn-lt"/>
            </a:rPr>
            <a:t>Vladislav Vančura</a:t>
          </a:r>
          <a:endParaRPr lang="cs-CZ" sz="3100" b="1" kern="1200" dirty="0">
            <a:solidFill>
              <a:srgbClr val="660033"/>
            </a:solidFill>
            <a:latin typeface="+mn-lt"/>
          </a:endParaRPr>
        </a:p>
      </dsp:txBody>
      <dsp:txXfrm>
        <a:off x="5650263" y="363464"/>
        <a:ext cx="2122688" cy="1273613"/>
      </dsp:txXfrm>
    </dsp:sp>
    <dsp:sp modelId="{1BDE7368-A0A4-4BEE-BCDC-36AD791A3DCA}">
      <dsp:nvSpPr>
        <dsp:cNvPr id="0" name=""/>
        <dsp:cNvSpPr/>
      </dsp:nvSpPr>
      <dsp:spPr>
        <a:xfrm>
          <a:off x="5650263" y="1955481"/>
          <a:ext cx="2122688" cy="1273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b="1" kern="1200" dirty="0" smtClean="0">
              <a:solidFill>
                <a:srgbClr val="660033"/>
              </a:solidFill>
              <a:latin typeface="+mn-lt"/>
            </a:rPr>
            <a:t>Vítězslav Nezval</a:t>
          </a:r>
          <a:endParaRPr lang="cs-CZ" sz="3100" b="1" kern="1200" dirty="0">
            <a:solidFill>
              <a:srgbClr val="660033"/>
            </a:solidFill>
            <a:latin typeface="+mn-lt"/>
          </a:endParaRPr>
        </a:p>
      </dsp:txBody>
      <dsp:txXfrm>
        <a:off x="5650263" y="1955481"/>
        <a:ext cx="2122688" cy="1273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B055C-71BE-4E5B-B8E4-EDB702D6E34D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D6621-4AB5-46A1-B5FC-EAF58F66268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D6621-4AB5-46A1-B5FC-EAF58F66268C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7804-3AB5-42BA-9560-AAA3A422D0C4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D1E8-9543-4D85-B750-C15E26EDD7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7804-3AB5-42BA-9560-AAA3A422D0C4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D1E8-9543-4D85-B750-C15E26EDD7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7804-3AB5-42BA-9560-AAA3A422D0C4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D1E8-9543-4D85-B750-C15E26EDD7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7804-3AB5-42BA-9560-AAA3A422D0C4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D1E8-9543-4D85-B750-C15E26EDD7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7804-3AB5-42BA-9560-AAA3A422D0C4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D1E8-9543-4D85-B750-C15E26EDD7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7804-3AB5-42BA-9560-AAA3A422D0C4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D1E8-9543-4D85-B750-C15E26EDD7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7804-3AB5-42BA-9560-AAA3A422D0C4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D1E8-9543-4D85-B750-C15E26EDD7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7804-3AB5-42BA-9560-AAA3A422D0C4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D1E8-9543-4D85-B750-C15E26EDD7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7804-3AB5-42BA-9560-AAA3A422D0C4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D1E8-9543-4D85-B750-C15E26EDD7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7804-3AB5-42BA-9560-AAA3A422D0C4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D1E8-9543-4D85-B750-C15E26EDD7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7804-3AB5-42BA-9560-AAA3A422D0C4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3D1E8-9543-4D85-B750-C15E26EDD7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47804-3AB5-42BA-9560-AAA3A422D0C4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3D1E8-9543-4D85-B750-C15E26EDD74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76804" t="44424" r="18106" b="38784"/>
          <a:stretch>
            <a:fillRect/>
          </a:stretch>
        </p:blipFill>
        <p:spPr bwMode="auto">
          <a:xfrm>
            <a:off x="0" y="-34297"/>
            <a:ext cx="9144000" cy="689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611560" y="1628800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60033"/>
              </a:buClr>
              <a:tabLst>
                <a:tab pos="1787525" algn="l"/>
              </a:tabLst>
            </a:pPr>
            <a:endParaRPr lang="cs-CZ" sz="2800" b="1" dirty="0">
              <a:solidFill>
                <a:srgbClr val="660033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83568" y="692696"/>
            <a:ext cx="7632848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000" b="1" kern="0" dirty="0" smtClean="0">
                <a:latin typeface="Trebuchet MS" pitchFamily="34" charset="0"/>
              </a:rPr>
              <a:t>	</a:t>
            </a:r>
            <a:r>
              <a:rPr lang="cs-CZ" sz="2400" b="1" kern="0" dirty="0" smtClean="0">
                <a:solidFill>
                  <a:srgbClr val="660033"/>
                </a:solidFill>
              </a:rPr>
              <a:t>Vzdělávací oblast</a:t>
            </a:r>
            <a:r>
              <a:rPr lang="cs-CZ" sz="2400" kern="0" dirty="0" smtClean="0">
                <a:solidFill>
                  <a:srgbClr val="660033"/>
                </a:solidFill>
              </a:rPr>
              <a:t>: </a:t>
            </a:r>
            <a:br>
              <a:rPr lang="cs-CZ" sz="2400" kern="0" dirty="0" smtClean="0">
                <a:solidFill>
                  <a:srgbClr val="660033"/>
                </a:solidFill>
              </a:rPr>
            </a:br>
            <a:r>
              <a:rPr lang="cs-CZ" sz="2400" kern="0" dirty="0" smtClean="0">
                <a:solidFill>
                  <a:srgbClr val="660033"/>
                </a:solidFill>
              </a:rPr>
              <a:t>Jazyk a jazyková komunikace</a:t>
            </a:r>
            <a:br>
              <a:rPr lang="cs-CZ" sz="2400" kern="0" dirty="0" smtClean="0">
                <a:solidFill>
                  <a:srgbClr val="660033"/>
                </a:solidFill>
              </a:rPr>
            </a:br>
            <a:r>
              <a:rPr lang="cs-CZ" sz="2400" b="1" kern="0" dirty="0" smtClean="0">
                <a:solidFill>
                  <a:srgbClr val="660033"/>
                </a:solidFill>
              </a:rPr>
              <a:t>Vyučovací předmět</a:t>
            </a:r>
            <a:r>
              <a:rPr lang="cs-CZ" sz="2400" kern="0" dirty="0" smtClean="0">
                <a:solidFill>
                  <a:srgbClr val="660033"/>
                </a:solidFill>
              </a:rPr>
              <a:t>: </a:t>
            </a:r>
            <a:br>
              <a:rPr lang="cs-CZ" sz="2400" kern="0" dirty="0" smtClean="0">
                <a:solidFill>
                  <a:srgbClr val="660033"/>
                </a:solidFill>
              </a:rPr>
            </a:br>
            <a:r>
              <a:rPr lang="cs-CZ" sz="2400" kern="0" dirty="0" smtClean="0">
                <a:solidFill>
                  <a:srgbClr val="660033"/>
                </a:solidFill>
              </a:rPr>
              <a:t>Český jazyk a literatura</a:t>
            </a:r>
            <a:br>
              <a:rPr lang="cs-CZ" sz="2400" kern="0" dirty="0" smtClean="0">
                <a:solidFill>
                  <a:srgbClr val="660033"/>
                </a:solidFill>
              </a:rPr>
            </a:br>
            <a:r>
              <a:rPr lang="cs-CZ" sz="2400" b="1" kern="0" dirty="0" smtClean="0">
                <a:solidFill>
                  <a:srgbClr val="660033"/>
                </a:solidFill>
              </a:rPr>
              <a:t>Ročník</a:t>
            </a:r>
            <a:r>
              <a:rPr lang="cs-CZ" sz="2400" kern="0" dirty="0" smtClean="0">
                <a:solidFill>
                  <a:srgbClr val="660033"/>
                </a:solidFill>
              </a:rPr>
              <a:t>: 9. ročník </a:t>
            </a:r>
            <a:br>
              <a:rPr lang="cs-CZ" sz="2400" kern="0" dirty="0" smtClean="0">
                <a:solidFill>
                  <a:srgbClr val="660033"/>
                </a:solidFill>
              </a:rPr>
            </a:br>
            <a:r>
              <a:rPr lang="cs-CZ" sz="2400" b="1" kern="0" dirty="0" smtClean="0">
                <a:solidFill>
                  <a:srgbClr val="660033"/>
                </a:solidFill>
              </a:rPr>
              <a:t>Anotace</a:t>
            </a:r>
            <a:r>
              <a:rPr lang="cs-CZ" sz="2400" kern="0" dirty="0" smtClean="0">
                <a:solidFill>
                  <a:srgbClr val="660033"/>
                </a:solidFill>
              </a:rPr>
              <a:t>: </a:t>
            </a:r>
            <a:r>
              <a:rPr lang="cs-CZ" sz="2400" b="1" kern="0" dirty="0" smtClean="0">
                <a:solidFill>
                  <a:srgbClr val="660033"/>
                </a:solidFill>
              </a:rPr>
              <a:t>Poetismus</a:t>
            </a:r>
            <a:r>
              <a:rPr lang="cs-CZ" sz="2400" kern="0" dirty="0" smtClean="0">
                <a:solidFill>
                  <a:srgbClr val="660033"/>
                </a:solidFill>
              </a:rPr>
              <a:t/>
            </a:r>
            <a:br>
              <a:rPr lang="cs-CZ" sz="2400" kern="0" dirty="0" smtClean="0">
                <a:solidFill>
                  <a:srgbClr val="660033"/>
                </a:solidFill>
              </a:rPr>
            </a:br>
            <a:r>
              <a:rPr lang="cs-CZ" sz="2400" kern="0" dirty="0" smtClean="0">
                <a:solidFill>
                  <a:srgbClr val="660033"/>
                </a:solidFill>
              </a:rPr>
              <a:t>charakteristika literárního směru, představitelé, </a:t>
            </a:r>
            <a:br>
              <a:rPr lang="cs-CZ" sz="2400" kern="0" dirty="0" smtClean="0">
                <a:solidFill>
                  <a:srgbClr val="660033"/>
                </a:solidFill>
              </a:rPr>
            </a:br>
            <a:r>
              <a:rPr lang="cs-CZ" sz="2400" kern="0" dirty="0" smtClean="0">
                <a:solidFill>
                  <a:srgbClr val="660033"/>
                </a:solidFill>
              </a:rPr>
              <a:t>Vítězslav Nezval – životopis a sbírky básní, pracovní list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400" kern="0" dirty="0" smtClean="0">
                <a:solidFill>
                  <a:srgbClr val="660033"/>
                </a:solidFill>
              </a:rPr>
              <a:t/>
            </a:r>
            <a:br>
              <a:rPr lang="cs-CZ" sz="2400" kern="0" dirty="0" smtClean="0">
                <a:solidFill>
                  <a:srgbClr val="660033"/>
                </a:solidFill>
              </a:rPr>
            </a:br>
            <a:r>
              <a:rPr lang="cs-CZ" sz="2400" b="1" kern="0" dirty="0" smtClean="0">
                <a:solidFill>
                  <a:srgbClr val="660033"/>
                </a:solidFill>
              </a:rPr>
              <a:t>Podpora vzdělávání v ZŠ Židlochovice</a:t>
            </a:r>
            <a:r>
              <a:rPr lang="cs-CZ" sz="2400" kern="0" dirty="0" smtClean="0">
                <a:solidFill>
                  <a:srgbClr val="660033"/>
                </a:solidFill>
              </a:rPr>
              <a:t/>
            </a:r>
            <a:br>
              <a:rPr lang="cs-CZ" sz="2400" kern="0" dirty="0" smtClean="0">
                <a:solidFill>
                  <a:srgbClr val="660033"/>
                </a:solidFill>
              </a:rPr>
            </a:br>
            <a:r>
              <a:rPr lang="cs-CZ" sz="2400" b="1" kern="0" dirty="0" smtClean="0">
                <a:solidFill>
                  <a:srgbClr val="660033"/>
                </a:solidFill>
              </a:rPr>
              <a:t>Autor materiálu</a:t>
            </a:r>
            <a:r>
              <a:rPr lang="cs-CZ" sz="2400" kern="0" dirty="0" smtClean="0">
                <a:solidFill>
                  <a:srgbClr val="660033"/>
                </a:solidFill>
              </a:rPr>
              <a:t>: Mgr. Petra Karpíšková</a:t>
            </a:r>
            <a:br>
              <a:rPr lang="cs-CZ" sz="2400" kern="0" dirty="0" smtClean="0">
                <a:solidFill>
                  <a:srgbClr val="660033"/>
                </a:solidFill>
              </a:rPr>
            </a:br>
            <a:r>
              <a:rPr lang="cs-CZ" sz="2400" b="1" kern="0" dirty="0" smtClean="0">
                <a:solidFill>
                  <a:srgbClr val="660033"/>
                </a:solidFill>
              </a:rPr>
              <a:t>Vytvořeno</a:t>
            </a:r>
            <a:r>
              <a:rPr lang="cs-CZ" sz="2400" kern="0" dirty="0" smtClean="0">
                <a:solidFill>
                  <a:srgbClr val="660033"/>
                </a:solidFill>
              </a:rPr>
              <a:t>: říjen 2011</a:t>
            </a:r>
            <a:endParaRPr lang="cs-CZ" sz="2400" kern="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76804" t="44424" r="18106" b="38784"/>
          <a:stretch>
            <a:fillRect/>
          </a:stretch>
        </p:blipFill>
        <p:spPr bwMode="auto">
          <a:xfrm>
            <a:off x="0" y="0"/>
            <a:ext cx="9144000" cy="689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71338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>
                <a:solidFill>
                  <a:srgbClr val="660033"/>
                </a:solidFill>
              </a:rPr>
              <a:t>	</a:t>
            </a:r>
            <a:endParaRPr lang="cs-CZ" sz="2200" dirty="0" smtClean="0">
              <a:solidFill>
                <a:srgbClr val="660033"/>
              </a:solidFill>
            </a:endParaRPr>
          </a:p>
          <a:p>
            <a:pPr>
              <a:buNone/>
            </a:pPr>
            <a:r>
              <a:rPr lang="cs-CZ" sz="2200" dirty="0" smtClean="0">
                <a:solidFill>
                  <a:srgbClr val="660033"/>
                </a:solidFill>
              </a:rPr>
              <a:t>	</a:t>
            </a:r>
            <a:r>
              <a:rPr lang="cs-CZ" sz="2400" dirty="0" smtClean="0">
                <a:solidFill>
                  <a:srgbClr val="660033"/>
                </a:solidFill>
              </a:rPr>
              <a:t>NEZVAL, Vítězslav. </a:t>
            </a:r>
            <a:r>
              <a:rPr lang="cs-CZ" sz="2400" i="1" dirty="0" smtClean="0">
                <a:solidFill>
                  <a:srgbClr val="660033"/>
                </a:solidFill>
              </a:rPr>
              <a:t>Manon</a:t>
            </a:r>
            <a:r>
              <a:rPr lang="cs-CZ" sz="2400" dirty="0" smtClean="0">
                <a:solidFill>
                  <a:srgbClr val="660033"/>
                </a:solidFill>
              </a:rPr>
              <a:t>: </a:t>
            </a:r>
            <a:r>
              <a:rPr lang="cs-CZ" sz="2400" i="1" dirty="0" err="1" smtClean="0">
                <a:solidFill>
                  <a:srgbClr val="660033"/>
                </a:solidFill>
              </a:rPr>
              <a:t>Lescaut</a:t>
            </a:r>
            <a:r>
              <a:rPr lang="cs-CZ" sz="2400" dirty="0" smtClean="0">
                <a:solidFill>
                  <a:srgbClr val="660033"/>
                </a:solidFill>
              </a:rPr>
              <a:t>. 21. </a:t>
            </a:r>
            <a:r>
              <a:rPr lang="cs-CZ" sz="2400" dirty="0" err="1" smtClean="0">
                <a:solidFill>
                  <a:srgbClr val="660033"/>
                </a:solidFill>
              </a:rPr>
              <a:t>vyd</a:t>
            </a:r>
            <a:r>
              <a:rPr lang="cs-CZ" sz="2400" dirty="0" smtClean="0">
                <a:solidFill>
                  <a:srgbClr val="660033"/>
                </a:solidFill>
              </a:rPr>
              <a:t>. Praha: Československý spisovatel, 1964, 67 - 68. </a:t>
            </a:r>
            <a:endParaRPr lang="cs-CZ" sz="2200" dirty="0" smtClean="0">
              <a:solidFill>
                <a:srgbClr val="660033"/>
              </a:solidFill>
            </a:endParaRPr>
          </a:p>
          <a:p>
            <a:pPr>
              <a:buNone/>
            </a:pPr>
            <a:r>
              <a:rPr lang="cs-CZ" sz="2200" dirty="0" smtClean="0">
                <a:solidFill>
                  <a:srgbClr val="660033"/>
                </a:solidFill>
              </a:rPr>
              <a:t>	NEZVAL, Vítězslav . </a:t>
            </a:r>
            <a:r>
              <a:rPr lang="cs-CZ" sz="2200" i="1" dirty="0" smtClean="0">
                <a:solidFill>
                  <a:srgbClr val="660033"/>
                </a:solidFill>
              </a:rPr>
              <a:t>Moderní básnické směry</a:t>
            </a:r>
            <a:r>
              <a:rPr lang="cs-CZ" sz="2200" dirty="0" smtClean="0">
                <a:solidFill>
                  <a:srgbClr val="660033"/>
                </a:solidFill>
              </a:rPr>
              <a:t>. Praha : Československý spisovatel, 1984. Poetismus, s. 178-234.</a:t>
            </a:r>
          </a:p>
          <a:p>
            <a:pPr>
              <a:buNone/>
            </a:pPr>
            <a:r>
              <a:rPr lang="cs-CZ" sz="2200" dirty="0" smtClean="0">
                <a:solidFill>
                  <a:srgbClr val="660033"/>
                </a:solidFill>
              </a:rPr>
              <a:t>	Vítězslav Nezval. In </a:t>
            </a:r>
            <a:r>
              <a:rPr lang="cs-CZ" sz="2200" i="1" dirty="0" err="1" smtClean="0">
                <a:solidFill>
                  <a:srgbClr val="660033"/>
                </a:solidFill>
              </a:rPr>
              <a:t>Wikipedia</a:t>
            </a:r>
            <a:r>
              <a:rPr lang="cs-CZ" sz="2200" i="1" dirty="0" smtClean="0">
                <a:solidFill>
                  <a:srgbClr val="660033"/>
                </a:solidFill>
              </a:rPr>
              <a:t> : </a:t>
            </a:r>
            <a:r>
              <a:rPr lang="cs-CZ" sz="2200" i="1" dirty="0" err="1" smtClean="0">
                <a:solidFill>
                  <a:srgbClr val="660033"/>
                </a:solidFill>
              </a:rPr>
              <a:t>the</a:t>
            </a:r>
            <a:r>
              <a:rPr lang="cs-CZ" sz="2200" i="1" dirty="0" smtClean="0">
                <a:solidFill>
                  <a:srgbClr val="660033"/>
                </a:solidFill>
              </a:rPr>
              <a:t> free </a:t>
            </a:r>
            <a:r>
              <a:rPr lang="cs-CZ" sz="2200" i="1" dirty="0" err="1" smtClean="0">
                <a:solidFill>
                  <a:srgbClr val="660033"/>
                </a:solidFill>
              </a:rPr>
              <a:t>encyclopedia</a:t>
            </a:r>
            <a:r>
              <a:rPr lang="cs-CZ" sz="2200" dirty="0" smtClean="0">
                <a:solidFill>
                  <a:srgbClr val="660033"/>
                </a:solidFill>
              </a:rPr>
              <a:t> [online]. St. </a:t>
            </a:r>
            <a:r>
              <a:rPr lang="cs-CZ" sz="2200" dirty="0" err="1" smtClean="0">
                <a:solidFill>
                  <a:srgbClr val="660033"/>
                </a:solidFill>
              </a:rPr>
              <a:t>Petersburg</a:t>
            </a:r>
            <a:r>
              <a:rPr lang="cs-CZ" sz="2200" dirty="0" smtClean="0">
                <a:solidFill>
                  <a:srgbClr val="660033"/>
                </a:solidFill>
              </a:rPr>
              <a:t> (Florida) : </a:t>
            </a:r>
            <a:r>
              <a:rPr lang="cs-CZ" sz="2200" dirty="0" err="1" smtClean="0">
                <a:solidFill>
                  <a:srgbClr val="660033"/>
                </a:solidFill>
              </a:rPr>
              <a:t>Wikipedia</a:t>
            </a:r>
            <a:r>
              <a:rPr lang="cs-CZ" sz="2200" dirty="0" smtClean="0">
                <a:solidFill>
                  <a:srgbClr val="660033"/>
                </a:solidFill>
              </a:rPr>
              <a:t> </a:t>
            </a:r>
            <a:r>
              <a:rPr lang="cs-CZ" sz="2200" dirty="0" err="1" smtClean="0">
                <a:solidFill>
                  <a:srgbClr val="660033"/>
                </a:solidFill>
              </a:rPr>
              <a:t>Foundation</a:t>
            </a:r>
            <a:r>
              <a:rPr lang="cs-CZ" sz="2200" dirty="0" smtClean="0">
                <a:solidFill>
                  <a:srgbClr val="660033"/>
                </a:solidFill>
              </a:rPr>
              <a:t>, 22.7.2004, last </a:t>
            </a:r>
            <a:r>
              <a:rPr lang="cs-CZ" sz="2200" dirty="0" err="1" smtClean="0">
                <a:solidFill>
                  <a:srgbClr val="660033"/>
                </a:solidFill>
              </a:rPr>
              <a:t>modified</a:t>
            </a:r>
            <a:r>
              <a:rPr lang="cs-CZ" sz="2200" dirty="0" smtClean="0">
                <a:solidFill>
                  <a:srgbClr val="660033"/>
                </a:solidFill>
              </a:rPr>
              <a:t> on 3.10.2011 [cit. 2011-10-27]. Dostupné z WWW: &lt;http://cs.wikipedia.org/wiki/Vítězslav_Nezval&gt;.</a:t>
            </a:r>
          </a:p>
          <a:p>
            <a:pPr>
              <a:buNone/>
            </a:pPr>
            <a:r>
              <a:rPr lang="cs-CZ" sz="2200" dirty="0" smtClean="0">
                <a:solidFill>
                  <a:srgbClr val="660033"/>
                </a:solidFill>
              </a:rPr>
              <a:t>	Poetismus. In </a:t>
            </a:r>
            <a:r>
              <a:rPr lang="cs-CZ" sz="2200" i="1" dirty="0" err="1" smtClean="0">
                <a:solidFill>
                  <a:srgbClr val="660033"/>
                </a:solidFill>
              </a:rPr>
              <a:t>Wikipedia</a:t>
            </a:r>
            <a:r>
              <a:rPr lang="cs-CZ" sz="2200" i="1" dirty="0" smtClean="0">
                <a:solidFill>
                  <a:srgbClr val="660033"/>
                </a:solidFill>
              </a:rPr>
              <a:t> : </a:t>
            </a:r>
            <a:r>
              <a:rPr lang="cs-CZ" sz="2200" i="1" dirty="0" err="1" smtClean="0">
                <a:solidFill>
                  <a:srgbClr val="660033"/>
                </a:solidFill>
              </a:rPr>
              <a:t>the</a:t>
            </a:r>
            <a:r>
              <a:rPr lang="cs-CZ" sz="2200" i="1" dirty="0" smtClean="0">
                <a:solidFill>
                  <a:srgbClr val="660033"/>
                </a:solidFill>
              </a:rPr>
              <a:t> free </a:t>
            </a:r>
            <a:r>
              <a:rPr lang="cs-CZ" sz="2200" i="1" dirty="0" err="1" smtClean="0">
                <a:solidFill>
                  <a:srgbClr val="660033"/>
                </a:solidFill>
              </a:rPr>
              <a:t>encyclopedia</a:t>
            </a:r>
            <a:r>
              <a:rPr lang="cs-CZ" sz="2200" dirty="0" smtClean="0">
                <a:solidFill>
                  <a:srgbClr val="660033"/>
                </a:solidFill>
              </a:rPr>
              <a:t> [online]. St. </a:t>
            </a:r>
            <a:r>
              <a:rPr lang="cs-CZ" sz="2200" dirty="0" err="1" smtClean="0">
                <a:solidFill>
                  <a:srgbClr val="660033"/>
                </a:solidFill>
              </a:rPr>
              <a:t>Petersburg</a:t>
            </a:r>
            <a:r>
              <a:rPr lang="cs-CZ" sz="2200" dirty="0" smtClean="0">
                <a:solidFill>
                  <a:srgbClr val="660033"/>
                </a:solidFill>
              </a:rPr>
              <a:t> (Florida) : </a:t>
            </a:r>
            <a:r>
              <a:rPr lang="cs-CZ" sz="2200" dirty="0" err="1" smtClean="0">
                <a:solidFill>
                  <a:srgbClr val="660033"/>
                </a:solidFill>
              </a:rPr>
              <a:t>Wikipedia</a:t>
            </a:r>
            <a:r>
              <a:rPr lang="cs-CZ" sz="2200" dirty="0" smtClean="0">
                <a:solidFill>
                  <a:srgbClr val="660033"/>
                </a:solidFill>
              </a:rPr>
              <a:t> </a:t>
            </a:r>
            <a:r>
              <a:rPr lang="cs-CZ" sz="2200" dirty="0" err="1" smtClean="0">
                <a:solidFill>
                  <a:srgbClr val="660033"/>
                </a:solidFill>
              </a:rPr>
              <a:t>Foundation</a:t>
            </a:r>
            <a:r>
              <a:rPr lang="cs-CZ" sz="2200" dirty="0" smtClean="0">
                <a:solidFill>
                  <a:srgbClr val="660033"/>
                </a:solidFill>
              </a:rPr>
              <a:t>, 1.1.2005, last </a:t>
            </a:r>
            <a:r>
              <a:rPr lang="cs-CZ" sz="2200" dirty="0" err="1" smtClean="0">
                <a:solidFill>
                  <a:srgbClr val="660033"/>
                </a:solidFill>
              </a:rPr>
              <a:t>modified</a:t>
            </a:r>
            <a:r>
              <a:rPr lang="cs-CZ" sz="2200" dirty="0" smtClean="0">
                <a:solidFill>
                  <a:srgbClr val="660033"/>
                </a:solidFill>
              </a:rPr>
              <a:t> on 12.5.2011 [cit. 2011-10-27]. Dostupné z WWW: &lt;http://cs.wikipedia.org/wiki/Poetismus&gt;.</a:t>
            </a:r>
          </a:p>
          <a:p>
            <a:pPr>
              <a:buNone/>
            </a:pPr>
            <a:endParaRPr lang="cs-CZ" sz="2200" dirty="0" smtClean="0">
              <a:solidFill>
                <a:srgbClr val="660033"/>
              </a:solidFill>
            </a:endParaRPr>
          </a:p>
          <a:p>
            <a:pPr>
              <a:buNone/>
            </a:pPr>
            <a:r>
              <a:rPr lang="cs-CZ" sz="2200" dirty="0" smtClean="0">
                <a:solidFill>
                  <a:srgbClr val="660033"/>
                </a:solidFill>
              </a:rPr>
              <a:t>	</a:t>
            </a:r>
            <a:r>
              <a:rPr lang="cs-CZ" sz="2200" b="1" dirty="0" smtClean="0">
                <a:solidFill>
                  <a:srgbClr val="660033"/>
                </a:solidFill>
              </a:rPr>
              <a:t>Obrázky </a:t>
            </a:r>
            <a:r>
              <a:rPr lang="en-US" sz="2200" dirty="0" smtClean="0">
                <a:solidFill>
                  <a:srgbClr val="660033"/>
                </a:solidFill>
              </a:rPr>
              <a:t>[cit.</a:t>
            </a:r>
            <a:r>
              <a:rPr lang="cs-CZ" sz="2200" dirty="0" smtClean="0">
                <a:solidFill>
                  <a:srgbClr val="660033"/>
                </a:solidFill>
              </a:rPr>
              <a:t> 2011-10-27</a:t>
            </a:r>
            <a:r>
              <a:rPr lang="en-US" sz="2200" dirty="0" smtClean="0">
                <a:solidFill>
                  <a:srgbClr val="660033"/>
                </a:solidFill>
              </a:rPr>
              <a:t>]</a:t>
            </a:r>
            <a:r>
              <a:rPr lang="cs-CZ" sz="2200" dirty="0" smtClean="0">
                <a:solidFill>
                  <a:srgbClr val="660033"/>
                </a:solidFill>
              </a:rPr>
              <a:t> </a:t>
            </a:r>
          </a:p>
          <a:p>
            <a:pPr>
              <a:buNone/>
            </a:pPr>
            <a:r>
              <a:rPr lang="cs-CZ" sz="2200" dirty="0">
                <a:solidFill>
                  <a:srgbClr val="660033"/>
                </a:solidFill>
              </a:rPr>
              <a:t>	</a:t>
            </a:r>
            <a:r>
              <a:rPr lang="cs-CZ" sz="2200" dirty="0" smtClean="0">
                <a:solidFill>
                  <a:srgbClr val="660033"/>
                </a:solidFill>
              </a:rPr>
              <a:t>http://www.</a:t>
            </a:r>
            <a:r>
              <a:rPr lang="cs-CZ" sz="2200" dirty="0" err="1" smtClean="0">
                <a:solidFill>
                  <a:srgbClr val="660033"/>
                </a:solidFill>
              </a:rPr>
              <a:t>myhdwallpapers.net</a:t>
            </a:r>
            <a:r>
              <a:rPr lang="cs-CZ" sz="2200" dirty="0" smtClean="0">
                <a:solidFill>
                  <a:srgbClr val="660033"/>
                </a:solidFill>
              </a:rPr>
              <a:t>/</a:t>
            </a:r>
            <a:r>
              <a:rPr lang="cs-CZ" sz="2200" dirty="0" err="1" smtClean="0">
                <a:solidFill>
                  <a:srgbClr val="660033"/>
                </a:solidFill>
              </a:rPr>
              <a:t>wallpapers</a:t>
            </a:r>
            <a:r>
              <a:rPr lang="cs-CZ" sz="2200" dirty="0" smtClean="0">
                <a:solidFill>
                  <a:srgbClr val="660033"/>
                </a:solidFill>
              </a:rPr>
              <a:t>/Great-pink-design-1280x720.jpg http://www.e-</a:t>
            </a:r>
            <a:r>
              <a:rPr lang="cs-CZ" sz="2200" dirty="0" err="1" smtClean="0">
                <a:solidFill>
                  <a:srgbClr val="660033"/>
                </a:solidFill>
              </a:rPr>
              <a:t>antikvariat.com</a:t>
            </a:r>
            <a:r>
              <a:rPr lang="cs-CZ" sz="2200" dirty="0" smtClean="0">
                <a:solidFill>
                  <a:srgbClr val="660033"/>
                </a:solidFill>
              </a:rPr>
              <a:t>/</a:t>
            </a:r>
            <a:r>
              <a:rPr lang="cs-CZ" sz="2200" dirty="0" err="1" smtClean="0">
                <a:solidFill>
                  <a:srgbClr val="660033"/>
                </a:solidFill>
              </a:rPr>
              <a:t>photos</a:t>
            </a:r>
            <a:r>
              <a:rPr lang="cs-CZ" sz="2200" dirty="0" smtClean="0">
                <a:solidFill>
                  <a:srgbClr val="660033"/>
                </a:solidFill>
              </a:rPr>
              <a:t>/37096.jpg http://www.sonet.</a:t>
            </a:r>
            <a:r>
              <a:rPr lang="cs-CZ" sz="2200" dirty="0" err="1" smtClean="0">
                <a:solidFill>
                  <a:srgbClr val="660033"/>
                </a:solidFill>
              </a:rPr>
              <a:t>me.cz</a:t>
            </a:r>
            <a:r>
              <a:rPr lang="cs-CZ" sz="2200" dirty="0" smtClean="0">
                <a:solidFill>
                  <a:srgbClr val="660033"/>
                </a:solidFill>
              </a:rPr>
              <a:t>/knihy/t/368.jpg http://www.audioknihy.</a:t>
            </a:r>
            <a:r>
              <a:rPr lang="cs-CZ" sz="2200" dirty="0" err="1" smtClean="0">
                <a:solidFill>
                  <a:srgbClr val="660033"/>
                </a:solidFill>
              </a:rPr>
              <a:t>eu</a:t>
            </a:r>
            <a:r>
              <a:rPr lang="cs-CZ" sz="2200" dirty="0" smtClean="0">
                <a:solidFill>
                  <a:srgbClr val="660033"/>
                </a:solidFill>
              </a:rPr>
              <a:t>/</a:t>
            </a:r>
            <a:r>
              <a:rPr lang="cs-CZ" sz="2200" dirty="0" err="1" smtClean="0">
                <a:solidFill>
                  <a:srgbClr val="660033"/>
                </a:solidFill>
              </a:rPr>
              <a:t>shops</a:t>
            </a:r>
            <a:r>
              <a:rPr lang="cs-CZ" sz="2200" dirty="0" smtClean="0">
                <a:solidFill>
                  <a:srgbClr val="660033"/>
                </a:solidFill>
              </a:rPr>
              <a:t>/8524/</a:t>
            </a:r>
            <a:r>
              <a:rPr lang="cs-CZ" sz="2200" dirty="0" err="1" smtClean="0">
                <a:solidFill>
                  <a:srgbClr val="660033"/>
                </a:solidFill>
              </a:rPr>
              <a:t>images</a:t>
            </a:r>
            <a:r>
              <a:rPr lang="cs-CZ" sz="2200" dirty="0" smtClean="0">
                <a:solidFill>
                  <a:srgbClr val="660033"/>
                </a:solidFill>
              </a:rPr>
              <a:t>-</a:t>
            </a:r>
            <a:r>
              <a:rPr lang="cs-CZ" sz="2200" dirty="0" err="1" smtClean="0">
                <a:solidFill>
                  <a:srgbClr val="660033"/>
                </a:solidFill>
              </a:rPr>
              <a:t>goods</a:t>
            </a:r>
            <a:r>
              <a:rPr lang="cs-CZ" sz="2200" dirty="0" smtClean="0">
                <a:solidFill>
                  <a:srgbClr val="660033"/>
                </a:solidFill>
              </a:rPr>
              <a:t>/SU5754.gif</a:t>
            </a:r>
            <a:endParaRPr lang="cs-CZ" sz="2200" dirty="0">
              <a:solidFill>
                <a:srgbClr val="660033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84472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tabLst>
                <a:tab pos="900113" algn="l"/>
              </a:tabLst>
            </a:pPr>
            <a:r>
              <a:rPr lang="cs-CZ" sz="5400" b="1" dirty="0" smtClean="0">
                <a:ln>
                  <a:solidFill>
                    <a:srgbClr val="660033"/>
                  </a:solidFill>
                  <a:prstDash val="solid"/>
                </a:ln>
                <a:latin typeface="+mn-lt"/>
              </a:rPr>
              <a:t>Použité zdroje</a:t>
            </a:r>
            <a:endParaRPr lang="cs-CZ" sz="5400" b="1" dirty="0">
              <a:ln>
                <a:solidFill>
                  <a:srgbClr val="660033"/>
                </a:solidFill>
                <a:prstDash val="solid"/>
              </a:ln>
              <a:latin typeface="+mn-lt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2500" r="12500" b="11151"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395536" y="476672"/>
            <a:ext cx="4104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cs-CZ" sz="5400" b="1" dirty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Berylium" pitchFamily="2" charset="-18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213470" y="5229200"/>
            <a:ext cx="345479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6000" b="1" dirty="0" smtClean="0">
                <a:ln>
                  <a:solidFill>
                    <a:srgbClr val="660033"/>
                  </a:solidFill>
                  <a:prstDash val="solid"/>
                </a:ln>
                <a:latin typeface="+mj-lt"/>
              </a:rPr>
              <a:t>Poetismus</a:t>
            </a:r>
            <a:endParaRPr lang="cs-CZ" sz="6000" b="1" dirty="0">
              <a:ln>
                <a:solidFill>
                  <a:srgbClr val="660033"/>
                </a:solidFill>
                <a:prstDash val="solid"/>
              </a:ln>
              <a:latin typeface="+mj-lt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76804" t="44424" r="18106" b="38784"/>
          <a:stretch>
            <a:fillRect/>
          </a:stretch>
        </p:blipFill>
        <p:spPr bwMode="auto">
          <a:xfrm>
            <a:off x="0" y="-34297"/>
            <a:ext cx="9144000" cy="689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611560" y="1628800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60033"/>
              </a:buClr>
              <a:buFont typeface="Wingdings" pitchFamily="2" charset="2"/>
              <a:buChar char="v"/>
              <a:tabLst>
                <a:tab pos="1787525" algn="l"/>
              </a:tabLst>
            </a:pPr>
            <a:r>
              <a:rPr lang="cs-CZ" sz="2800" b="1" dirty="0" smtClean="0">
                <a:solidFill>
                  <a:srgbClr val="660066"/>
                </a:solidFill>
              </a:rPr>
              <a:t> </a:t>
            </a:r>
            <a:r>
              <a:rPr lang="cs-CZ" sz="2800" b="1" dirty="0" smtClean="0">
                <a:solidFill>
                  <a:srgbClr val="660033"/>
                </a:solidFill>
              </a:rPr>
              <a:t>český avantgardní směr</a:t>
            </a:r>
          </a:p>
          <a:p>
            <a:pPr>
              <a:buFont typeface="Wingdings" pitchFamily="2" charset="2"/>
              <a:buChar char="v"/>
              <a:tabLst>
                <a:tab pos="1787525" algn="l"/>
              </a:tabLst>
            </a:pPr>
            <a:r>
              <a:rPr lang="cs-CZ" sz="2800" b="1" dirty="0" smtClean="0">
                <a:solidFill>
                  <a:srgbClr val="660033"/>
                </a:solidFill>
              </a:rPr>
              <a:t> vznikl  v roce 1923</a:t>
            </a:r>
          </a:p>
          <a:p>
            <a:pPr>
              <a:buFont typeface="Wingdings" pitchFamily="2" charset="2"/>
              <a:buChar char="v"/>
              <a:tabLst>
                <a:tab pos="1787525" algn="l"/>
              </a:tabLst>
            </a:pPr>
            <a:r>
              <a:rPr lang="cs-CZ" sz="2800" b="1" dirty="0" smtClean="0">
                <a:solidFill>
                  <a:srgbClr val="660033"/>
                </a:solidFill>
              </a:rPr>
              <a:t> lyrická poezie</a:t>
            </a:r>
          </a:p>
          <a:p>
            <a:pPr>
              <a:buFont typeface="Wingdings" pitchFamily="2" charset="2"/>
              <a:buChar char="v"/>
              <a:tabLst>
                <a:tab pos="1787525" algn="l"/>
              </a:tabLst>
            </a:pPr>
            <a:r>
              <a:rPr lang="cs-CZ" sz="2800" b="1" dirty="0" smtClean="0">
                <a:solidFill>
                  <a:srgbClr val="660033"/>
                </a:solidFill>
              </a:rPr>
              <a:t> tzv. poezie všedního dne</a:t>
            </a:r>
          </a:p>
          <a:p>
            <a:pPr>
              <a:buFont typeface="Wingdings" pitchFamily="2" charset="2"/>
              <a:buChar char="v"/>
              <a:tabLst>
                <a:tab pos="1787525" algn="l"/>
              </a:tabLst>
            </a:pPr>
            <a:r>
              <a:rPr lang="cs-CZ" sz="2800" b="1" dirty="0" smtClean="0">
                <a:solidFill>
                  <a:srgbClr val="660033"/>
                </a:solidFill>
              </a:rPr>
              <a:t> byla odstraněna interpunkce</a:t>
            </a:r>
          </a:p>
          <a:p>
            <a:pPr>
              <a:buFont typeface="Wingdings" pitchFamily="2" charset="2"/>
              <a:buChar char="v"/>
              <a:tabLst>
                <a:tab pos="1787525" algn="l"/>
              </a:tabLst>
            </a:pPr>
            <a:r>
              <a:rPr lang="cs-CZ" sz="2800" b="1" dirty="0" smtClean="0">
                <a:solidFill>
                  <a:srgbClr val="660033"/>
                </a:solidFill>
              </a:rPr>
              <a:t> optimistický pohled na svět</a:t>
            </a:r>
          </a:p>
          <a:p>
            <a:pPr>
              <a:buFont typeface="Wingdings" pitchFamily="2" charset="2"/>
              <a:buChar char="v"/>
              <a:tabLst>
                <a:tab pos="1787525" algn="l"/>
              </a:tabLst>
            </a:pPr>
            <a:r>
              <a:rPr lang="cs-CZ" sz="2800" b="1" dirty="0" smtClean="0">
                <a:solidFill>
                  <a:srgbClr val="660033"/>
                </a:solidFill>
              </a:rPr>
              <a:t> domnívali se, že došlo k deformaci </a:t>
            </a:r>
          </a:p>
          <a:p>
            <a:pPr>
              <a:tabLst>
                <a:tab pos="1787525" algn="l"/>
              </a:tabLst>
            </a:pPr>
            <a:r>
              <a:rPr lang="cs-CZ" sz="2800" b="1" dirty="0">
                <a:solidFill>
                  <a:srgbClr val="660033"/>
                </a:solidFill>
              </a:rPr>
              <a:t> </a:t>
            </a:r>
            <a:r>
              <a:rPr lang="cs-CZ" sz="2800" b="1" dirty="0" smtClean="0">
                <a:solidFill>
                  <a:srgbClr val="660033"/>
                </a:solidFill>
              </a:rPr>
              <a:t>    mezilidských vztahů </a:t>
            </a:r>
          </a:p>
          <a:p>
            <a:pPr>
              <a:buFont typeface="Wingdings" pitchFamily="2" charset="2"/>
              <a:buChar char="v"/>
              <a:tabLst>
                <a:tab pos="1787525" algn="l"/>
              </a:tabLst>
            </a:pPr>
            <a:r>
              <a:rPr lang="cs-CZ" sz="2800" b="1" dirty="0" smtClean="0">
                <a:solidFill>
                  <a:srgbClr val="660033"/>
                </a:solidFill>
              </a:rPr>
              <a:t> Cílem poetismu bylo překonat toto odcizení.</a:t>
            </a:r>
            <a:endParaRPr lang="cs-CZ" sz="2800" b="1" dirty="0">
              <a:solidFill>
                <a:srgbClr val="660033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71600" y="620688"/>
            <a:ext cx="76966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tabLst>
                <a:tab pos="900113" algn="l"/>
              </a:tabLst>
            </a:pPr>
            <a:r>
              <a:rPr lang="cs-CZ" sz="4800" b="1" dirty="0" smtClean="0">
                <a:ln>
                  <a:solidFill>
                    <a:srgbClr val="66003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Poetismus</a:t>
            </a:r>
            <a:endParaRPr lang="cs-CZ" sz="4800" b="1" dirty="0">
              <a:ln>
                <a:solidFill>
                  <a:srgbClr val="660033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04664"/>
            <a:ext cx="2687299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76804" t="44424" r="18106" b="38784"/>
          <a:stretch>
            <a:fillRect/>
          </a:stretch>
        </p:blipFill>
        <p:spPr bwMode="auto">
          <a:xfrm>
            <a:off x="0" y="0"/>
            <a:ext cx="9144000" cy="689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Diagram 8"/>
          <p:cNvGraphicFramePr/>
          <p:nvPr/>
        </p:nvGraphicFramePr>
        <p:xfrm>
          <a:off x="827584" y="1268760"/>
          <a:ext cx="777686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Obdélník 9"/>
          <p:cNvSpPr/>
          <p:nvPr/>
        </p:nvSpPr>
        <p:spPr>
          <a:xfrm>
            <a:off x="827584" y="260648"/>
            <a:ext cx="77768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4800" b="1" dirty="0" smtClean="0">
                <a:ln>
                  <a:solidFill>
                    <a:srgbClr val="660033"/>
                  </a:solidFill>
                  <a:prstDash val="solid"/>
                </a:ln>
                <a:latin typeface="+mj-lt"/>
              </a:rPr>
              <a:t>Představitelé</a:t>
            </a:r>
            <a:endParaRPr lang="cs-CZ" sz="4800" b="1" dirty="0">
              <a:ln>
                <a:solidFill>
                  <a:srgbClr val="660033"/>
                </a:solidFill>
                <a:prstDash val="solid"/>
              </a:ln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4725144"/>
            <a:ext cx="1993404" cy="1847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76804" t="44424" r="18106" b="38784"/>
          <a:stretch>
            <a:fillRect/>
          </a:stretch>
        </p:blipFill>
        <p:spPr bwMode="auto">
          <a:xfrm>
            <a:off x="0" y="-34297"/>
            <a:ext cx="9144000" cy="689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539552" y="188640"/>
            <a:ext cx="81287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tabLst>
                <a:tab pos="900113" algn="l"/>
              </a:tabLst>
            </a:pPr>
            <a:r>
              <a:rPr lang="cs-CZ" sz="5400" b="1" dirty="0" smtClean="0">
                <a:ln>
                  <a:solidFill>
                    <a:srgbClr val="660033"/>
                  </a:solidFill>
                  <a:prstDash val="solid"/>
                </a:ln>
                <a:latin typeface="+mj-lt"/>
              </a:rPr>
              <a:t>Devětsil</a:t>
            </a:r>
            <a:endParaRPr lang="cs-CZ" sz="5400" b="1" dirty="0">
              <a:ln>
                <a:solidFill>
                  <a:srgbClr val="660033"/>
                </a:solidFill>
                <a:prstDash val="solid"/>
              </a:ln>
              <a:latin typeface="+mj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67544" y="1124744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600" b="1" dirty="0" smtClean="0">
                <a:solidFill>
                  <a:srgbClr val="660033"/>
                </a:solidFill>
              </a:rPr>
              <a:t> avantgardní skupina </a:t>
            </a:r>
          </a:p>
          <a:p>
            <a:pPr>
              <a:buFont typeface="Wingdings" pitchFamily="2" charset="2"/>
              <a:buChar char="v"/>
            </a:pPr>
            <a:r>
              <a:rPr lang="cs-CZ" sz="2600" b="1" dirty="0" smtClean="0">
                <a:solidFill>
                  <a:srgbClr val="660033"/>
                </a:solidFill>
              </a:rPr>
              <a:t> působila v letech 1920 – 1930</a:t>
            </a:r>
          </a:p>
          <a:p>
            <a:endParaRPr lang="cs-CZ" sz="2600" b="1" dirty="0" smtClean="0">
              <a:solidFill>
                <a:srgbClr val="660033"/>
              </a:solidFill>
            </a:endParaRPr>
          </a:p>
          <a:p>
            <a:pPr marL="342900" indent="-342900">
              <a:buAutoNum type="arabicPlain" startAt="1928"/>
            </a:pPr>
            <a:r>
              <a:rPr lang="cs-CZ" sz="2600" b="1" dirty="0" smtClean="0">
                <a:solidFill>
                  <a:srgbClr val="660033"/>
                </a:solidFill>
              </a:rPr>
              <a:t>  -  byl  vydán Manifest poetismu</a:t>
            </a:r>
          </a:p>
          <a:p>
            <a:pPr marL="342900" indent="-342900">
              <a:buAutoNum type="arabicPlain" startAt="1928"/>
            </a:pPr>
            <a:r>
              <a:rPr lang="cs-CZ" sz="2600" b="1" dirty="0">
                <a:solidFill>
                  <a:srgbClr val="660033"/>
                </a:solidFill>
              </a:rPr>
              <a:t> </a:t>
            </a:r>
            <a:r>
              <a:rPr lang="cs-CZ" sz="2600" b="1" dirty="0" smtClean="0">
                <a:solidFill>
                  <a:srgbClr val="660033"/>
                </a:solidFill>
              </a:rPr>
              <a:t> -  </a:t>
            </a:r>
            <a:r>
              <a:rPr lang="cs-CZ" sz="2600" b="1" dirty="0" smtClean="0">
                <a:solidFill>
                  <a:srgbClr val="660033"/>
                </a:solidFill>
              </a:rPr>
              <a:t>vyšel </a:t>
            </a:r>
            <a:r>
              <a:rPr lang="cs-CZ" sz="2600" b="1" dirty="0" smtClean="0">
                <a:solidFill>
                  <a:srgbClr val="660033"/>
                </a:solidFill>
              </a:rPr>
              <a:t>druhý manifest v časopise </a:t>
            </a:r>
            <a:r>
              <a:rPr lang="cs-CZ" sz="2600" b="1" i="1" dirty="0" smtClean="0">
                <a:solidFill>
                  <a:srgbClr val="660033"/>
                </a:solidFill>
              </a:rPr>
              <a:t>Host do domu</a:t>
            </a:r>
            <a:r>
              <a:rPr lang="cs-CZ" sz="2600" b="1" dirty="0" smtClean="0">
                <a:solidFill>
                  <a:srgbClr val="660033"/>
                </a:solidFill>
              </a:rPr>
              <a:t>  </a:t>
            </a:r>
          </a:p>
          <a:p>
            <a:pPr marL="342900" indent="-342900"/>
            <a:r>
              <a:rPr lang="cs-CZ" sz="2600" b="1" dirty="0">
                <a:solidFill>
                  <a:srgbClr val="660033"/>
                </a:solidFill>
              </a:rPr>
              <a:t> </a:t>
            </a:r>
            <a:r>
              <a:rPr lang="cs-CZ" sz="2600" b="1" dirty="0" smtClean="0">
                <a:solidFill>
                  <a:srgbClr val="660033"/>
                </a:solidFill>
              </a:rPr>
              <a:t>             pod názvem </a:t>
            </a:r>
            <a:r>
              <a:rPr lang="cs-CZ" sz="2600" b="1" i="1" dirty="0" smtClean="0">
                <a:solidFill>
                  <a:srgbClr val="660033"/>
                </a:solidFill>
              </a:rPr>
              <a:t>Papoušek na  motocyklu čili </a:t>
            </a:r>
          </a:p>
          <a:p>
            <a:pPr marL="342900" indent="-342900"/>
            <a:r>
              <a:rPr lang="cs-CZ" sz="2600" b="1" i="1" dirty="0">
                <a:solidFill>
                  <a:srgbClr val="660033"/>
                </a:solidFill>
              </a:rPr>
              <a:t> </a:t>
            </a:r>
            <a:r>
              <a:rPr lang="cs-CZ" sz="2600" b="1" i="1" dirty="0" smtClean="0">
                <a:solidFill>
                  <a:srgbClr val="660033"/>
                </a:solidFill>
              </a:rPr>
              <a:t>             O řemesle básnickém</a:t>
            </a:r>
            <a:r>
              <a:rPr lang="cs-CZ" sz="2600" b="1" dirty="0" smtClean="0">
                <a:solidFill>
                  <a:srgbClr val="660033"/>
                </a:solidFill>
              </a:rPr>
              <a:t> od Vítězslava Nezvala</a:t>
            </a:r>
          </a:p>
          <a:p>
            <a:pPr marL="342900" indent="-342900"/>
            <a:endParaRPr lang="cs-CZ" sz="2600" b="1" dirty="0" smtClean="0">
              <a:solidFill>
                <a:srgbClr val="660033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sz="2600" b="1" dirty="0" smtClean="0">
                <a:solidFill>
                  <a:srgbClr val="660033"/>
                </a:solidFill>
              </a:rPr>
              <a:t> Poetismus se v naší literatuře objevoval až </a:t>
            </a:r>
          </a:p>
          <a:p>
            <a:r>
              <a:rPr lang="cs-CZ" sz="2600" b="1" dirty="0" smtClean="0">
                <a:solidFill>
                  <a:srgbClr val="660033"/>
                </a:solidFill>
              </a:rPr>
              <a:t>     do 2. světové války. </a:t>
            </a:r>
          </a:p>
          <a:p>
            <a:pPr>
              <a:buFont typeface="Wingdings" pitchFamily="2" charset="2"/>
              <a:buChar char="v"/>
            </a:pPr>
            <a:r>
              <a:rPr lang="cs-CZ" sz="2600" b="1" dirty="0" smtClean="0">
                <a:solidFill>
                  <a:srgbClr val="660033"/>
                </a:solidFill>
              </a:rPr>
              <a:t> Po roce 1950 se některé myšlenky poetismu objevily </a:t>
            </a:r>
          </a:p>
          <a:p>
            <a:r>
              <a:rPr lang="cs-CZ" sz="2600" b="1" dirty="0">
                <a:solidFill>
                  <a:srgbClr val="660033"/>
                </a:solidFill>
              </a:rPr>
              <a:t> </a:t>
            </a:r>
            <a:r>
              <a:rPr lang="cs-CZ" sz="2600" b="1" dirty="0" smtClean="0">
                <a:solidFill>
                  <a:srgbClr val="660033"/>
                </a:solidFill>
              </a:rPr>
              <a:t>    v písňové tvorbě dvojice Jiří Suchý a Jiří Šlitr.</a:t>
            </a:r>
            <a:endParaRPr lang="cs-CZ" sz="26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12500" r="12500" b="11151"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6283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bdélník 7"/>
          <p:cNvSpPr/>
          <p:nvPr/>
        </p:nvSpPr>
        <p:spPr>
          <a:xfrm>
            <a:off x="4572000" y="5301208"/>
            <a:ext cx="417646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4400" b="1" dirty="0" smtClean="0">
                <a:ln>
                  <a:solidFill>
                    <a:srgbClr val="660033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Vítězslav Nezval</a:t>
            </a:r>
          </a:p>
          <a:p>
            <a:pPr algn="ctr"/>
            <a:r>
              <a:rPr lang="cs-CZ" sz="3200" b="1" dirty="0" smtClean="0">
                <a:ln>
                  <a:solidFill>
                    <a:srgbClr val="660033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1900-1958</a:t>
            </a:r>
          </a:p>
          <a:p>
            <a:pPr algn="ctr"/>
            <a:endParaRPr lang="cs-CZ" sz="4400" b="1" dirty="0">
              <a:ln>
                <a:solidFill>
                  <a:srgbClr val="660033"/>
                </a:solidFill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76804" t="44424" r="18106" b="38784"/>
          <a:stretch>
            <a:fillRect/>
          </a:stretch>
        </p:blipFill>
        <p:spPr bwMode="auto">
          <a:xfrm>
            <a:off x="0" y="0"/>
            <a:ext cx="9144000" cy="689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323528" y="260648"/>
            <a:ext cx="84249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4400" b="1" dirty="0" smtClean="0">
                <a:ln>
                  <a:solidFill>
                    <a:srgbClr val="660033"/>
                  </a:solidFill>
                  <a:prstDash val="solid"/>
                </a:ln>
                <a:latin typeface="+mj-lt"/>
              </a:rPr>
              <a:t>Charakteristika poezie</a:t>
            </a:r>
          </a:p>
          <a:p>
            <a:pPr algn="ctr"/>
            <a:endParaRPr lang="cs-CZ" sz="4400" b="1" dirty="0">
              <a:ln>
                <a:solidFill>
                  <a:srgbClr val="660033"/>
                </a:solidFill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1166843"/>
            <a:ext cx="792088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cs-CZ" sz="2600" dirty="0" smtClean="0">
                <a:solidFill>
                  <a:srgbClr val="660033"/>
                </a:solidFill>
              </a:rPr>
              <a:t>1. </a:t>
            </a:r>
            <a:r>
              <a:rPr lang="cs-CZ" sz="2600" b="1" dirty="0" smtClean="0">
                <a:solidFill>
                  <a:srgbClr val="660033"/>
                </a:solidFill>
              </a:rPr>
              <a:t>Poetismus</a:t>
            </a:r>
            <a:r>
              <a:rPr lang="cs-CZ" sz="2600" dirty="0" smtClean="0">
                <a:solidFill>
                  <a:srgbClr val="660033"/>
                </a:solidFill>
              </a:rPr>
              <a:t> (20. léta)</a:t>
            </a:r>
          </a:p>
          <a:p>
            <a:pPr marL="514350" indent="-514350">
              <a:buNone/>
            </a:pPr>
            <a:r>
              <a:rPr lang="cs-CZ" sz="2600" dirty="0" smtClean="0">
                <a:solidFill>
                  <a:srgbClr val="660033"/>
                </a:solidFill>
              </a:rPr>
              <a:t>    volná asociace představ</a:t>
            </a:r>
          </a:p>
          <a:p>
            <a:pPr marL="514350" indent="-514350">
              <a:buNone/>
            </a:pPr>
            <a:r>
              <a:rPr lang="cs-CZ" sz="2600" dirty="0" smtClean="0">
                <a:solidFill>
                  <a:srgbClr val="660033"/>
                </a:solidFill>
              </a:rPr>
              <a:t>    polytematické básně: </a:t>
            </a:r>
            <a:r>
              <a:rPr lang="cs-CZ" sz="2600" i="1" dirty="0" smtClean="0">
                <a:solidFill>
                  <a:srgbClr val="660033"/>
                </a:solidFill>
              </a:rPr>
              <a:t>Podivuhodný kouzelník, Edison</a:t>
            </a:r>
          </a:p>
          <a:p>
            <a:pPr marL="514350" indent="-514350">
              <a:buNone/>
            </a:pPr>
            <a:r>
              <a:rPr lang="cs-CZ" sz="2600" dirty="0" smtClean="0">
                <a:solidFill>
                  <a:srgbClr val="660033"/>
                </a:solidFill>
              </a:rPr>
              <a:t>2. </a:t>
            </a:r>
            <a:r>
              <a:rPr lang="cs-CZ" sz="2600" b="1" dirty="0" smtClean="0">
                <a:solidFill>
                  <a:srgbClr val="660033"/>
                </a:solidFill>
              </a:rPr>
              <a:t>Surrealismus</a:t>
            </a:r>
            <a:r>
              <a:rPr lang="cs-CZ" sz="2600" dirty="0" smtClean="0">
                <a:solidFill>
                  <a:srgbClr val="660033"/>
                </a:solidFill>
              </a:rPr>
              <a:t> (30. léta)</a:t>
            </a:r>
          </a:p>
          <a:p>
            <a:pPr marL="514350" indent="-514350">
              <a:buNone/>
            </a:pPr>
            <a:r>
              <a:rPr lang="cs-CZ" sz="2600" dirty="0" smtClean="0">
                <a:solidFill>
                  <a:srgbClr val="660033"/>
                </a:solidFill>
              </a:rPr>
              <a:t>    </a:t>
            </a:r>
            <a:r>
              <a:rPr lang="cs-CZ" sz="2600" i="1" dirty="0" smtClean="0">
                <a:solidFill>
                  <a:srgbClr val="660033"/>
                </a:solidFill>
              </a:rPr>
              <a:t>Absolutní hrobař, Milenci z kiosku</a:t>
            </a:r>
          </a:p>
          <a:p>
            <a:pPr marL="514350" indent="-514350">
              <a:buNone/>
            </a:pPr>
            <a:r>
              <a:rPr lang="cs-CZ" sz="2600" dirty="0" smtClean="0">
                <a:solidFill>
                  <a:srgbClr val="660033"/>
                </a:solidFill>
              </a:rPr>
              <a:t>3. </a:t>
            </a:r>
            <a:r>
              <a:rPr lang="cs-CZ" sz="2600" b="1" dirty="0" smtClean="0">
                <a:solidFill>
                  <a:srgbClr val="660033"/>
                </a:solidFill>
              </a:rPr>
              <a:t>Okupace </a:t>
            </a:r>
          </a:p>
          <a:p>
            <a:pPr marL="514350" indent="-514350">
              <a:buNone/>
            </a:pPr>
            <a:r>
              <a:rPr lang="cs-CZ" sz="2600" dirty="0" smtClean="0">
                <a:solidFill>
                  <a:srgbClr val="660033"/>
                </a:solidFill>
              </a:rPr>
              <a:t>    </a:t>
            </a:r>
            <a:r>
              <a:rPr lang="cs-CZ" sz="2600" i="1" dirty="0" smtClean="0">
                <a:solidFill>
                  <a:srgbClr val="660033"/>
                </a:solidFill>
              </a:rPr>
              <a:t>Matka naděje</a:t>
            </a:r>
            <a:endParaRPr lang="cs-CZ" sz="2600" dirty="0" smtClean="0">
              <a:solidFill>
                <a:srgbClr val="660033"/>
              </a:solidFill>
            </a:endParaRPr>
          </a:p>
          <a:p>
            <a:pPr marL="514350" indent="-514350">
              <a:buNone/>
            </a:pPr>
            <a:r>
              <a:rPr lang="cs-CZ" sz="2600" i="1" dirty="0" smtClean="0">
                <a:solidFill>
                  <a:srgbClr val="660033"/>
                </a:solidFill>
              </a:rPr>
              <a:t>    Pět minut za městem</a:t>
            </a:r>
            <a:endParaRPr lang="cs-CZ" sz="2600" dirty="0" smtClean="0">
              <a:solidFill>
                <a:srgbClr val="660033"/>
              </a:solidFill>
            </a:endParaRPr>
          </a:p>
          <a:p>
            <a:pPr marL="514350" indent="-514350">
              <a:buNone/>
            </a:pPr>
            <a:r>
              <a:rPr lang="cs-CZ" sz="2600" dirty="0" smtClean="0">
                <a:solidFill>
                  <a:srgbClr val="660033"/>
                </a:solidFill>
              </a:rPr>
              <a:t>    hra: </a:t>
            </a:r>
            <a:r>
              <a:rPr lang="cs-CZ" sz="2600" i="1" dirty="0" smtClean="0">
                <a:solidFill>
                  <a:srgbClr val="660033"/>
                </a:solidFill>
              </a:rPr>
              <a:t>Manon </a:t>
            </a:r>
            <a:r>
              <a:rPr lang="cs-CZ" sz="2600" i="1" dirty="0" err="1" smtClean="0">
                <a:solidFill>
                  <a:srgbClr val="660033"/>
                </a:solidFill>
              </a:rPr>
              <a:t>Lescaut</a:t>
            </a:r>
            <a:r>
              <a:rPr lang="cs-CZ" sz="2600" i="1" dirty="0" smtClean="0">
                <a:solidFill>
                  <a:srgbClr val="660033"/>
                </a:solidFill>
              </a:rPr>
              <a:t> </a:t>
            </a:r>
            <a:endParaRPr lang="cs-CZ" sz="2600" dirty="0" smtClean="0">
              <a:solidFill>
                <a:srgbClr val="660033"/>
              </a:solidFill>
            </a:endParaRPr>
          </a:p>
          <a:p>
            <a:pPr marL="514350" indent="-514350">
              <a:buNone/>
            </a:pPr>
            <a:r>
              <a:rPr lang="cs-CZ" sz="2600" dirty="0" smtClean="0">
                <a:solidFill>
                  <a:srgbClr val="660033"/>
                </a:solidFill>
              </a:rPr>
              <a:t>4. </a:t>
            </a:r>
            <a:r>
              <a:rPr lang="cs-CZ" sz="2600" b="1" dirty="0" smtClean="0">
                <a:solidFill>
                  <a:srgbClr val="660033"/>
                </a:solidFill>
              </a:rPr>
              <a:t>Oficiální tvorba </a:t>
            </a:r>
            <a:r>
              <a:rPr lang="cs-CZ" sz="2600" dirty="0" smtClean="0">
                <a:solidFill>
                  <a:srgbClr val="660033"/>
                </a:solidFill>
              </a:rPr>
              <a:t>– po 2. světové válce</a:t>
            </a:r>
          </a:p>
          <a:p>
            <a:pPr marL="514350" indent="-514350">
              <a:buNone/>
            </a:pPr>
            <a:r>
              <a:rPr lang="cs-CZ" sz="2600" dirty="0" smtClean="0">
                <a:solidFill>
                  <a:srgbClr val="660033"/>
                </a:solidFill>
              </a:rPr>
              <a:t>    </a:t>
            </a:r>
            <a:r>
              <a:rPr lang="cs-CZ" sz="2600" i="1" dirty="0" smtClean="0">
                <a:solidFill>
                  <a:srgbClr val="660033"/>
                </a:solidFill>
              </a:rPr>
              <a:t>Stalin, Veliký orloj</a:t>
            </a:r>
          </a:p>
          <a:p>
            <a:pPr marL="514350" indent="-514350">
              <a:buNone/>
            </a:pPr>
            <a:r>
              <a:rPr lang="cs-CZ" sz="2600" i="1" dirty="0" smtClean="0">
                <a:solidFill>
                  <a:srgbClr val="660033"/>
                </a:solidFill>
              </a:rPr>
              <a:t>5. </a:t>
            </a:r>
            <a:r>
              <a:rPr lang="cs-CZ" sz="2600" b="1" dirty="0" smtClean="0">
                <a:solidFill>
                  <a:srgbClr val="660033"/>
                </a:solidFill>
              </a:rPr>
              <a:t>Chrpy a města </a:t>
            </a:r>
            <a:r>
              <a:rPr lang="cs-CZ" sz="2600" i="1" dirty="0" smtClean="0">
                <a:solidFill>
                  <a:srgbClr val="660033"/>
                </a:solidFill>
              </a:rPr>
              <a:t>– báseň Na břehu řeky Svratky </a:t>
            </a:r>
          </a:p>
          <a:p>
            <a:pPr marL="514350" indent="-514350">
              <a:buNone/>
            </a:pPr>
            <a:r>
              <a:rPr lang="cs-CZ" sz="2600" i="1" dirty="0" smtClean="0">
                <a:solidFill>
                  <a:srgbClr val="660033"/>
                </a:solidFill>
              </a:rPr>
              <a:t>    </a:t>
            </a:r>
            <a:r>
              <a:rPr lang="cs-CZ" sz="2600" dirty="0" smtClean="0">
                <a:solidFill>
                  <a:srgbClr val="660033"/>
                </a:solidFill>
              </a:rPr>
              <a:t>Používá</a:t>
            </a:r>
            <a:r>
              <a:rPr lang="cs-CZ" sz="2600" i="1" dirty="0" smtClean="0">
                <a:solidFill>
                  <a:srgbClr val="660033"/>
                </a:solidFill>
              </a:rPr>
              <a:t> </a:t>
            </a:r>
            <a:r>
              <a:rPr lang="cs-CZ" sz="2600" b="1" dirty="0" smtClean="0">
                <a:solidFill>
                  <a:srgbClr val="660033"/>
                </a:solidFill>
              </a:rPr>
              <a:t>gradaci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3399"/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 l="12500" r="12500" b="11151"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39552" y="1412776"/>
          <a:ext cx="6148717" cy="4608512"/>
        </p:xfrm>
        <a:graphic>
          <a:graphicData uri="http://schemas.openxmlformats.org/presentationml/2006/ole">
            <p:oleObj spid="_x0000_s1032" name="Acrobat Document" r:id="rId4" imgW="8019048" imgH="5668166" progId="AcroExch.Document.7">
              <p:embed/>
            </p:oleObj>
          </a:graphicData>
        </a:graphic>
      </p:graphicFrame>
      <p:graphicFrame>
        <p:nvGraphicFramePr>
          <p:cNvPr id="9" name="Objekt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123728" y="908720"/>
          <a:ext cx="4663903" cy="5511885"/>
        </p:xfrm>
        <a:graphic>
          <a:graphicData uri="http://schemas.openxmlformats.org/presentationml/2006/ole">
            <p:oleObj spid="_x0000_s1029" name="Acrobat Document" r:id="rId5" imgW="8019048" imgH="5668166" progId="AcroExch.Document.7">
              <p:embed/>
            </p:oleObj>
          </a:graphicData>
        </a:graphic>
      </p:graphicFrame>
      <p:graphicFrame>
        <p:nvGraphicFramePr>
          <p:cNvPr id="11" name="Objek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39952" y="620688"/>
          <a:ext cx="4761153" cy="5994375"/>
        </p:xfrm>
        <a:graphic>
          <a:graphicData uri="http://schemas.openxmlformats.org/presentationml/2006/ole">
            <p:oleObj spid="_x0000_s1031" name="Acrobat Document" r:id="rId6" imgW="5668166" imgH="8019048" progId="AcroExch.Document.7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76804" t="44424" r="18106" b="38784"/>
          <a:stretch>
            <a:fillRect/>
          </a:stretch>
        </p:blipFill>
        <p:spPr bwMode="auto">
          <a:xfrm>
            <a:off x="0" y="0"/>
            <a:ext cx="9144000" cy="689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395536" y="404664"/>
            <a:ext cx="30963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660033"/>
                </a:solidFill>
              </a:rPr>
              <a:t>Manon </a:t>
            </a:r>
            <a:r>
              <a:rPr lang="cs-CZ" sz="2800" b="1" dirty="0" err="1" smtClean="0">
                <a:solidFill>
                  <a:srgbClr val="660033"/>
                </a:solidFill>
              </a:rPr>
              <a:t>Lescaut</a:t>
            </a:r>
            <a:r>
              <a:rPr lang="cs-CZ" sz="2800" dirty="0" smtClean="0">
                <a:solidFill>
                  <a:srgbClr val="660033"/>
                </a:solidFill>
              </a:rPr>
              <a:t> (1940) </a:t>
            </a:r>
            <a:endParaRPr lang="cs-CZ" sz="2800" dirty="0">
              <a:solidFill>
                <a:srgbClr val="660033"/>
              </a:solidFill>
            </a:endParaRPr>
          </a:p>
          <a:p>
            <a:r>
              <a:rPr lang="cs-CZ" sz="2800" dirty="0" smtClean="0">
                <a:solidFill>
                  <a:srgbClr val="660033"/>
                </a:solidFill>
              </a:rPr>
              <a:t>veršované drama </a:t>
            </a:r>
          </a:p>
          <a:p>
            <a:r>
              <a:rPr lang="cs-CZ" sz="2800" dirty="0" smtClean="0">
                <a:solidFill>
                  <a:srgbClr val="660033"/>
                </a:solidFill>
              </a:rPr>
              <a:t>o sedmi obrazech podle románu </a:t>
            </a:r>
          </a:p>
          <a:p>
            <a:r>
              <a:rPr lang="cs-CZ" sz="2800" dirty="0" smtClean="0">
                <a:solidFill>
                  <a:srgbClr val="660033"/>
                </a:solidFill>
              </a:rPr>
              <a:t>Abbé Prévosta.</a:t>
            </a:r>
            <a:endParaRPr lang="cs-CZ" sz="2800" dirty="0">
              <a:solidFill>
                <a:srgbClr val="660033"/>
              </a:solidFill>
            </a:endParaRPr>
          </a:p>
          <a:p>
            <a:endParaRPr lang="cs-CZ" sz="2800" dirty="0" smtClean="0">
              <a:solidFill>
                <a:srgbClr val="660033"/>
              </a:solidFill>
            </a:endParaRPr>
          </a:p>
          <a:p>
            <a:r>
              <a:rPr lang="cs-CZ" sz="2800" b="1" dirty="0" smtClean="0">
                <a:solidFill>
                  <a:srgbClr val="660033"/>
                </a:solidFill>
              </a:rPr>
              <a:t>Hrdinové:</a:t>
            </a:r>
          </a:p>
          <a:p>
            <a:r>
              <a:rPr lang="cs-CZ" sz="2800" dirty="0" smtClean="0">
                <a:solidFill>
                  <a:srgbClr val="660033"/>
                </a:solidFill>
              </a:rPr>
              <a:t>Rytíř </a:t>
            </a:r>
            <a:r>
              <a:rPr lang="cs-CZ" sz="2800" dirty="0">
                <a:solidFill>
                  <a:srgbClr val="660033"/>
                </a:solidFill>
              </a:rPr>
              <a:t>des </a:t>
            </a:r>
            <a:r>
              <a:rPr lang="cs-CZ" sz="2800" dirty="0" err="1">
                <a:solidFill>
                  <a:srgbClr val="660033"/>
                </a:solidFill>
              </a:rPr>
              <a:t>Grieux</a:t>
            </a:r>
            <a:r>
              <a:rPr lang="cs-CZ" sz="2800" dirty="0">
                <a:solidFill>
                  <a:srgbClr val="660033"/>
                </a:solidFill>
              </a:rPr>
              <a:t> </a:t>
            </a:r>
            <a:br>
              <a:rPr lang="cs-CZ" sz="2800" dirty="0">
                <a:solidFill>
                  <a:srgbClr val="660033"/>
                </a:solidFill>
              </a:rPr>
            </a:br>
            <a:r>
              <a:rPr lang="cs-CZ" sz="2800" dirty="0">
                <a:solidFill>
                  <a:srgbClr val="660033"/>
                </a:solidFill>
              </a:rPr>
              <a:t>Manon </a:t>
            </a:r>
            <a:r>
              <a:rPr lang="cs-CZ" sz="2800" dirty="0" err="1" smtClean="0">
                <a:solidFill>
                  <a:srgbClr val="660033"/>
                </a:solidFill>
              </a:rPr>
              <a:t>Lescaut</a:t>
            </a:r>
            <a:endParaRPr lang="cs-CZ" sz="2800" dirty="0" smtClean="0">
              <a:solidFill>
                <a:srgbClr val="660033"/>
              </a:solidFill>
            </a:endParaRPr>
          </a:p>
          <a:p>
            <a:endParaRPr lang="cs-CZ" sz="2800" dirty="0"/>
          </a:p>
          <a:p>
            <a:endParaRPr lang="cs-CZ" sz="2800" dirty="0"/>
          </a:p>
        </p:txBody>
      </p:sp>
      <p:sp>
        <p:nvSpPr>
          <p:cNvPr id="11" name="Obdélník 10"/>
          <p:cNvSpPr/>
          <p:nvPr/>
        </p:nvSpPr>
        <p:spPr>
          <a:xfrm>
            <a:off x="3923928" y="548680"/>
            <a:ext cx="50006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i="1" dirty="0" smtClean="0"/>
              <a:t>Manon je můj osud. Manon je můj osud.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i="1" dirty="0" smtClean="0"/>
              <a:t>Manon je všecko, co neznal jsem dosud.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i="1" dirty="0" smtClean="0"/>
              <a:t>Manon je první a poslední můj hřích.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i="1" dirty="0" smtClean="0"/>
              <a:t>Nepoznat Manon, nemiloval bych.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i="1" dirty="0" smtClean="0"/>
              <a:t>Manon je motýl. Manon je včela.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i="1" dirty="0" smtClean="0"/>
              <a:t>Manon je růže, hozená do kostela.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i="1" dirty="0" smtClean="0"/>
              <a:t>Manon je všecko, co neztratí nikdy svůj pel.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i="1" dirty="0" smtClean="0"/>
              <a:t>Manon je rozum, který mi uletěl!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i="1" dirty="0" smtClean="0"/>
              <a:t>Manon je dítě. Manon je plavovláska.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i="1" dirty="0" smtClean="0"/>
              <a:t>Manon je první a poslední má láska.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i="1" dirty="0" smtClean="0"/>
              <a:t>Manon, ach Manon, </a:t>
            </a:r>
            <a:r>
              <a:rPr lang="cs-CZ" sz="2400" b="1" i="1" dirty="0" err="1" smtClean="0"/>
              <a:t>Manon</a:t>
            </a:r>
            <a:r>
              <a:rPr lang="cs-CZ" sz="2400" b="1" i="1" dirty="0" smtClean="0"/>
              <a:t> z </a:t>
            </a:r>
            <a:r>
              <a:rPr lang="cs-CZ" sz="2400" b="1" i="1" dirty="0" err="1" smtClean="0"/>
              <a:t>Arrasu</a:t>
            </a:r>
            <a:r>
              <a:rPr lang="cs-CZ" sz="2400" b="1" i="1" dirty="0" smtClean="0"/>
              <a:t>!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i="1" dirty="0" smtClean="0"/>
              <a:t>Manon je moje umřít pro krásu...</a:t>
            </a:r>
            <a:r>
              <a:rPr lang="cs-CZ" sz="2000" b="1" i="1" dirty="0" smtClean="0"/>
              <a:t/>
            </a:r>
            <a:br>
              <a:rPr lang="cs-CZ" sz="2000" b="1" i="1" dirty="0" smtClean="0"/>
            </a:br>
            <a:endParaRPr lang="cs-CZ" sz="2000" dirty="0"/>
          </a:p>
        </p:txBody>
      </p:sp>
      <p:pic>
        <p:nvPicPr>
          <p:cNvPr id="10" name="Zástupný symbol pro obsah 4" descr="f4b763a342dc39f7fec3cfee6ce9b7f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75856" y="260648"/>
            <a:ext cx="5716718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Vlastní 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0060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259</Words>
  <Application>Microsoft Office PowerPoint</Application>
  <PresentationFormat>Předvádění na obrazovce (4:3)</PresentationFormat>
  <Paragraphs>69</Paragraphs>
  <Slides>10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Motiv sady Office</vt:lpstr>
      <vt:lpstr>Acrobat Document</vt:lpstr>
      <vt:lpstr>Adobe Acrobat Document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Použité zdroje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23</cp:revision>
  <dcterms:created xsi:type="dcterms:W3CDTF">2011-10-27T14:26:23Z</dcterms:created>
  <dcterms:modified xsi:type="dcterms:W3CDTF">2012-05-02T13:25:05Z</dcterms:modified>
</cp:coreProperties>
</file>