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55" autoAdjust="0"/>
  </p:normalViewPr>
  <p:slideViewPr>
    <p:cSldViewPr>
      <p:cViewPr varScale="1">
        <p:scale>
          <a:sx n="64" d="100"/>
          <a:sy n="64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4802E-1186-4CD5-88FD-AAD67A3EA727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017C-2938-4328-9A63-4FED10DC81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017C-2938-4328-9A63-4FED10DC811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017C-2938-4328-9A63-4FED10DC811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F6CA-D65C-4C3A-9D2D-0BB46E177FCB}" type="datetimeFigureOut">
              <a:rPr lang="cs-CZ" smtClean="0"/>
              <a:pPr/>
              <a:t>28.4.2012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E629-52DB-4D12-82A6-27BD6FD1A8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cs-CZ" b="1" kern="0" dirty="0" smtClean="0"/>
              <a:t>Vzdělávací oblast</a:t>
            </a:r>
            <a:r>
              <a:rPr lang="cs-CZ" kern="0" dirty="0" smtClean="0"/>
              <a:t>: </a:t>
            </a:r>
            <a:br>
              <a:rPr lang="cs-CZ" kern="0" dirty="0" smtClean="0"/>
            </a:br>
            <a:r>
              <a:rPr lang="cs-CZ" kern="0" dirty="0" smtClean="0"/>
              <a:t>Jazyk a jazyková komunikace</a:t>
            </a:r>
            <a:br>
              <a:rPr lang="cs-CZ" kern="0" dirty="0" smtClean="0"/>
            </a:br>
            <a:r>
              <a:rPr lang="cs-CZ" b="1" kern="0" dirty="0" smtClean="0"/>
              <a:t>Vyučovací předmět</a:t>
            </a:r>
            <a:r>
              <a:rPr lang="cs-CZ" kern="0" dirty="0" smtClean="0"/>
              <a:t>: </a:t>
            </a:r>
            <a:br>
              <a:rPr lang="cs-CZ" kern="0" dirty="0" smtClean="0"/>
            </a:br>
            <a:r>
              <a:rPr lang="cs-CZ" kern="0" dirty="0" smtClean="0"/>
              <a:t>Český jazyk a literatura</a:t>
            </a:r>
            <a:br>
              <a:rPr lang="cs-CZ" kern="0" dirty="0" smtClean="0"/>
            </a:br>
            <a:r>
              <a:rPr lang="cs-CZ" b="1" kern="0" dirty="0" smtClean="0"/>
              <a:t>Ročník</a:t>
            </a:r>
            <a:r>
              <a:rPr lang="cs-CZ" kern="0" dirty="0" smtClean="0"/>
              <a:t>: 9. ročník </a:t>
            </a:r>
            <a:br>
              <a:rPr lang="cs-CZ" kern="0" dirty="0" smtClean="0"/>
            </a:br>
            <a:r>
              <a:rPr lang="cs-CZ" b="1" kern="0" dirty="0" smtClean="0"/>
              <a:t>Anotace</a:t>
            </a:r>
            <a:r>
              <a:rPr lang="cs-CZ" kern="0" dirty="0" smtClean="0"/>
              <a:t>: </a:t>
            </a:r>
            <a:r>
              <a:rPr lang="cs-CZ" b="1" kern="0" dirty="0" smtClean="0"/>
              <a:t>Karel Čapek </a:t>
            </a:r>
            <a:r>
              <a:rPr lang="cs-CZ" b="1" kern="0" dirty="0" smtClean="0"/>
              <a:t>- test</a:t>
            </a:r>
            <a:r>
              <a:rPr lang="cs-CZ" kern="0" dirty="0" smtClean="0"/>
              <a:t/>
            </a:r>
            <a:br>
              <a:rPr lang="cs-CZ" kern="0" dirty="0" smtClean="0"/>
            </a:br>
            <a:r>
              <a:rPr lang="cs-CZ" kern="0" dirty="0" smtClean="0"/>
              <a:t>opakování základních informací o životě </a:t>
            </a:r>
            <a:br>
              <a:rPr lang="cs-CZ" kern="0" dirty="0" smtClean="0"/>
            </a:br>
            <a:r>
              <a:rPr lang="cs-CZ" kern="0" dirty="0" smtClean="0"/>
              <a:t>Karla Čapka a jeho dílech</a:t>
            </a:r>
            <a:endParaRPr lang="cs-CZ" kern="0" dirty="0" smtClean="0"/>
          </a:p>
          <a:p>
            <a:pPr lvl="0" fontAlgn="base">
              <a:spcAft>
                <a:spcPct val="0"/>
              </a:spcAft>
              <a:defRPr/>
            </a:pPr>
            <a:r>
              <a:rPr lang="cs-CZ" kern="0" dirty="0" smtClean="0"/>
              <a:t/>
            </a:r>
            <a:br>
              <a:rPr lang="cs-CZ" kern="0" dirty="0" smtClean="0"/>
            </a:br>
            <a:r>
              <a:rPr lang="cs-CZ" b="1" kern="0" dirty="0" smtClean="0"/>
              <a:t>Podpora vzdělávání v ZŠ Židlochovice</a:t>
            </a:r>
            <a:r>
              <a:rPr lang="cs-CZ" kern="0" dirty="0" smtClean="0"/>
              <a:t/>
            </a:r>
            <a:br>
              <a:rPr lang="cs-CZ" kern="0" dirty="0" smtClean="0"/>
            </a:br>
            <a:r>
              <a:rPr lang="cs-CZ" b="1" kern="0" dirty="0" smtClean="0"/>
              <a:t>Autor materiálu</a:t>
            </a:r>
            <a:r>
              <a:rPr lang="cs-CZ" kern="0" dirty="0" smtClean="0"/>
              <a:t>: Mgr. Petra Karpíšková</a:t>
            </a:r>
            <a:br>
              <a:rPr lang="cs-CZ" kern="0" dirty="0" smtClean="0"/>
            </a:br>
            <a:r>
              <a:rPr lang="cs-CZ" b="1" kern="0" dirty="0" smtClean="0"/>
              <a:t>Vytvořeno</a:t>
            </a:r>
            <a:r>
              <a:rPr lang="cs-CZ" kern="0" dirty="0" smtClean="0"/>
              <a:t>: </a:t>
            </a:r>
            <a:r>
              <a:rPr lang="cs-CZ" kern="0" dirty="0" smtClean="0"/>
              <a:t>září </a:t>
            </a:r>
            <a:r>
              <a:rPr lang="cs-CZ" kern="0" dirty="0" smtClean="0"/>
              <a:t>2011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8. Do které umělecké skupiny Karel Čapek patřil?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lumírovci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ruchovci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májovci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</a:t>
            </a:r>
            <a:r>
              <a:rPr lang="cs-CZ" sz="2000" dirty="0" err="1" smtClean="0"/>
              <a:t>pátečníci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452320" y="4653136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836712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50100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04664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9. Knihu Dášenka napsal pro svou dceru Alenku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62880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ANO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8529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NE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2320" y="2636912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412776"/>
            <a:ext cx="792088" cy="79208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0"/>
            <a:ext cx="3168352" cy="339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10. Jak se jmenoval článek v novinách, který Čapek proslavil?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fejeton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úvodník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sloupek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komentář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380312" y="908720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42900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59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11. Kterému koníčku se Karel Čapek nevěnoval?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sbírání známek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fotografování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zahradničení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sbírání gramofonových nahrávek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380312" y="908720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42900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59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12. Kterou knihu nenapsal?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Povídky z horní a dolní kapsy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Ze života hmyzu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Zahradníkův rok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Cesta na sever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380312" y="908720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42900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59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13. Jak se jmenuje kniha o trhavině, která ohrožuje svět?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Obyčejný život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R. U. R.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Krakatit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Jak se co dělá  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452320" y="3356992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90872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59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14. Která fotografie zachycuje Karla Čapka?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844824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2636912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380312" y="1844824"/>
            <a:ext cx="432048" cy="43204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052736"/>
            <a:ext cx="432048" cy="43204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564904"/>
            <a:ext cx="432048" cy="4320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04309"/>
            <a:ext cx="2232248" cy="30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230172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789040"/>
            <a:ext cx="230172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683568" y="3068960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cs-CZ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203848" y="3068960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cs-CZ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724128" y="3068960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cs-CZ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476672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15. Karel Čapek měl dvě děti – Helenu a Josefa.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1772816"/>
            <a:ext cx="15841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ANO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0032" y="3212976"/>
            <a:ext cx="15841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NE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092280" y="2852936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56792"/>
            <a:ext cx="792088" cy="7920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3816424" cy="479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16. Karel Čapek byl redaktorem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Rudého práva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Mladé fronty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Lidových novin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Národních novin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452320" y="3356992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90872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59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17. V kterém roce Karel Čapek zemřel?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1890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1039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1048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1938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452320" y="4653136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42900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908720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80" r="20757"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475656" y="2852936"/>
            <a:ext cx="39604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Karel Čapek</a:t>
            </a:r>
          </a:p>
        </p:txBody>
      </p:sp>
      <p:sp>
        <p:nvSpPr>
          <p:cNvPr id="8" name="Obdélník 7"/>
          <p:cNvSpPr/>
          <p:nvPr/>
        </p:nvSpPr>
        <p:spPr>
          <a:xfrm>
            <a:off x="2555776" y="3645024"/>
            <a:ext cx="15121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</a:t>
            </a:r>
            <a:endParaRPr lang="cs-CZ" sz="40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Obrázek 16" descr="70-let-od-umrti-vyznamneho-spisovatele-karla-capka-_-3035a1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476672"/>
            <a:ext cx="1872208" cy="5844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Použité zdroje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b="1" dirty="0" smtClean="0"/>
              <a:t>	</a:t>
            </a:r>
          </a:p>
          <a:p>
            <a:pPr>
              <a:buNone/>
            </a:pPr>
            <a:r>
              <a:rPr lang="cs-CZ" dirty="0" smtClean="0"/>
              <a:t>	Karel  Čapek.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24.12.2003, last </a:t>
            </a:r>
            <a:r>
              <a:rPr lang="cs-CZ" dirty="0" err="1" smtClean="0"/>
              <a:t>modified</a:t>
            </a:r>
            <a:r>
              <a:rPr lang="cs-CZ" dirty="0" smtClean="0"/>
              <a:t> on 23.9.2011 [cit. 2011-09-25]. Dostupné z WWW: &lt;http://cs.wikipedia.org/wiki/Karel_Čapek&gt;.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	Obrázky</a:t>
            </a:r>
            <a:r>
              <a:rPr lang="cs-CZ" dirty="0" smtClean="0"/>
              <a:t> </a:t>
            </a:r>
            <a:r>
              <a:rPr lang="en-US" dirty="0" smtClean="0"/>
              <a:t>[cit.</a:t>
            </a:r>
            <a:r>
              <a:rPr lang="cs-CZ" dirty="0" smtClean="0"/>
              <a:t> 2011-09-27</a:t>
            </a:r>
            <a:r>
              <a:rPr lang="en-US" dirty="0" smtClean="0"/>
              <a:t>]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infofila.cz</a:t>
            </a:r>
            <a:r>
              <a:rPr lang="cs-CZ" dirty="0" smtClean="0"/>
              <a:t>/</a:t>
            </a:r>
            <a:r>
              <a:rPr lang="cs-CZ" dirty="0" err="1" smtClean="0"/>
              <a:t>clanky</a:t>
            </a:r>
            <a:r>
              <a:rPr lang="cs-CZ" dirty="0" smtClean="0"/>
              <a:t>/70-let-od-</a:t>
            </a:r>
            <a:r>
              <a:rPr lang="cs-CZ" dirty="0" err="1" smtClean="0"/>
              <a:t>umrti</a:t>
            </a:r>
            <a:r>
              <a:rPr lang="cs-CZ" dirty="0" smtClean="0"/>
              <a:t>-</a:t>
            </a:r>
            <a:r>
              <a:rPr lang="cs-CZ" dirty="0" err="1" smtClean="0"/>
              <a:t>vyznamneho</a:t>
            </a:r>
            <a:r>
              <a:rPr lang="cs-CZ" dirty="0" smtClean="0"/>
              <a:t>-spisovatele-</a:t>
            </a:r>
            <a:r>
              <a:rPr lang="cs-CZ" dirty="0" err="1" smtClean="0"/>
              <a:t>karla</a:t>
            </a:r>
            <a:r>
              <a:rPr lang="cs-CZ" dirty="0" smtClean="0"/>
              <a:t>-</a:t>
            </a:r>
            <a:r>
              <a:rPr lang="cs-CZ" dirty="0" err="1" smtClean="0"/>
              <a:t>capka</a:t>
            </a:r>
            <a:r>
              <a:rPr lang="cs-CZ" dirty="0" smtClean="0"/>
              <a:t>-_-3035a1.jpg</a:t>
            </a:r>
          </a:p>
          <a:p>
            <a:r>
              <a:rPr lang="cs-CZ" dirty="0" smtClean="0"/>
              <a:t>http://karelcapek.cz/wp-content/gallery/karel-capek/karel-capek_0.jpg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ujahelku.cz</a:t>
            </a:r>
            <a:r>
              <a:rPr lang="cs-CZ" dirty="0" smtClean="0"/>
              <a:t>/obr/foto/d6.jpg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zsbcupice.cz</a:t>
            </a:r>
            <a:r>
              <a:rPr lang="cs-CZ" dirty="0" smtClean="0"/>
              <a:t>/</a:t>
            </a:r>
            <a:r>
              <a:rPr lang="cs-CZ" dirty="0" err="1" smtClean="0"/>
              <a:t>onas</a:t>
            </a:r>
            <a:r>
              <a:rPr lang="cs-CZ" dirty="0" smtClean="0"/>
              <a:t>/historie_</a:t>
            </a:r>
            <a:r>
              <a:rPr lang="cs-CZ" dirty="0" err="1" smtClean="0"/>
              <a:t>skoly</a:t>
            </a:r>
            <a:r>
              <a:rPr lang="cs-CZ" dirty="0" smtClean="0"/>
              <a:t>/</a:t>
            </a:r>
            <a:r>
              <a:rPr lang="cs-CZ" dirty="0" err="1" smtClean="0"/>
              <a:t>capkove</a:t>
            </a:r>
            <a:r>
              <a:rPr lang="cs-CZ" dirty="0" smtClean="0"/>
              <a:t>%20v%20detstvi.jpg</a:t>
            </a:r>
          </a:p>
          <a:p>
            <a:r>
              <a:rPr lang="cs-CZ" dirty="0" smtClean="0"/>
              <a:t>http://czechfolks.com/plus/wp-content/uploads/2009/12/karel-capek-pri-praci.jpg</a:t>
            </a:r>
          </a:p>
          <a:p>
            <a:r>
              <a:rPr lang="cs-CZ" dirty="0" smtClean="0"/>
              <a:t>http://zpravodajstvi.olomouc.cz/images/clanky/11948_1_0807131832.jpg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kudyznudy.cz</a:t>
            </a:r>
            <a:r>
              <a:rPr lang="cs-CZ" dirty="0" smtClean="0"/>
              <a:t>/</a:t>
            </a:r>
            <a:r>
              <a:rPr lang="cs-CZ" dirty="0" err="1" smtClean="0"/>
              <a:t>getmedia</a:t>
            </a:r>
            <a:r>
              <a:rPr lang="cs-CZ" dirty="0" smtClean="0"/>
              <a:t>/a13bf51d-bd21-4ed7-b507-6c75fdd89063/</a:t>
            </a:r>
            <a:r>
              <a:rPr lang="cs-CZ" dirty="0" err="1" smtClean="0"/>
              <a:t>MirImport</a:t>
            </a:r>
            <a:r>
              <a:rPr lang="cs-CZ" dirty="0" smtClean="0"/>
              <a:t>-2010-06-07-105802-ed6405e8-7211-11df-a6af-001a64a218ce.aspx</a:t>
            </a:r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1. Kde se Karel Čapek narodil?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Plzeň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Malé Svatoňovice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Praha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Brno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452320" y="2132856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980728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42900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59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2. Bratr Karla Čapka byl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lékař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učitel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malíř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zahradník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452320" y="3429000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980728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759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332656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3. Jak se jmenovala manželka Karla Čapka?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916832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Helena Čapková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140968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Lída </a:t>
            </a:r>
            <a:r>
              <a:rPr lang="cs-CZ" sz="2000" dirty="0" err="1" smtClean="0"/>
              <a:t>Baarová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4365104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</a:t>
            </a:r>
            <a:r>
              <a:rPr lang="cs-CZ" sz="2000" dirty="0" err="1" smtClean="0"/>
              <a:t>Adina</a:t>
            </a:r>
            <a:r>
              <a:rPr lang="cs-CZ" sz="2000" dirty="0" smtClean="0"/>
              <a:t> Mandlová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661248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Olga </a:t>
            </a:r>
            <a:r>
              <a:rPr lang="cs-CZ" sz="2000" dirty="0" err="1" smtClean="0"/>
              <a:t>Scheinpflugová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380312" y="5301208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285293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077072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628800"/>
            <a:ext cx="792088" cy="792088"/>
          </a:xfrm>
          <a:prstGeom prst="rect">
            <a:avLst/>
          </a:prstGeom>
        </p:spPr>
      </p:pic>
      <p:pic>
        <p:nvPicPr>
          <p:cNvPr id="14" name="Obrázek 13" descr="karel-capek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88640"/>
            <a:ext cx="2002110" cy="136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4. Slovo robot se objevilo v díle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Bílá nemoc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Krakatit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R. U. R.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Ze života hmyzu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380312" y="3429000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90872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59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5. Hlavní kladnou postavou hry Bílá nemoc je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Inženýr </a:t>
            </a:r>
            <a:r>
              <a:rPr lang="cs-CZ" sz="2000" dirty="0" err="1" smtClean="0"/>
              <a:t>Galén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Baron </a:t>
            </a:r>
            <a:r>
              <a:rPr lang="cs-CZ" sz="2000" dirty="0" err="1" smtClean="0"/>
              <a:t>Kr</a:t>
            </a:r>
            <a:r>
              <a:rPr lang="cs-CZ" sz="2000" dirty="0" err="1" smtClean="0">
                <a:latin typeface="Calibri"/>
              </a:rPr>
              <a:t>üg</a:t>
            </a:r>
            <a:r>
              <a:rPr lang="cs-CZ" sz="2000" dirty="0" smtClean="0"/>
              <a:t> 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Maršál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Doktor </a:t>
            </a:r>
            <a:r>
              <a:rPr lang="cs-CZ" sz="2000" dirty="0" err="1" smtClean="0"/>
              <a:t>Galén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452320" y="4797152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42900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908720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6. Jakou nemocí trpěl Karel Čapek? 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schizofrenie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tuberkulóza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nemoc páteře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netrpěl žádnou nemocí 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380312" y="3429000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90872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59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7. Který cestopis Karel Čapek nenapsal?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05273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a) Obrázky z Ruska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72883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Italské listy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69303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) Anglické listy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01317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d) Cesta na sever </a:t>
            </a:r>
            <a:endParaRPr lang="cs-CZ" sz="2000" dirty="0"/>
          </a:p>
        </p:txBody>
      </p:sp>
      <p:pic>
        <p:nvPicPr>
          <p:cNvPr id="10" name="Obrázek 9" descr="interest_rates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380312" y="908720"/>
            <a:ext cx="792088" cy="792088"/>
          </a:xfrm>
          <a:prstGeom prst="rect">
            <a:avLst/>
          </a:prstGeom>
        </p:spPr>
      </p:pic>
      <p:pic>
        <p:nvPicPr>
          <p:cNvPr id="11" name="Obrázek 10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792088" cy="792088"/>
          </a:xfrm>
          <a:prstGeom prst="rect">
            <a:avLst/>
          </a:prstGeom>
        </p:spPr>
      </p:pic>
      <p:pic>
        <p:nvPicPr>
          <p:cNvPr id="12" name="Obrázek 11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429000"/>
            <a:ext cx="792088" cy="792088"/>
          </a:xfrm>
          <a:prstGeom prst="rect">
            <a:avLst/>
          </a:prstGeom>
        </p:spPr>
      </p:pic>
      <p:pic>
        <p:nvPicPr>
          <p:cNvPr id="13" name="Obrázek 12" descr="interest_rat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5964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401</Words>
  <Application>Microsoft Office PowerPoint</Application>
  <PresentationFormat>Předvádění na obrazovce (4:3)</PresentationFormat>
  <Paragraphs>101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Použité zdroje</vt:lpstr>
    </vt:vector>
  </TitlesOfParts>
  <Company>ZS Zidlochovice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22</cp:revision>
  <dcterms:created xsi:type="dcterms:W3CDTF">2011-05-26T09:46:46Z</dcterms:created>
  <dcterms:modified xsi:type="dcterms:W3CDTF">2012-04-28T17:35:13Z</dcterms:modified>
</cp:coreProperties>
</file>