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1" r:id="rId4"/>
    <p:sldId id="257" r:id="rId5"/>
    <p:sldId id="260" r:id="rId6"/>
    <p:sldId id="262" r:id="rId7"/>
    <p:sldId id="258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267C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7A64C-81B7-4DD7-AF1A-F0DEE68499ED}" type="doc">
      <dgm:prSet loTypeId="urn:microsoft.com/office/officeart/2005/8/layout/chevron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720183DC-2DBE-4A00-9B0E-4D516E065265}">
      <dgm:prSet phldrT="[Text]"/>
      <dgm:spPr/>
      <dgm:t>
        <a:bodyPr/>
        <a:lstStyle/>
        <a:p>
          <a:r>
            <a:rPr lang="cs-CZ" b="1" dirty="0" smtClean="0">
              <a:latin typeface="Book Antiqua" pitchFamily="18" charset="0"/>
            </a:rPr>
            <a:t>1.</a:t>
          </a:r>
          <a:endParaRPr lang="cs-CZ" b="1" dirty="0">
            <a:latin typeface="Book Antiqua" pitchFamily="18" charset="0"/>
          </a:endParaRPr>
        </a:p>
      </dgm:t>
    </dgm:pt>
    <dgm:pt modelId="{94613FAD-B090-4EC9-8C1C-9253D313FB00}" type="parTrans" cxnId="{0D6D73E4-097D-41AD-AB51-BF58AD787E94}">
      <dgm:prSet/>
      <dgm:spPr/>
      <dgm:t>
        <a:bodyPr/>
        <a:lstStyle/>
        <a:p>
          <a:endParaRPr lang="cs-CZ"/>
        </a:p>
      </dgm:t>
    </dgm:pt>
    <dgm:pt modelId="{D1DA64EA-7CA5-448F-846D-D85FC8E05E20}" type="sibTrans" cxnId="{0D6D73E4-097D-41AD-AB51-BF58AD787E94}">
      <dgm:prSet/>
      <dgm:spPr/>
      <dgm:t>
        <a:bodyPr/>
        <a:lstStyle/>
        <a:p>
          <a:endParaRPr lang="cs-CZ"/>
        </a:p>
      </dgm:t>
    </dgm:pt>
    <dgm:pt modelId="{718D6F16-B0DC-4403-A611-DA3A84072029}">
      <dgm:prSet phldrT="[Text]"/>
      <dgm:spPr/>
      <dgm:t>
        <a:bodyPr/>
        <a:lstStyle/>
        <a:p>
          <a:r>
            <a:rPr lang="cs-CZ" b="1" dirty="0" err="1" smtClean="0">
              <a:latin typeface="Book Antiqua" pitchFamily="18" charset="0"/>
            </a:rPr>
            <a:t>Andrias</a:t>
          </a:r>
          <a:r>
            <a:rPr lang="cs-CZ" b="1" dirty="0" smtClean="0">
              <a:latin typeface="Book Antiqua" pitchFamily="18" charset="0"/>
            </a:rPr>
            <a:t> </a:t>
          </a:r>
          <a:r>
            <a:rPr lang="cs-CZ" b="1" dirty="0" err="1" smtClean="0">
              <a:latin typeface="Book Antiqua" pitchFamily="18" charset="0"/>
            </a:rPr>
            <a:t>Scheuchzeri</a:t>
          </a:r>
          <a:endParaRPr lang="cs-CZ" b="1" dirty="0">
            <a:latin typeface="Book Antiqua" pitchFamily="18" charset="0"/>
          </a:endParaRPr>
        </a:p>
      </dgm:t>
    </dgm:pt>
    <dgm:pt modelId="{C53B830C-ABAB-4FDF-BA07-DC1F61E05788}" type="parTrans" cxnId="{2FC06C61-3E8B-4B94-9723-4552EE5629A0}">
      <dgm:prSet/>
      <dgm:spPr/>
      <dgm:t>
        <a:bodyPr/>
        <a:lstStyle/>
        <a:p>
          <a:endParaRPr lang="cs-CZ"/>
        </a:p>
      </dgm:t>
    </dgm:pt>
    <dgm:pt modelId="{4EEBB153-9A41-4075-98B7-F941A5D9F504}" type="sibTrans" cxnId="{2FC06C61-3E8B-4B94-9723-4552EE5629A0}">
      <dgm:prSet/>
      <dgm:spPr/>
      <dgm:t>
        <a:bodyPr/>
        <a:lstStyle/>
        <a:p>
          <a:endParaRPr lang="cs-CZ"/>
        </a:p>
      </dgm:t>
    </dgm:pt>
    <dgm:pt modelId="{355459CB-CF29-4AB1-9090-0C759EF98E32}">
      <dgm:prSet phldrT="[Text]"/>
      <dgm:spPr/>
      <dgm:t>
        <a:bodyPr/>
        <a:lstStyle/>
        <a:p>
          <a:r>
            <a:rPr lang="cs-CZ" dirty="0" smtClean="0">
              <a:latin typeface="Book Antiqua" pitchFamily="18" charset="0"/>
            </a:rPr>
            <a:t>Objevení mloků (kapitánem Van </a:t>
          </a:r>
          <a:r>
            <a:rPr lang="cs-CZ" dirty="0" err="1" smtClean="0">
              <a:latin typeface="Book Antiqua" pitchFamily="18" charset="0"/>
            </a:rPr>
            <a:t>Tochem</a:t>
          </a:r>
          <a:r>
            <a:rPr lang="cs-CZ" dirty="0" smtClean="0">
              <a:latin typeface="Book Antiqua" pitchFamily="18" charset="0"/>
            </a:rPr>
            <a:t>)</a:t>
          </a:r>
          <a:endParaRPr lang="cs-CZ" dirty="0">
            <a:latin typeface="Book Antiqua" pitchFamily="18" charset="0"/>
          </a:endParaRPr>
        </a:p>
      </dgm:t>
    </dgm:pt>
    <dgm:pt modelId="{A079AA47-93B2-4B9F-85BE-B484CA085D21}" type="parTrans" cxnId="{14E2F692-EB96-4905-ACA8-2F2068A8CA6B}">
      <dgm:prSet/>
      <dgm:spPr/>
      <dgm:t>
        <a:bodyPr/>
        <a:lstStyle/>
        <a:p>
          <a:endParaRPr lang="cs-CZ"/>
        </a:p>
      </dgm:t>
    </dgm:pt>
    <dgm:pt modelId="{48DBEA1E-0B3B-4D71-9B23-D48F2EB4425A}" type="sibTrans" cxnId="{14E2F692-EB96-4905-ACA8-2F2068A8CA6B}">
      <dgm:prSet/>
      <dgm:spPr/>
      <dgm:t>
        <a:bodyPr/>
        <a:lstStyle/>
        <a:p>
          <a:endParaRPr lang="cs-CZ"/>
        </a:p>
      </dgm:t>
    </dgm:pt>
    <dgm:pt modelId="{8869E21C-0D0C-43D4-945F-CCF4D080CE02}">
      <dgm:prSet phldrT="[Text]"/>
      <dgm:spPr/>
      <dgm:t>
        <a:bodyPr/>
        <a:lstStyle/>
        <a:p>
          <a:r>
            <a:rPr lang="cs-CZ" b="1" dirty="0" smtClean="0">
              <a:latin typeface="Book Antiqua" pitchFamily="18" charset="0"/>
            </a:rPr>
            <a:t>2.</a:t>
          </a:r>
          <a:endParaRPr lang="cs-CZ" b="1" dirty="0">
            <a:latin typeface="Book Antiqua" pitchFamily="18" charset="0"/>
          </a:endParaRPr>
        </a:p>
      </dgm:t>
    </dgm:pt>
    <dgm:pt modelId="{82A5B5B1-00D8-46FB-A82B-812780AC7D80}" type="parTrans" cxnId="{B517FAE2-CDD3-4D94-BB15-EE526149B17F}">
      <dgm:prSet/>
      <dgm:spPr/>
      <dgm:t>
        <a:bodyPr/>
        <a:lstStyle/>
        <a:p>
          <a:endParaRPr lang="cs-CZ"/>
        </a:p>
      </dgm:t>
    </dgm:pt>
    <dgm:pt modelId="{26735CF8-3525-4D30-9897-7A937FFDBE3B}" type="sibTrans" cxnId="{B517FAE2-CDD3-4D94-BB15-EE526149B17F}">
      <dgm:prSet/>
      <dgm:spPr/>
      <dgm:t>
        <a:bodyPr/>
        <a:lstStyle/>
        <a:p>
          <a:endParaRPr lang="cs-CZ"/>
        </a:p>
      </dgm:t>
    </dgm:pt>
    <dgm:pt modelId="{EB9AE897-B2B0-45C2-AE25-C554940F6C52}">
      <dgm:prSet phldrT="[Text]"/>
      <dgm:spPr/>
      <dgm:t>
        <a:bodyPr/>
        <a:lstStyle/>
        <a:p>
          <a:r>
            <a:rPr lang="cs-CZ" b="1" dirty="0" smtClean="0">
              <a:latin typeface="Book Antiqua" pitchFamily="18" charset="0"/>
            </a:rPr>
            <a:t>Po stupních civilizace</a:t>
          </a:r>
          <a:endParaRPr lang="cs-CZ" b="1" dirty="0">
            <a:latin typeface="Book Antiqua" pitchFamily="18" charset="0"/>
          </a:endParaRPr>
        </a:p>
      </dgm:t>
    </dgm:pt>
    <dgm:pt modelId="{32B6C942-3AB9-4D64-9FE9-BC6ED3562D47}" type="parTrans" cxnId="{E27FD084-8E69-4CD0-8243-5E455613C735}">
      <dgm:prSet/>
      <dgm:spPr/>
      <dgm:t>
        <a:bodyPr/>
        <a:lstStyle/>
        <a:p>
          <a:endParaRPr lang="cs-CZ"/>
        </a:p>
      </dgm:t>
    </dgm:pt>
    <dgm:pt modelId="{CEEF1C05-CF2F-464D-BA4F-56ACF8FE7E00}" type="sibTrans" cxnId="{E27FD084-8E69-4CD0-8243-5E455613C735}">
      <dgm:prSet/>
      <dgm:spPr/>
      <dgm:t>
        <a:bodyPr/>
        <a:lstStyle/>
        <a:p>
          <a:endParaRPr lang="cs-CZ"/>
        </a:p>
      </dgm:t>
    </dgm:pt>
    <dgm:pt modelId="{1B860ADC-56E8-4155-9FB1-FE9EC595F2BA}">
      <dgm:prSet phldrT="[Text]"/>
      <dgm:spPr/>
      <dgm:t>
        <a:bodyPr/>
        <a:lstStyle/>
        <a:p>
          <a:r>
            <a:rPr lang="cs-CZ" dirty="0" smtClean="0">
              <a:latin typeface="Book Antiqua" pitchFamily="18" charset="0"/>
            </a:rPr>
            <a:t>Vývoj mloků – novinové články</a:t>
          </a:r>
          <a:endParaRPr lang="cs-CZ" dirty="0">
            <a:latin typeface="Book Antiqua" pitchFamily="18" charset="0"/>
          </a:endParaRPr>
        </a:p>
      </dgm:t>
    </dgm:pt>
    <dgm:pt modelId="{7B3FFE7F-8512-4CCC-93D6-1AB9D0A7078F}" type="parTrans" cxnId="{A4423450-C1DB-4C01-AD06-C7EB9D5A9A14}">
      <dgm:prSet/>
      <dgm:spPr/>
      <dgm:t>
        <a:bodyPr/>
        <a:lstStyle/>
        <a:p>
          <a:endParaRPr lang="cs-CZ"/>
        </a:p>
      </dgm:t>
    </dgm:pt>
    <dgm:pt modelId="{E70A64DF-B03B-4B8C-8896-8222F09B3A89}" type="sibTrans" cxnId="{A4423450-C1DB-4C01-AD06-C7EB9D5A9A14}">
      <dgm:prSet/>
      <dgm:spPr/>
      <dgm:t>
        <a:bodyPr/>
        <a:lstStyle/>
        <a:p>
          <a:endParaRPr lang="cs-CZ"/>
        </a:p>
      </dgm:t>
    </dgm:pt>
    <dgm:pt modelId="{186F5F08-768B-49E9-BD62-24AF254B8594}">
      <dgm:prSet phldrT="[Text]"/>
      <dgm:spPr/>
      <dgm:t>
        <a:bodyPr/>
        <a:lstStyle/>
        <a:p>
          <a:r>
            <a:rPr lang="cs-CZ" b="1" dirty="0" smtClean="0">
              <a:latin typeface="Book Antiqua" pitchFamily="18" charset="0"/>
            </a:rPr>
            <a:t>3.</a:t>
          </a:r>
          <a:endParaRPr lang="cs-CZ" b="1" dirty="0">
            <a:latin typeface="Book Antiqua" pitchFamily="18" charset="0"/>
          </a:endParaRPr>
        </a:p>
      </dgm:t>
    </dgm:pt>
    <dgm:pt modelId="{6A309CB7-C1B4-4C12-AB71-2A07A14B16C4}" type="parTrans" cxnId="{01473CE7-B57E-4A4C-B747-D5463F78483F}">
      <dgm:prSet/>
      <dgm:spPr/>
      <dgm:t>
        <a:bodyPr/>
        <a:lstStyle/>
        <a:p>
          <a:endParaRPr lang="cs-CZ"/>
        </a:p>
      </dgm:t>
    </dgm:pt>
    <dgm:pt modelId="{3F54E75D-CCF2-4204-AF15-1295B8707D26}" type="sibTrans" cxnId="{01473CE7-B57E-4A4C-B747-D5463F78483F}">
      <dgm:prSet/>
      <dgm:spPr/>
      <dgm:t>
        <a:bodyPr/>
        <a:lstStyle/>
        <a:p>
          <a:endParaRPr lang="cs-CZ"/>
        </a:p>
      </dgm:t>
    </dgm:pt>
    <dgm:pt modelId="{AECE975C-C07A-4967-AD36-7FD83E7757E3}">
      <dgm:prSet phldrT="[Text]"/>
      <dgm:spPr/>
      <dgm:t>
        <a:bodyPr/>
        <a:lstStyle/>
        <a:p>
          <a:r>
            <a:rPr lang="cs-CZ" b="1" dirty="0" smtClean="0">
              <a:latin typeface="Book Antiqua" pitchFamily="18" charset="0"/>
            </a:rPr>
            <a:t>Válka s Mloky</a:t>
          </a:r>
          <a:endParaRPr lang="cs-CZ" b="1" dirty="0">
            <a:latin typeface="Book Antiqua" pitchFamily="18" charset="0"/>
          </a:endParaRPr>
        </a:p>
      </dgm:t>
    </dgm:pt>
    <dgm:pt modelId="{16F9D721-5851-4B0F-BED7-26B689BD0DAC}" type="parTrans" cxnId="{07C0F758-0C79-493E-AB0E-4D1B4E506821}">
      <dgm:prSet/>
      <dgm:spPr/>
      <dgm:t>
        <a:bodyPr/>
        <a:lstStyle/>
        <a:p>
          <a:endParaRPr lang="cs-CZ"/>
        </a:p>
      </dgm:t>
    </dgm:pt>
    <dgm:pt modelId="{5FD10F06-BAFB-4F4C-9379-182154BB4B09}" type="sibTrans" cxnId="{07C0F758-0C79-493E-AB0E-4D1B4E506821}">
      <dgm:prSet/>
      <dgm:spPr/>
      <dgm:t>
        <a:bodyPr/>
        <a:lstStyle/>
        <a:p>
          <a:endParaRPr lang="cs-CZ"/>
        </a:p>
      </dgm:t>
    </dgm:pt>
    <dgm:pt modelId="{7E391AB6-18A4-48BA-92A2-D2B84306636A}">
      <dgm:prSet phldrT="[Text]"/>
      <dgm:spPr/>
      <dgm:t>
        <a:bodyPr/>
        <a:lstStyle/>
        <a:p>
          <a:r>
            <a:rPr lang="cs-CZ" dirty="0" smtClean="0">
              <a:latin typeface="Book Antiqua" pitchFamily="18" charset="0"/>
            </a:rPr>
            <a:t>Celosvětová válka</a:t>
          </a:r>
          <a:endParaRPr lang="cs-CZ" dirty="0">
            <a:latin typeface="Book Antiqua" pitchFamily="18" charset="0"/>
          </a:endParaRPr>
        </a:p>
      </dgm:t>
    </dgm:pt>
    <dgm:pt modelId="{7483DC78-795E-4648-8E4D-4FB5FA7AD440}" type="parTrans" cxnId="{E0F3923F-4297-4A3D-A6B7-2233471499EF}">
      <dgm:prSet/>
      <dgm:spPr/>
      <dgm:t>
        <a:bodyPr/>
        <a:lstStyle/>
        <a:p>
          <a:endParaRPr lang="cs-CZ"/>
        </a:p>
      </dgm:t>
    </dgm:pt>
    <dgm:pt modelId="{08C903A3-15B1-4E48-A1A4-45CA867992C4}" type="sibTrans" cxnId="{E0F3923F-4297-4A3D-A6B7-2233471499EF}">
      <dgm:prSet/>
      <dgm:spPr/>
      <dgm:t>
        <a:bodyPr/>
        <a:lstStyle/>
        <a:p>
          <a:endParaRPr lang="cs-CZ"/>
        </a:p>
      </dgm:t>
    </dgm:pt>
    <dgm:pt modelId="{51567237-B018-4A3D-B2FD-BCD5513F4505}" type="pres">
      <dgm:prSet presAssocID="{7867A64C-81B7-4DD7-AF1A-F0DEE68499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DE314CB-618A-4051-ADEC-D1E939D3B4FF}" type="pres">
      <dgm:prSet presAssocID="{720183DC-2DBE-4A00-9B0E-4D516E065265}" presName="composite" presStyleCnt="0"/>
      <dgm:spPr/>
    </dgm:pt>
    <dgm:pt modelId="{6172C4DB-54EF-42C4-A792-80F797A086AA}" type="pres">
      <dgm:prSet presAssocID="{720183DC-2DBE-4A00-9B0E-4D516E06526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546FB8-BC8C-48E2-9009-0D76F88A598A}" type="pres">
      <dgm:prSet presAssocID="{720183DC-2DBE-4A00-9B0E-4D516E06526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9D7FD5-A4DB-4BEC-9834-548FDDDF61C8}" type="pres">
      <dgm:prSet presAssocID="{D1DA64EA-7CA5-448F-846D-D85FC8E05E20}" presName="sp" presStyleCnt="0"/>
      <dgm:spPr/>
    </dgm:pt>
    <dgm:pt modelId="{F6C54069-A5DD-4F12-925F-D6CE9BD701EB}" type="pres">
      <dgm:prSet presAssocID="{8869E21C-0D0C-43D4-945F-CCF4D080CE02}" presName="composite" presStyleCnt="0"/>
      <dgm:spPr/>
    </dgm:pt>
    <dgm:pt modelId="{4F145226-E3F4-4BA8-B5D3-BF48FB6692EB}" type="pres">
      <dgm:prSet presAssocID="{8869E21C-0D0C-43D4-945F-CCF4D080CE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239087-29FD-4E33-B0CF-D66A90DBE23C}" type="pres">
      <dgm:prSet presAssocID="{8869E21C-0D0C-43D4-945F-CCF4D080CE0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720BC9-A713-42CD-953C-B3555278F790}" type="pres">
      <dgm:prSet presAssocID="{26735CF8-3525-4D30-9897-7A937FFDBE3B}" presName="sp" presStyleCnt="0"/>
      <dgm:spPr/>
    </dgm:pt>
    <dgm:pt modelId="{6D87A800-2CCF-4A86-8F06-F0B9B968BFBF}" type="pres">
      <dgm:prSet presAssocID="{186F5F08-768B-49E9-BD62-24AF254B8594}" presName="composite" presStyleCnt="0"/>
      <dgm:spPr/>
    </dgm:pt>
    <dgm:pt modelId="{FE0B58B1-010E-48C1-AE59-09ED5096EBCE}" type="pres">
      <dgm:prSet presAssocID="{186F5F08-768B-49E9-BD62-24AF254B859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59881C-4AF4-4E86-BCAC-8F08A52EBC71}" type="pres">
      <dgm:prSet presAssocID="{186F5F08-768B-49E9-BD62-24AF254B859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E39BFB0-74B5-4A1B-97ED-071AC87032AD}" type="presOf" srcId="{1B860ADC-56E8-4155-9FB1-FE9EC595F2BA}" destId="{1B239087-29FD-4E33-B0CF-D66A90DBE23C}" srcOrd="0" destOrd="1" presId="urn:microsoft.com/office/officeart/2005/8/layout/chevron2"/>
    <dgm:cxn modelId="{88B62D31-FB97-4805-9FD8-D8F699C438C8}" type="presOf" srcId="{8869E21C-0D0C-43D4-945F-CCF4D080CE02}" destId="{4F145226-E3F4-4BA8-B5D3-BF48FB6692EB}" srcOrd="0" destOrd="0" presId="urn:microsoft.com/office/officeart/2005/8/layout/chevron2"/>
    <dgm:cxn modelId="{CDAB0AEA-69B6-4607-88EB-47E4AE59A98E}" type="presOf" srcId="{EB9AE897-B2B0-45C2-AE25-C554940F6C52}" destId="{1B239087-29FD-4E33-B0CF-D66A90DBE23C}" srcOrd="0" destOrd="0" presId="urn:microsoft.com/office/officeart/2005/8/layout/chevron2"/>
    <dgm:cxn modelId="{B517FAE2-CDD3-4D94-BB15-EE526149B17F}" srcId="{7867A64C-81B7-4DD7-AF1A-F0DEE68499ED}" destId="{8869E21C-0D0C-43D4-945F-CCF4D080CE02}" srcOrd="1" destOrd="0" parTransId="{82A5B5B1-00D8-46FB-A82B-812780AC7D80}" sibTransId="{26735CF8-3525-4D30-9897-7A937FFDBE3B}"/>
    <dgm:cxn modelId="{E0F3923F-4297-4A3D-A6B7-2233471499EF}" srcId="{186F5F08-768B-49E9-BD62-24AF254B8594}" destId="{7E391AB6-18A4-48BA-92A2-D2B84306636A}" srcOrd="1" destOrd="0" parTransId="{7483DC78-795E-4648-8E4D-4FB5FA7AD440}" sibTransId="{08C903A3-15B1-4E48-A1A4-45CA867992C4}"/>
    <dgm:cxn modelId="{2FC06C61-3E8B-4B94-9723-4552EE5629A0}" srcId="{720183DC-2DBE-4A00-9B0E-4D516E065265}" destId="{718D6F16-B0DC-4403-A611-DA3A84072029}" srcOrd="0" destOrd="0" parTransId="{C53B830C-ABAB-4FDF-BA07-DC1F61E05788}" sibTransId="{4EEBB153-9A41-4075-98B7-F941A5D9F504}"/>
    <dgm:cxn modelId="{07C0F758-0C79-493E-AB0E-4D1B4E506821}" srcId="{186F5F08-768B-49E9-BD62-24AF254B8594}" destId="{AECE975C-C07A-4967-AD36-7FD83E7757E3}" srcOrd="0" destOrd="0" parTransId="{16F9D721-5851-4B0F-BED7-26B689BD0DAC}" sibTransId="{5FD10F06-BAFB-4F4C-9379-182154BB4B09}"/>
    <dgm:cxn modelId="{D64B853F-9632-43D2-8510-C272AA4416D8}" type="presOf" srcId="{7E391AB6-18A4-48BA-92A2-D2B84306636A}" destId="{F859881C-4AF4-4E86-BCAC-8F08A52EBC71}" srcOrd="0" destOrd="1" presId="urn:microsoft.com/office/officeart/2005/8/layout/chevron2"/>
    <dgm:cxn modelId="{797B84F8-C4E8-4064-8D72-47EEABD502FD}" type="presOf" srcId="{355459CB-CF29-4AB1-9090-0C759EF98E32}" destId="{45546FB8-BC8C-48E2-9009-0D76F88A598A}" srcOrd="0" destOrd="1" presId="urn:microsoft.com/office/officeart/2005/8/layout/chevron2"/>
    <dgm:cxn modelId="{0D6D73E4-097D-41AD-AB51-BF58AD787E94}" srcId="{7867A64C-81B7-4DD7-AF1A-F0DEE68499ED}" destId="{720183DC-2DBE-4A00-9B0E-4D516E065265}" srcOrd="0" destOrd="0" parTransId="{94613FAD-B090-4EC9-8C1C-9253D313FB00}" sibTransId="{D1DA64EA-7CA5-448F-846D-D85FC8E05E20}"/>
    <dgm:cxn modelId="{14E2F692-EB96-4905-ACA8-2F2068A8CA6B}" srcId="{720183DC-2DBE-4A00-9B0E-4D516E065265}" destId="{355459CB-CF29-4AB1-9090-0C759EF98E32}" srcOrd="1" destOrd="0" parTransId="{A079AA47-93B2-4B9F-85BE-B484CA085D21}" sibTransId="{48DBEA1E-0B3B-4D71-9B23-D48F2EB4425A}"/>
    <dgm:cxn modelId="{A4423450-C1DB-4C01-AD06-C7EB9D5A9A14}" srcId="{8869E21C-0D0C-43D4-945F-CCF4D080CE02}" destId="{1B860ADC-56E8-4155-9FB1-FE9EC595F2BA}" srcOrd="1" destOrd="0" parTransId="{7B3FFE7F-8512-4CCC-93D6-1AB9D0A7078F}" sibTransId="{E70A64DF-B03B-4B8C-8896-8222F09B3A89}"/>
    <dgm:cxn modelId="{5501F0B8-3463-42BE-90C0-0901B938A7E9}" type="presOf" srcId="{720183DC-2DBE-4A00-9B0E-4D516E065265}" destId="{6172C4DB-54EF-42C4-A792-80F797A086AA}" srcOrd="0" destOrd="0" presId="urn:microsoft.com/office/officeart/2005/8/layout/chevron2"/>
    <dgm:cxn modelId="{595E4F68-5151-4416-A962-96565FA04532}" type="presOf" srcId="{186F5F08-768B-49E9-BD62-24AF254B8594}" destId="{FE0B58B1-010E-48C1-AE59-09ED5096EBCE}" srcOrd="0" destOrd="0" presId="urn:microsoft.com/office/officeart/2005/8/layout/chevron2"/>
    <dgm:cxn modelId="{01473CE7-B57E-4A4C-B747-D5463F78483F}" srcId="{7867A64C-81B7-4DD7-AF1A-F0DEE68499ED}" destId="{186F5F08-768B-49E9-BD62-24AF254B8594}" srcOrd="2" destOrd="0" parTransId="{6A309CB7-C1B4-4C12-AB71-2A07A14B16C4}" sibTransId="{3F54E75D-CCF2-4204-AF15-1295B8707D26}"/>
    <dgm:cxn modelId="{277809C3-9C93-4800-9B79-57A7AA02B6D0}" type="presOf" srcId="{718D6F16-B0DC-4403-A611-DA3A84072029}" destId="{45546FB8-BC8C-48E2-9009-0D76F88A598A}" srcOrd="0" destOrd="0" presId="urn:microsoft.com/office/officeart/2005/8/layout/chevron2"/>
    <dgm:cxn modelId="{E27FD084-8E69-4CD0-8243-5E455613C735}" srcId="{8869E21C-0D0C-43D4-945F-CCF4D080CE02}" destId="{EB9AE897-B2B0-45C2-AE25-C554940F6C52}" srcOrd="0" destOrd="0" parTransId="{32B6C942-3AB9-4D64-9FE9-BC6ED3562D47}" sibTransId="{CEEF1C05-CF2F-464D-BA4F-56ACF8FE7E00}"/>
    <dgm:cxn modelId="{209A4033-B475-4B1E-9E48-83A4469E2F7A}" type="presOf" srcId="{7867A64C-81B7-4DD7-AF1A-F0DEE68499ED}" destId="{51567237-B018-4A3D-B2FD-BCD5513F4505}" srcOrd="0" destOrd="0" presId="urn:microsoft.com/office/officeart/2005/8/layout/chevron2"/>
    <dgm:cxn modelId="{36E5A00E-56FA-481A-B712-1E856740EE8F}" type="presOf" srcId="{AECE975C-C07A-4967-AD36-7FD83E7757E3}" destId="{F859881C-4AF4-4E86-BCAC-8F08A52EBC71}" srcOrd="0" destOrd="0" presId="urn:microsoft.com/office/officeart/2005/8/layout/chevron2"/>
    <dgm:cxn modelId="{A3272B0B-C43D-45D2-A494-3072F99CE11E}" type="presParOf" srcId="{51567237-B018-4A3D-B2FD-BCD5513F4505}" destId="{9DE314CB-618A-4051-ADEC-D1E939D3B4FF}" srcOrd="0" destOrd="0" presId="urn:microsoft.com/office/officeart/2005/8/layout/chevron2"/>
    <dgm:cxn modelId="{4AAA8DEC-7CA3-4EFF-8C59-07BA6F4EF34D}" type="presParOf" srcId="{9DE314CB-618A-4051-ADEC-D1E939D3B4FF}" destId="{6172C4DB-54EF-42C4-A792-80F797A086AA}" srcOrd="0" destOrd="0" presId="urn:microsoft.com/office/officeart/2005/8/layout/chevron2"/>
    <dgm:cxn modelId="{BEDE5BD4-359D-4417-8310-492865471623}" type="presParOf" srcId="{9DE314CB-618A-4051-ADEC-D1E939D3B4FF}" destId="{45546FB8-BC8C-48E2-9009-0D76F88A598A}" srcOrd="1" destOrd="0" presId="urn:microsoft.com/office/officeart/2005/8/layout/chevron2"/>
    <dgm:cxn modelId="{F06462C9-7DED-452E-9498-F5F8C7423E4B}" type="presParOf" srcId="{51567237-B018-4A3D-B2FD-BCD5513F4505}" destId="{BF9D7FD5-A4DB-4BEC-9834-548FDDDF61C8}" srcOrd="1" destOrd="0" presId="urn:microsoft.com/office/officeart/2005/8/layout/chevron2"/>
    <dgm:cxn modelId="{009AC732-A25D-494B-822A-A05B5649CA5B}" type="presParOf" srcId="{51567237-B018-4A3D-B2FD-BCD5513F4505}" destId="{F6C54069-A5DD-4F12-925F-D6CE9BD701EB}" srcOrd="2" destOrd="0" presId="urn:microsoft.com/office/officeart/2005/8/layout/chevron2"/>
    <dgm:cxn modelId="{899C2D0E-5C0B-466E-AB54-77CDE64310D5}" type="presParOf" srcId="{F6C54069-A5DD-4F12-925F-D6CE9BD701EB}" destId="{4F145226-E3F4-4BA8-B5D3-BF48FB6692EB}" srcOrd="0" destOrd="0" presId="urn:microsoft.com/office/officeart/2005/8/layout/chevron2"/>
    <dgm:cxn modelId="{ADC055C5-7C77-4EF4-9674-7F4B7B0704D3}" type="presParOf" srcId="{F6C54069-A5DD-4F12-925F-D6CE9BD701EB}" destId="{1B239087-29FD-4E33-B0CF-D66A90DBE23C}" srcOrd="1" destOrd="0" presId="urn:microsoft.com/office/officeart/2005/8/layout/chevron2"/>
    <dgm:cxn modelId="{DA85288E-241E-4A28-AD1E-6993450334E0}" type="presParOf" srcId="{51567237-B018-4A3D-B2FD-BCD5513F4505}" destId="{ED720BC9-A713-42CD-953C-B3555278F790}" srcOrd="3" destOrd="0" presId="urn:microsoft.com/office/officeart/2005/8/layout/chevron2"/>
    <dgm:cxn modelId="{402086BE-A428-4C88-B833-43B2B00F695A}" type="presParOf" srcId="{51567237-B018-4A3D-B2FD-BCD5513F4505}" destId="{6D87A800-2CCF-4A86-8F06-F0B9B968BFBF}" srcOrd="4" destOrd="0" presId="urn:microsoft.com/office/officeart/2005/8/layout/chevron2"/>
    <dgm:cxn modelId="{D4FB006D-3F4F-485B-91EB-24CC68053AAD}" type="presParOf" srcId="{6D87A800-2CCF-4A86-8F06-F0B9B968BFBF}" destId="{FE0B58B1-010E-48C1-AE59-09ED5096EBCE}" srcOrd="0" destOrd="0" presId="urn:microsoft.com/office/officeart/2005/8/layout/chevron2"/>
    <dgm:cxn modelId="{2CBB1D64-37E1-4131-B059-35BD75AA5C89}" type="presParOf" srcId="{6D87A800-2CCF-4A86-8F06-F0B9B968BFBF}" destId="{F859881C-4AF4-4E86-BCAC-8F08A52EBC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72C4DB-54EF-42C4-A792-80F797A086AA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latin typeface="Book Antiqua" pitchFamily="18" charset="0"/>
            </a:rPr>
            <a:t>1.</a:t>
          </a:r>
          <a:endParaRPr lang="cs-CZ" sz="2900" b="1" kern="1200" dirty="0">
            <a:latin typeface="Book Antiqua" pitchFamily="18" charset="0"/>
          </a:endParaRPr>
        </a:p>
      </dsp:txBody>
      <dsp:txXfrm rot="5400000">
        <a:off x="-222646" y="223826"/>
        <a:ext cx="1484312" cy="1039018"/>
      </dsp:txXfrm>
    </dsp:sp>
    <dsp:sp modelId="{45546FB8-BC8C-48E2-9009-0D76F88A598A}">
      <dsp:nvSpPr>
        <dsp:cNvPr id="0" name=""/>
        <dsp:cNvSpPr/>
      </dsp:nvSpPr>
      <dsp:spPr>
        <a:xfrm rot="5400000">
          <a:off x="3577331" y="-2537133"/>
          <a:ext cx="964803" cy="604142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b="1" kern="1200" dirty="0" err="1" smtClean="0">
              <a:latin typeface="Book Antiqua" pitchFamily="18" charset="0"/>
            </a:rPr>
            <a:t>Andrias</a:t>
          </a:r>
          <a:r>
            <a:rPr lang="cs-CZ" sz="2300" b="1" kern="1200" dirty="0" smtClean="0">
              <a:latin typeface="Book Antiqua" pitchFamily="18" charset="0"/>
            </a:rPr>
            <a:t> </a:t>
          </a:r>
          <a:r>
            <a:rPr lang="cs-CZ" sz="2300" b="1" kern="1200" dirty="0" err="1" smtClean="0">
              <a:latin typeface="Book Antiqua" pitchFamily="18" charset="0"/>
            </a:rPr>
            <a:t>Scheuchzeri</a:t>
          </a:r>
          <a:endParaRPr lang="cs-CZ" sz="2300" b="1" kern="1200" dirty="0">
            <a:latin typeface="Book Antiqua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>
              <a:latin typeface="Book Antiqua" pitchFamily="18" charset="0"/>
            </a:rPr>
            <a:t>Objevení mloků (kapitánem Van </a:t>
          </a:r>
          <a:r>
            <a:rPr lang="cs-CZ" sz="2300" kern="1200" dirty="0" err="1" smtClean="0">
              <a:latin typeface="Book Antiqua" pitchFamily="18" charset="0"/>
            </a:rPr>
            <a:t>Tochem</a:t>
          </a:r>
          <a:r>
            <a:rPr lang="cs-CZ" sz="2300" kern="1200" dirty="0" smtClean="0">
              <a:latin typeface="Book Antiqua" pitchFamily="18" charset="0"/>
            </a:rPr>
            <a:t>)</a:t>
          </a:r>
          <a:endParaRPr lang="cs-CZ" sz="2300" kern="1200" dirty="0">
            <a:latin typeface="Book Antiqua" pitchFamily="18" charset="0"/>
          </a:endParaRPr>
        </a:p>
      </dsp:txBody>
      <dsp:txXfrm rot="5400000">
        <a:off x="3577331" y="-2537133"/>
        <a:ext cx="964803" cy="6041429"/>
      </dsp:txXfrm>
    </dsp:sp>
    <dsp:sp modelId="{4F145226-E3F4-4BA8-B5D3-BF48FB6692E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latin typeface="Book Antiqua" pitchFamily="18" charset="0"/>
            </a:rPr>
            <a:t>2.</a:t>
          </a:r>
          <a:endParaRPr lang="cs-CZ" sz="2900" b="1" kern="1200" dirty="0">
            <a:latin typeface="Book Antiqua" pitchFamily="18" charset="0"/>
          </a:endParaRPr>
        </a:p>
      </dsp:txBody>
      <dsp:txXfrm rot="5400000">
        <a:off x="-222646" y="1512490"/>
        <a:ext cx="1484312" cy="1039018"/>
      </dsp:txXfrm>
    </dsp:sp>
    <dsp:sp modelId="{1B239087-29FD-4E33-B0CF-D66A90DBE23C}">
      <dsp:nvSpPr>
        <dsp:cNvPr id="0" name=""/>
        <dsp:cNvSpPr/>
      </dsp:nvSpPr>
      <dsp:spPr>
        <a:xfrm rot="5400000">
          <a:off x="3577331" y="-1248469"/>
          <a:ext cx="964803" cy="604142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b="1" kern="1200" dirty="0" smtClean="0">
              <a:latin typeface="Book Antiqua" pitchFamily="18" charset="0"/>
            </a:rPr>
            <a:t>Po stupních civilizace</a:t>
          </a:r>
          <a:endParaRPr lang="cs-CZ" sz="2300" b="1" kern="1200" dirty="0">
            <a:latin typeface="Book Antiqua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>
              <a:latin typeface="Book Antiqua" pitchFamily="18" charset="0"/>
            </a:rPr>
            <a:t>Vývoj mloků – novinové články</a:t>
          </a:r>
          <a:endParaRPr lang="cs-CZ" sz="2300" kern="1200" dirty="0">
            <a:latin typeface="Book Antiqua" pitchFamily="18" charset="0"/>
          </a:endParaRPr>
        </a:p>
      </dsp:txBody>
      <dsp:txXfrm rot="5400000">
        <a:off x="3577331" y="-1248469"/>
        <a:ext cx="964803" cy="6041429"/>
      </dsp:txXfrm>
    </dsp:sp>
    <dsp:sp modelId="{FE0B58B1-010E-48C1-AE59-09ED5096EBCE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>
              <a:latin typeface="Book Antiqua" pitchFamily="18" charset="0"/>
            </a:rPr>
            <a:t>3.</a:t>
          </a:r>
          <a:endParaRPr lang="cs-CZ" sz="2900" b="1" kern="1200" dirty="0">
            <a:latin typeface="Book Antiqua" pitchFamily="18" charset="0"/>
          </a:endParaRPr>
        </a:p>
      </dsp:txBody>
      <dsp:txXfrm rot="5400000">
        <a:off x="-222646" y="2801154"/>
        <a:ext cx="1484312" cy="1039018"/>
      </dsp:txXfrm>
    </dsp:sp>
    <dsp:sp modelId="{F859881C-4AF4-4E86-BCAC-8F08A52EBC71}">
      <dsp:nvSpPr>
        <dsp:cNvPr id="0" name=""/>
        <dsp:cNvSpPr/>
      </dsp:nvSpPr>
      <dsp:spPr>
        <a:xfrm rot="5400000">
          <a:off x="3577331" y="40194"/>
          <a:ext cx="964803" cy="6041429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b="1" kern="1200" dirty="0" smtClean="0">
              <a:latin typeface="Book Antiqua" pitchFamily="18" charset="0"/>
            </a:rPr>
            <a:t>Válka s Mloky</a:t>
          </a:r>
          <a:endParaRPr lang="cs-CZ" sz="2300" b="1" kern="1200" dirty="0">
            <a:latin typeface="Book Antiqua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>
              <a:latin typeface="Book Antiqua" pitchFamily="18" charset="0"/>
            </a:rPr>
            <a:t>Celosvětová válka</a:t>
          </a:r>
          <a:endParaRPr lang="cs-CZ" sz="2300" kern="1200" dirty="0">
            <a:latin typeface="Book Antiqua" pitchFamily="18" charset="0"/>
          </a:endParaRPr>
        </a:p>
      </dsp:txBody>
      <dsp:txXfrm rot="5400000">
        <a:off x="3577331" y="40194"/>
        <a:ext cx="964803" cy="6041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B9FC-A633-4C84-85F2-536303F63D31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DCA19-5980-47CA-AAE2-8DE22F35780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569" t="4851" r="3283" b="4851"/>
          <a:stretch>
            <a:fillRect/>
          </a:stretch>
        </p:blipFill>
        <p:spPr bwMode="auto">
          <a:xfrm>
            <a:off x="0" y="0"/>
            <a:ext cx="9205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611560" y="134076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39552" y="692696"/>
            <a:ext cx="6318448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b="1" kern="0" dirty="0" smtClean="0"/>
              <a:t>	</a:t>
            </a:r>
            <a:r>
              <a:rPr lang="cs-CZ" sz="2400" b="1" kern="0" dirty="0" smtClean="0"/>
              <a:t>Vzdělávací oblast</a:t>
            </a:r>
            <a:r>
              <a:rPr lang="cs-CZ" sz="2400" kern="0" dirty="0" smtClean="0"/>
              <a:t>: </a:t>
            </a:r>
            <a:br>
              <a:rPr lang="cs-CZ" sz="2400" kern="0" dirty="0" smtClean="0"/>
            </a:br>
            <a:r>
              <a:rPr lang="cs-CZ" sz="2400" kern="0" dirty="0" smtClean="0"/>
              <a:t>Jazyk a jazyková komunikace</a:t>
            </a:r>
            <a:br>
              <a:rPr lang="cs-CZ" sz="2400" kern="0" dirty="0" smtClean="0"/>
            </a:br>
            <a:r>
              <a:rPr lang="cs-CZ" sz="2400" b="1" kern="0" dirty="0" smtClean="0"/>
              <a:t>Vyučovací předmět</a:t>
            </a:r>
            <a:r>
              <a:rPr lang="cs-CZ" sz="2400" kern="0" dirty="0" smtClean="0"/>
              <a:t>: </a:t>
            </a:r>
            <a:br>
              <a:rPr lang="cs-CZ" sz="2400" kern="0" dirty="0" smtClean="0"/>
            </a:br>
            <a:r>
              <a:rPr lang="cs-CZ" sz="2400" kern="0" dirty="0" smtClean="0"/>
              <a:t>Český jazyk a literatura</a:t>
            </a:r>
            <a:br>
              <a:rPr lang="cs-CZ" sz="2400" kern="0" dirty="0" smtClean="0"/>
            </a:br>
            <a:r>
              <a:rPr lang="cs-CZ" sz="2400" b="1" kern="0" dirty="0" smtClean="0"/>
              <a:t>Ročník</a:t>
            </a:r>
            <a:r>
              <a:rPr lang="cs-CZ" sz="2400" kern="0" dirty="0" smtClean="0"/>
              <a:t>: 9. ročník </a:t>
            </a:r>
            <a:br>
              <a:rPr lang="cs-CZ" sz="2400" kern="0" dirty="0" smtClean="0"/>
            </a:br>
            <a:r>
              <a:rPr lang="cs-CZ" sz="2400" b="1" kern="0" dirty="0" smtClean="0"/>
              <a:t>Anotace</a:t>
            </a:r>
            <a:r>
              <a:rPr lang="cs-CZ" sz="2400" kern="0" dirty="0" smtClean="0"/>
              <a:t>: </a:t>
            </a:r>
            <a:r>
              <a:rPr lang="cs-CZ" sz="2400" b="1" kern="0" dirty="0" smtClean="0"/>
              <a:t>Karel Čapek Válka s mloky</a:t>
            </a:r>
            <a:r>
              <a:rPr lang="cs-CZ" sz="2400" kern="0" dirty="0" smtClean="0"/>
              <a:t/>
            </a:r>
            <a:br>
              <a:rPr lang="cs-CZ" sz="2400" kern="0" dirty="0" smtClean="0"/>
            </a:br>
            <a:r>
              <a:rPr lang="cs-CZ" sz="2400" kern="0" dirty="0" smtClean="0"/>
              <a:t>charakteristika románu, části knihy, </a:t>
            </a:r>
            <a:br>
              <a:rPr lang="cs-CZ" sz="2400" kern="0" dirty="0" smtClean="0"/>
            </a:br>
            <a:r>
              <a:rPr lang="cs-CZ" sz="2400" kern="0" dirty="0" smtClean="0"/>
              <a:t>děj </a:t>
            </a:r>
            <a:r>
              <a:rPr lang="cs-CZ" sz="2400" kern="0" dirty="0" smtClean="0"/>
              <a:t>románu, ukázka</a:t>
            </a:r>
            <a:endParaRPr lang="cs-CZ" sz="2400" kern="0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kern="0" dirty="0" smtClean="0"/>
              <a:t/>
            </a:r>
            <a:br>
              <a:rPr lang="cs-CZ" sz="2400" kern="0" dirty="0" smtClean="0"/>
            </a:br>
            <a:r>
              <a:rPr lang="cs-CZ" sz="2400" b="1" kern="0" dirty="0" smtClean="0"/>
              <a:t>Podpora vzdělávání v ZŠ Židlochovice</a:t>
            </a:r>
            <a:r>
              <a:rPr lang="cs-CZ" sz="2400" kern="0" dirty="0" smtClean="0"/>
              <a:t/>
            </a:r>
            <a:br>
              <a:rPr lang="cs-CZ" sz="2400" kern="0" dirty="0" smtClean="0"/>
            </a:br>
            <a:r>
              <a:rPr lang="cs-CZ" sz="2400" b="1" kern="0" dirty="0" smtClean="0"/>
              <a:t>Autor materiálu</a:t>
            </a:r>
            <a:r>
              <a:rPr lang="cs-CZ" sz="2400" kern="0" dirty="0" smtClean="0"/>
              <a:t>: Mgr. Petra Karpíšková</a:t>
            </a:r>
            <a:br>
              <a:rPr lang="cs-CZ" sz="2400" kern="0" dirty="0" smtClean="0"/>
            </a:br>
            <a:r>
              <a:rPr lang="cs-CZ" sz="2400" b="1" kern="0" dirty="0" smtClean="0"/>
              <a:t>Vytvořeno</a:t>
            </a:r>
            <a:r>
              <a:rPr lang="cs-CZ" sz="2400" kern="0" dirty="0" smtClean="0"/>
              <a:t>: prosinec 2011</a:t>
            </a:r>
            <a:endParaRPr lang="cs-CZ" sz="2400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95536" y="2276872"/>
            <a:ext cx="849694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96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Karel Čapek </a:t>
            </a:r>
          </a:p>
          <a:p>
            <a:pPr algn="ctr"/>
            <a:r>
              <a:rPr lang="cs-CZ" sz="7200" b="1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Válka s mloky</a:t>
            </a:r>
            <a:endParaRPr lang="cs-CZ" sz="7200" b="1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36" t="4851" r="3283" b="4851"/>
          <a:stretch>
            <a:fillRect/>
          </a:stretch>
        </p:blipFill>
        <p:spPr bwMode="auto">
          <a:xfrm>
            <a:off x="0" y="0"/>
            <a:ext cx="9205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611560" y="1340768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531813">
              <a:buFont typeface="Wingdings" pitchFamily="2" charset="2"/>
              <a:buChar char="v"/>
            </a:pPr>
            <a:r>
              <a:rPr lang="cs-CZ" sz="3200" dirty="0" smtClean="0"/>
              <a:t>alegorický, antiutopický román</a:t>
            </a:r>
          </a:p>
          <a:p>
            <a:pPr marL="531813" indent="-531813">
              <a:buFont typeface="Wingdings" pitchFamily="2" charset="2"/>
              <a:buChar char="v"/>
            </a:pPr>
            <a:r>
              <a:rPr lang="cs-CZ" sz="3200" dirty="0" smtClean="0"/>
              <a:t>napsaný roku 1935 </a:t>
            </a:r>
          </a:p>
          <a:p>
            <a:pPr marL="531813" indent="-531813">
              <a:buFont typeface="Wingdings" pitchFamily="2" charset="2"/>
              <a:buChar char="v"/>
            </a:pPr>
            <a:r>
              <a:rPr lang="cs-CZ" sz="3200" dirty="0" smtClean="0"/>
              <a:t>poprvé vydaný v letech 1935-1936 </a:t>
            </a:r>
            <a:br>
              <a:rPr lang="cs-CZ" sz="3200" dirty="0" smtClean="0"/>
            </a:br>
            <a:r>
              <a:rPr lang="cs-CZ" sz="3200" dirty="0" smtClean="0"/>
              <a:t>na pokračování v Lidových novinách </a:t>
            </a:r>
          </a:p>
          <a:p>
            <a:pPr marL="531813" indent="-531813">
              <a:buFont typeface="Wingdings" pitchFamily="2" charset="2"/>
              <a:buChar char="v"/>
            </a:pPr>
            <a:r>
              <a:rPr lang="cs-CZ" sz="3200" dirty="0" smtClean="0"/>
              <a:t>varuje před odlidštěním společnosti </a:t>
            </a:r>
            <a:br>
              <a:rPr lang="cs-CZ" sz="3200" dirty="0" smtClean="0"/>
            </a:br>
            <a:r>
              <a:rPr lang="cs-CZ" sz="3200" dirty="0" smtClean="0"/>
              <a:t>a nacismem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47667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 Black" pitchFamily="34" charset="0"/>
              </a:rPr>
              <a:t>Charakteristika</a:t>
            </a:r>
            <a:endParaRPr lang="cs-CZ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267744" y="40466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Části knihy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259632" y="1412776"/>
          <a:ext cx="7080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40768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089" t="4851" r="74847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203848" y="476672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Děj románu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6597" t="4851" r="3283" b="4851"/>
          <a:stretch>
            <a:fillRect/>
          </a:stretch>
        </p:blipFill>
        <p:spPr bwMode="auto">
          <a:xfrm>
            <a:off x="0" y="0"/>
            <a:ext cx="29503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bdélník 7"/>
          <p:cNvSpPr/>
          <p:nvPr/>
        </p:nvSpPr>
        <p:spPr>
          <a:xfrm>
            <a:off x="3563888" y="1268760"/>
            <a:ext cx="51845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cs-CZ" sz="2800" dirty="0" smtClean="0"/>
              <a:t>Kapitán Van </a:t>
            </a:r>
            <a:r>
              <a:rPr lang="cs-CZ" sz="2800" dirty="0" err="1" smtClean="0"/>
              <a:t>Toch</a:t>
            </a:r>
            <a:r>
              <a:rPr lang="cs-CZ" sz="2800" dirty="0" smtClean="0"/>
              <a:t> objeví </a:t>
            </a:r>
            <a:br>
              <a:rPr lang="cs-CZ" sz="2800" dirty="0" smtClean="0"/>
            </a:br>
            <a:r>
              <a:rPr lang="cs-CZ" sz="2800" dirty="0" smtClean="0"/>
              <a:t>na ostrově Tana Masa </a:t>
            </a:r>
            <a:br>
              <a:rPr lang="cs-CZ" sz="2800" dirty="0" smtClean="0"/>
            </a:br>
            <a:r>
              <a:rPr lang="cs-CZ" sz="2800" dirty="0" smtClean="0"/>
              <a:t>v Tichém oceánu inteligentní tvory, podobné mlokům.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cs-CZ" sz="2800" dirty="0" smtClean="0"/>
              <a:t>Obchoduje s nimi.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cs-CZ" sz="2800" dirty="0" smtClean="0"/>
              <a:t>Mloci se ale přemnoží, vzbouří, začnou vyhrožovat lidem válkou, jestli jim nedovolí zbourat břehy pevnin.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cs-CZ" sz="2800" dirty="0" smtClean="0"/>
              <a:t>Na konci knihy se ve Vltavě objeví první mlok.</a:t>
            </a:r>
            <a:endParaRPr lang="cs-CZ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089" t="4851" r="74847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87824" y="260648"/>
          <a:ext cx="4392488" cy="5472608"/>
        </p:xfrm>
        <a:graphic>
          <a:graphicData uri="http://schemas.openxmlformats.org/presentationml/2006/ole">
            <p:oleObj spid="_x0000_s1026" name="Acrobat Document" r:id="rId4" imgW="5668166" imgH="8019048" progId="AcroExch.Document.7">
              <p:embed/>
            </p:oleObj>
          </a:graphicData>
        </a:graphic>
      </p:graphicFrame>
      <p:graphicFrame>
        <p:nvGraphicFramePr>
          <p:cNvPr id="11" name="Objek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39752" y="1412776"/>
          <a:ext cx="4176464" cy="5112568"/>
        </p:xfrm>
        <a:graphic>
          <a:graphicData uri="http://schemas.openxmlformats.org/presentationml/2006/ole">
            <p:oleObj spid="_x0000_s1027" name="Acrobat Document" r:id="rId5" imgW="5668166" imgH="8019048" progId="AcroExch.Document.7">
              <p:embed/>
            </p:oleObj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66597" t="4851" r="3283" b="4851"/>
          <a:stretch>
            <a:fillRect/>
          </a:stretch>
        </p:blipFill>
        <p:spPr bwMode="auto">
          <a:xfrm>
            <a:off x="0" y="0"/>
            <a:ext cx="313184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089" t="4851" r="74847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3203848" y="47667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Použité zdroje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31840" y="1268760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endParaRPr lang="cs-CZ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/>
              <a:t>ČAPEK, Karel . </a:t>
            </a:r>
            <a:r>
              <a:rPr lang="cs-CZ" i="1" dirty="0" smtClean="0"/>
              <a:t>Válka s mloky</a:t>
            </a:r>
            <a:r>
              <a:rPr lang="cs-CZ" dirty="0" smtClean="0"/>
              <a:t>. Praha : Fragment, 2010. 237 s. ISBN 978-80-253-1078-6.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/>
              <a:t>Válka s mloky. In </a:t>
            </a:r>
            <a:r>
              <a:rPr lang="cs-CZ" i="1" dirty="0" err="1" smtClean="0"/>
              <a:t>Wikipedia</a:t>
            </a:r>
            <a:r>
              <a:rPr lang="cs-CZ" i="1" dirty="0" smtClean="0"/>
              <a:t> 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St. </a:t>
            </a:r>
            <a:r>
              <a:rPr lang="cs-CZ" dirty="0" err="1" smtClean="0"/>
              <a:t>Petersburg</a:t>
            </a:r>
            <a:r>
              <a:rPr lang="cs-CZ" dirty="0" smtClean="0"/>
              <a:t> (Florida) :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8.8.2006, last </a:t>
            </a:r>
            <a:r>
              <a:rPr lang="cs-CZ" dirty="0" err="1" smtClean="0"/>
              <a:t>modified</a:t>
            </a:r>
            <a:r>
              <a:rPr lang="cs-CZ" dirty="0" smtClean="0"/>
              <a:t> on 19.5.2011 [cit. 2011-09-18]. Dostupné z WWW: &lt;http://cs.wikipedia.org/wiki/Válka_s_mloky&gt;.</a:t>
            </a:r>
          </a:p>
          <a:p>
            <a:endParaRPr lang="cs-CZ" dirty="0" smtClean="0"/>
          </a:p>
          <a:p>
            <a:r>
              <a:rPr lang="cs-CZ" b="1" dirty="0" smtClean="0"/>
              <a:t>Obrázky </a:t>
            </a:r>
            <a:r>
              <a:rPr lang="en-US" dirty="0" smtClean="0"/>
              <a:t>[cit.</a:t>
            </a:r>
            <a:r>
              <a:rPr lang="cs-CZ" dirty="0" smtClean="0"/>
              <a:t> 2011-09-18</a:t>
            </a:r>
            <a:r>
              <a:rPr lang="en-US" dirty="0" smtClean="0"/>
              <a:t>]</a:t>
            </a:r>
            <a:endParaRPr lang="cs-CZ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/>
              <a:t>http://www.latoro.com/wallpapers/animals/18379-desktop-wallpapers-salamander.jpg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/>
              <a:t>http://wallpaperswide.com/thumbs/blurred_green_leaves-t2.jpg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/>
              <a:t>http://2.bp.blogspot.com/_</a:t>
            </a:r>
            <a:r>
              <a:rPr lang="cs-CZ" dirty="0" err="1" smtClean="0"/>
              <a:t>lj</a:t>
            </a:r>
            <a:r>
              <a:rPr lang="cs-CZ" dirty="0" smtClean="0"/>
              <a:t>_y7Z_fw94/S8obKs9zWFI/</a:t>
            </a:r>
            <a:r>
              <a:rPr lang="cs-CZ" dirty="0" err="1" smtClean="0"/>
              <a:t>AAAAAAAABkw</a:t>
            </a:r>
            <a:r>
              <a:rPr lang="cs-CZ" dirty="0" smtClean="0"/>
              <a:t>/N8s7zS3Ozq8/s1600/</a:t>
            </a:r>
            <a:r>
              <a:rPr lang="cs-CZ" dirty="0" err="1" smtClean="0"/>
              <a:t>frog</a:t>
            </a:r>
            <a:r>
              <a:rPr lang="cs-CZ" dirty="0" smtClean="0"/>
              <a:t>_1024x768_9787.jpg</a:t>
            </a:r>
          </a:p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6597" t="4851" r="3283" b="4851"/>
          <a:stretch>
            <a:fillRect/>
          </a:stretch>
        </p:blipFill>
        <p:spPr bwMode="auto">
          <a:xfrm>
            <a:off x="0" y="0"/>
            <a:ext cx="29503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65</Words>
  <Application>Microsoft Office PowerPoint</Application>
  <PresentationFormat>Předvádění na obrazovce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sady Office</vt:lpstr>
      <vt:lpstr>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12</cp:revision>
  <dcterms:created xsi:type="dcterms:W3CDTF">2011-09-17T03:15:26Z</dcterms:created>
  <dcterms:modified xsi:type="dcterms:W3CDTF">2012-05-02T09:56:55Z</dcterms:modified>
</cp:coreProperties>
</file>