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3" r:id="rId5"/>
    <p:sldId id="261" r:id="rId6"/>
    <p:sldId id="262" r:id="rId7"/>
    <p:sldId id="257" r:id="rId8"/>
    <p:sldId id="260" r:id="rId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0000"/>
    <a:srgbClr val="990000"/>
    <a:srgbClr val="660033"/>
    <a:srgbClr val="800000"/>
    <a:srgbClr val="FFFFFF"/>
    <a:srgbClr val="FFCCCC"/>
    <a:srgbClr val="FFFFCC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8BA81C-F8A2-4EE5-B8A9-054FFC4A394F}" type="doc">
      <dgm:prSet loTypeId="urn:microsoft.com/office/officeart/2005/8/layout/hierarchy1" loCatId="hierarchy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cs-CZ"/>
        </a:p>
      </dgm:t>
    </dgm:pt>
    <dgm:pt modelId="{8827C94E-E8FA-44DC-A429-587E67C1DA47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Próza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D55ED0E7-84E5-4C0D-89C1-F11BF448A2E9}" type="parTrans" cxnId="{5A4AE3A2-C916-49B7-A88E-D81422DA511F}">
      <dgm:prSet/>
      <dgm:spPr/>
      <dgm:t>
        <a:bodyPr/>
        <a:lstStyle/>
        <a:p>
          <a:endParaRPr lang="cs-CZ"/>
        </a:p>
      </dgm:t>
    </dgm:pt>
    <dgm:pt modelId="{5473C874-3777-454B-B1D2-BCE58A99C9C4}" type="sibTrans" cxnId="{5A4AE3A2-C916-49B7-A88E-D81422DA511F}">
      <dgm:prSet/>
      <dgm:spPr/>
      <dgm:t>
        <a:bodyPr/>
        <a:lstStyle/>
        <a:p>
          <a:endParaRPr lang="cs-CZ"/>
        </a:p>
      </dgm:t>
    </dgm:pt>
    <dgm:pt modelId="{10B78600-1945-4AF7-8A3E-8244870FFBBC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Krakatit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B58729A9-419F-4513-B340-451236298C40}" type="parTrans" cxnId="{F47877FC-5156-499B-A4F4-97EB7482A202}">
      <dgm:prSet/>
      <dgm:spPr/>
      <dgm:t>
        <a:bodyPr/>
        <a:lstStyle/>
        <a:p>
          <a:endParaRPr lang="cs-CZ"/>
        </a:p>
      </dgm:t>
    </dgm:pt>
    <dgm:pt modelId="{92EAFFF1-B30B-4EAB-91D5-1D52FC08DE52}" type="sibTrans" cxnId="{F47877FC-5156-499B-A4F4-97EB7482A202}">
      <dgm:prSet/>
      <dgm:spPr/>
      <dgm:t>
        <a:bodyPr/>
        <a:lstStyle/>
        <a:p>
          <a:endParaRPr lang="cs-CZ"/>
        </a:p>
      </dgm:t>
    </dgm:pt>
    <dgm:pt modelId="{E3C75BB4-FFC8-491B-8FB3-8E2C3B2457F0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Povídky </a:t>
          </a:r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/>
          </a:r>
          <a:br>
            <a:rPr lang="cs-CZ" sz="2400" b="1" dirty="0" smtClean="0">
              <a:solidFill>
                <a:srgbClr val="600000"/>
              </a:solidFill>
              <a:effectLst/>
              <a:latin typeface="+mn-lt"/>
            </a:rPr>
          </a:br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z </a:t>
          </a:r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jedné kapsy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C695ED16-C610-431C-ACA1-5A72F2E50D09}" type="parTrans" cxnId="{E51FD267-CE8E-48AE-B981-26EE6C207E3B}">
      <dgm:prSet/>
      <dgm:spPr/>
      <dgm:t>
        <a:bodyPr/>
        <a:lstStyle/>
        <a:p>
          <a:endParaRPr lang="cs-CZ"/>
        </a:p>
      </dgm:t>
    </dgm:pt>
    <dgm:pt modelId="{839BB005-2EB4-4967-9744-990C0808F075}" type="sibTrans" cxnId="{E51FD267-CE8E-48AE-B981-26EE6C207E3B}">
      <dgm:prSet/>
      <dgm:spPr/>
      <dgm:t>
        <a:bodyPr/>
        <a:lstStyle/>
        <a:p>
          <a:endParaRPr lang="cs-CZ"/>
        </a:p>
      </dgm:t>
    </dgm:pt>
    <dgm:pt modelId="{79620B04-9A63-4C34-B81B-05BA7C2EF5BB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Válka </a:t>
          </a:r>
        </a:p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s mloky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F59A20A2-597D-451C-B7D2-B60234566483}" type="parTrans" cxnId="{42EBEB3E-CAFD-4F1E-A84F-D14662A9ED89}">
      <dgm:prSet/>
      <dgm:spPr/>
      <dgm:t>
        <a:bodyPr/>
        <a:lstStyle/>
        <a:p>
          <a:endParaRPr lang="cs-CZ"/>
        </a:p>
      </dgm:t>
    </dgm:pt>
    <dgm:pt modelId="{F1417EE6-58BE-430C-9649-0EB2943156FE}" type="sibTrans" cxnId="{42EBEB3E-CAFD-4F1E-A84F-D14662A9ED89}">
      <dgm:prSet/>
      <dgm:spPr/>
      <dgm:t>
        <a:bodyPr/>
        <a:lstStyle/>
        <a:p>
          <a:endParaRPr lang="cs-CZ"/>
        </a:p>
      </dgm:t>
    </dgm:pt>
    <dgm:pt modelId="{9C62089F-A43D-4447-B8E1-952A2C8267DF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Zahradníkův rok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BE464707-D449-4F12-82ED-1A8A9CD69FA8}" type="parTrans" cxnId="{426EB198-4BBC-4481-9C89-420D08E63C49}">
      <dgm:prSet/>
      <dgm:spPr/>
      <dgm:t>
        <a:bodyPr/>
        <a:lstStyle/>
        <a:p>
          <a:endParaRPr lang="cs-CZ"/>
        </a:p>
      </dgm:t>
    </dgm:pt>
    <dgm:pt modelId="{CD1B28A3-414D-425C-9DA1-B40EC4B79320}" type="sibTrans" cxnId="{426EB198-4BBC-4481-9C89-420D08E63C49}">
      <dgm:prSet/>
      <dgm:spPr/>
      <dgm:t>
        <a:bodyPr/>
        <a:lstStyle/>
        <a:p>
          <a:endParaRPr lang="cs-CZ"/>
        </a:p>
      </dgm:t>
    </dgm:pt>
    <dgm:pt modelId="{1ADDD201-C51C-4442-A495-B90A8EB9EDAA}" type="pres">
      <dgm:prSet presAssocID="{D28BA81C-F8A2-4EE5-B8A9-054FFC4A394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56E4946-0FA7-4DCD-818B-AE0E1EF96C83}" type="pres">
      <dgm:prSet presAssocID="{8827C94E-E8FA-44DC-A429-587E67C1DA47}" presName="hierRoot1" presStyleCnt="0"/>
      <dgm:spPr/>
    </dgm:pt>
    <dgm:pt modelId="{7F9F4BCD-996D-45E8-93D3-0F320EF5803F}" type="pres">
      <dgm:prSet presAssocID="{8827C94E-E8FA-44DC-A429-587E67C1DA47}" presName="composite" presStyleCnt="0"/>
      <dgm:spPr/>
    </dgm:pt>
    <dgm:pt modelId="{EB1AAEF8-CF30-4C81-BAC3-CC41CFBD2F0F}" type="pres">
      <dgm:prSet presAssocID="{8827C94E-E8FA-44DC-A429-587E67C1DA47}" presName="background" presStyleLbl="node0" presStyleIdx="0" presStyleCnt="1"/>
      <dgm:spPr/>
    </dgm:pt>
    <dgm:pt modelId="{1DCC68F4-35E8-4965-AB54-0ED7D0897484}" type="pres">
      <dgm:prSet presAssocID="{8827C94E-E8FA-44DC-A429-587E67C1DA4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85DC855E-32C3-4A20-A328-4F44E731EAB7}" type="pres">
      <dgm:prSet presAssocID="{8827C94E-E8FA-44DC-A429-587E67C1DA47}" presName="hierChild2" presStyleCnt="0"/>
      <dgm:spPr/>
    </dgm:pt>
    <dgm:pt modelId="{1FAF13DA-56DC-4E63-AF7A-9A0D01CC0118}" type="pres">
      <dgm:prSet presAssocID="{B58729A9-419F-4513-B340-451236298C40}" presName="Name10" presStyleLbl="parChTrans1D2" presStyleIdx="0" presStyleCnt="4"/>
      <dgm:spPr/>
      <dgm:t>
        <a:bodyPr/>
        <a:lstStyle/>
        <a:p>
          <a:endParaRPr lang="cs-CZ"/>
        </a:p>
      </dgm:t>
    </dgm:pt>
    <dgm:pt modelId="{8D165613-2659-4125-B3B8-E7D0C61B8770}" type="pres">
      <dgm:prSet presAssocID="{10B78600-1945-4AF7-8A3E-8244870FFBBC}" presName="hierRoot2" presStyleCnt="0"/>
      <dgm:spPr/>
    </dgm:pt>
    <dgm:pt modelId="{28E71041-01F0-4B0C-A452-C0A338CBF2C9}" type="pres">
      <dgm:prSet presAssocID="{10B78600-1945-4AF7-8A3E-8244870FFBBC}" presName="composite2" presStyleCnt="0"/>
      <dgm:spPr/>
    </dgm:pt>
    <dgm:pt modelId="{A88D843C-F680-4619-9B7A-F2F5E9A8B38F}" type="pres">
      <dgm:prSet presAssocID="{10B78600-1945-4AF7-8A3E-8244870FFBBC}" presName="background2" presStyleLbl="node2" presStyleIdx="0" presStyleCnt="4"/>
      <dgm:spPr/>
    </dgm:pt>
    <dgm:pt modelId="{A39B9590-E4D3-43AC-BEDE-2C319486CAA8}" type="pres">
      <dgm:prSet presAssocID="{10B78600-1945-4AF7-8A3E-8244870FFBBC}" presName="text2" presStyleLbl="fgAcc2" presStyleIdx="0" presStyleCnt="4" custScaleY="1017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94F326-08FA-4716-8243-49338C49BE55}" type="pres">
      <dgm:prSet presAssocID="{10B78600-1945-4AF7-8A3E-8244870FFBBC}" presName="hierChild3" presStyleCnt="0"/>
      <dgm:spPr/>
    </dgm:pt>
    <dgm:pt modelId="{DEB35D06-61BB-4D52-BE9F-07575ABF8E65}" type="pres">
      <dgm:prSet presAssocID="{C695ED16-C610-431C-ACA1-5A72F2E50D09}" presName="Name10" presStyleLbl="parChTrans1D2" presStyleIdx="1" presStyleCnt="4"/>
      <dgm:spPr/>
      <dgm:t>
        <a:bodyPr/>
        <a:lstStyle/>
        <a:p>
          <a:endParaRPr lang="cs-CZ"/>
        </a:p>
      </dgm:t>
    </dgm:pt>
    <dgm:pt modelId="{66502E27-1482-4660-B288-829BB3E524FE}" type="pres">
      <dgm:prSet presAssocID="{E3C75BB4-FFC8-491B-8FB3-8E2C3B2457F0}" presName="hierRoot2" presStyleCnt="0"/>
      <dgm:spPr/>
    </dgm:pt>
    <dgm:pt modelId="{AA2FED43-672C-4685-B498-11244CFE8F20}" type="pres">
      <dgm:prSet presAssocID="{E3C75BB4-FFC8-491B-8FB3-8E2C3B2457F0}" presName="composite2" presStyleCnt="0"/>
      <dgm:spPr/>
    </dgm:pt>
    <dgm:pt modelId="{9917EEFB-DD20-430D-9D3C-717AC6C8C710}" type="pres">
      <dgm:prSet presAssocID="{E3C75BB4-FFC8-491B-8FB3-8E2C3B2457F0}" presName="background2" presStyleLbl="node2" presStyleIdx="1" presStyleCnt="4"/>
      <dgm:spPr/>
    </dgm:pt>
    <dgm:pt modelId="{73563005-FF7E-4CB2-AA68-6B20400CE9CD}" type="pres">
      <dgm:prSet presAssocID="{E3C75BB4-FFC8-491B-8FB3-8E2C3B2457F0}" presName="text2" presStyleLbl="fgAcc2" presStyleIdx="1" presStyleCnt="4" custScaleX="120484" custScaleY="1222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A6A91750-9DDC-469C-99D7-8D34F4FC9E18}" type="pres">
      <dgm:prSet presAssocID="{E3C75BB4-FFC8-491B-8FB3-8E2C3B2457F0}" presName="hierChild3" presStyleCnt="0"/>
      <dgm:spPr/>
    </dgm:pt>
    <dgm:pt modelId="{B59428BE-A536-40C3-95ED-B75ECA31B6BA}" type="pres">
      <dgm:prSet presAssocID="{BE464707-D449-4F12-82ED-1A8A9CD69FA8}" presName="Name10" presStyleLbl="parChTrans1D2" presStyleIdx="2" presStyleCnt="4"/>
      <dgm:spPr/>
      <dgm:t>
        <a:bodyPr/>
        <a:lstStyle/>
        <a:p>
          <a:endParaRPr lang="cs-CZ"/>
        </a:p>
      </dgm:t>
    </dgm:pt>
    <dgm:pt modelId="{F4B37610-8122-42D2-80CB-93A980302BE7}" type="pres">
      <dgm:prSet presAssocID="{9C62089F-A43D-4447-B8E1-952A2C8267DF}" presName="hierRoot2" presStyleCnt="0"/>
      <dgm:spPr/>
    </dgm:pt>
    <dgm:pt modelId="{AFF2470E-8E39-4B27-A2CC-CFFAA5CB4D91}" type="pres">
      <dgm:prSet presAssocID="{9C62089F-A43D-4447-B8E1-952A2C8267DF}" presName="composite2" presStyleCnt="0"/>
      <dgm:spPr/>
    </dgm:pt>
    <dgm:pt modelId="{9A288397-EAC3-4685-9F18-6A9B6CEAA0BB}" type="pres">
      <dgm:prSet presAssocID="{9C62089F-A43D-4447-B8E1-952A2C8267DF}" presName="background2" presStyleLbl="node2" presStyleIdx="2" presStyleCnt="4"/>
      <dgm:spPr/>
    </dgm:pt>
    <dgm:pt modelId="{F4ED8FEF-CF11-4249-88E6-E1A32A7D2D8A}" type="pres">
      <dgm:prSet presAssocID="{9C62089F-A43D-4447-B8E1-952A2C8267DF}" presName="text2" presStyleLbl="fgAcc2" presStyleIdx="2" presStyleCnt="4" custScaleX="142156" custScaleY="122250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3781829-C423-4508-83FD-CB8B229F876D}" type="pres">
      <dgm:prSet presAssocID="{9C62089F-A43D-4447-B8E1-952A2C8267DF}" presName="hierChild3" presStyleCnt="0"/>
      <dgm:spPr/>
    </dgm:pt>
    <dgm:pt modelId="{EFE40FB5-2720-4E58-BB0B-D0C62CF7D3FF}" type="pres">
      <dgm:prSet presAssocID="{F59A20A2-597D-451C-B7D2-B60234566483}" presName="Name10" presStyleLbl="parChTrans1D2" presStyleIdx="3" presStyleCnt="4"/>
      <dgm:spPr/>
      <dgm:t>
        <a:bodyPr/>
        <a:lstStyle/>
        <a:p>
          <a:endParaRPr lang="cs-CZ"/>
        </a:p>
      </dgm:t>
    </dgm:pt>
    <dgm:pt modelId="{A1586130-E4AB-4581-8D2A-0889F722353B}" type="pres">
      <dgm:prSet presAssocID="{79620B04-9A63-4C34-B81B-05BA7C2EF5BB}" presName="hierRoot2" presStyleCnt="0"/>
      <dgm:spPr/>
    </dgm:pt>
    <dgm:pt modelId="{02DC2BBE-BB5C-49B3-BD20-C87BFE34FBF1}" type="pres">
      <dgm:prSet presAssocID="{79620B04-9A63-4C34-B81B-05BA7C2EF5BB}" presName="composite2" presStyleCnt="0"/>
      <dgm:spPr/>
    </dgm:pt>
    <dgm:pt modelId="{B23C4DC3-118C-4997-B931-385E8A2BEE2F}" type="pres">
      <dgm:prSet presAssocID="{79620B04-9A63-4C34-B81B-05BA7C2EF5BB}" presName="background2" presStyleLbl="node2" presStyleIdx="3" presStyleCnt="4"/>
      <dgm:spPr/>
    </dgm:pt>
    <dgm:pt modelId="{472AC980-A9E5-495C-9B92-6E4CF50CCD5B}" type="pres">
      <dgm:prSet presAssocID="{79620B04-9A63-4C34-B81B-05BA7C2EF5BB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943765C-B4AF-4420-9DCD-E8C968800157}" type="pres">
      <dgm:prSet presAssocID="{79620B04-9A63-4C34-B81B-05BA7C2EF5BB}" presName="hierChild3" presStyleCnt="0"/>
      <dgm:spPr/>
    </dgm:pt>
  </dgm:ptLst>
  <dgm:cxnLst>
    <dgm:cxn modelId="{F47877FC-5156-499B-A4F4-97EB7482A202}" srcId="{8827C94E-E8FA-44DC-A429-587E67C1DA47}" destId="{10B78600-1945-4AF7-8A3E-8244870FFBBC}" srcOrd="0" destOrd="0" parTransId="{B58729A9-419F-4513-B340-451236298C40}" sibTransId="{92EAFFF1-B30B-4EAB-91D5-1D52FC08DE52}"/>
    <dgm:cxn modelId="{21A347B3-2A9F-42A0-A13A-2FD3467B2173}" type="presOf" srcId="{BE464707-D449-4F12-82ED-1A8A9CD69FA8}" destId="{B59428BE-A536-40C3-95ED-B75ECA31B6BA}" srcOrd="0" destOrd="0" presId="urn:microsoft.com/office/officeart/2005/8/layout/hierarchy1"/>
    <dgm:cxn modelId="{71B66B7E-D65F-4280-A559-906844FE3D0E}" type="presOf" srcId="{10B78600-1945-4AF7-8A3E-8244870FFBBC}" destId="{A39B9590-E4D3-43AC-BEDE-2C319486CAA8}" srcOrd="0" destOrd="0" presId="urn:microsoft.com/office/officeart/2005/8/layout/hierarchy1"/>
    <dgm:cxn modelId="{457E7C7A-B706-450C-B014-2B5D31601ACE}" type="presOf" srcId="{F59A20A2-597D-451C-B7D2-B60234566483}" destId="{EFE40FB5-2720-4E58-BB0B-D0C62CF7D3FF}" srcOrd="0" destOrd="0" presId="urn:microsoft.com/office/officeart/2005/8/layout/hierarchy1"/>
    <dgm:cxn modelId="{08C8DDC6-4A1E-4F54-9F42-7788C0665718}" type="presOf" srcId="{B58729A9-419F-4513-B340-451236298C40}" destId="{1FAF13DA-56DC-4E63-AF7A-9A0D01CC0118}" srcOrd="0" destOrd="0" presId="urn:microsoft.com/office/officeart/2005/8/layout/hierarchy1"/>
    <dgm:cxn modelId="{36E5562C-0D55-4F5D-A557-99ADBEEB6444}" type="presOf" srcId="{9C62089F-A43D-4447-B8E1-952A2C8267DF}" destId="{F4ED8FEF-CF11-4249-88E6-E1A32A7D2D8A}" srcOrd="0" destOrd="0" presId="urn:microsoft.com/office/officeart/2005/8/layout/hierarchy1"/>
    <dgm:cxn modelId="{7903379A-E638-4DF1-A090-331D592653B2}" type="presOf" srcId="{D28BA81C-F8A2-4EE5-B8A9-054FFC4A394F}" destId="{1ADDD201-C51C-4442-A495-B90A8EB9EDAA}" srcOrd="0" destOrd="0" presId="urn:microsoft.com/office/officeart/2005/8/layout/hierarchy1"/>
    <dgm:cxn modelId="{E51FD267-CE8E-48AE-B981-26EE6C207E3B}" srcId="{8827C94E-E8FA-44DC-A429-587E67C1DA47}" destId="{E3C75BB4-FFC8-491B-8FB3-8E2C3B2457F0}" srcOrd="1" destOrd="0" parTransId="{C695ED16-C610-431C-ACA1-5A72F2E50D09}" sibTransId="{839BB005-2EB4-4967-9744-990C0808F075}"/>
    <dgm:cxn modelId="{BDD3EAAF-5934-4330-9238-6FCFA2FCCA31}" type="presOf" srcId="{79620B04-9A63-4C34-B81B-05BA7C2EF5BB}" destId="{472AC980-A9E5-495C-9B92-6E4CF50CCD5B}" srcOrd="0" destOrd="0" presId="urn:microsoft.com/office/officeart/2005/8/layout/hierarchy1"/>
    <dgm:cxn modelId="{42EBEB3E-CAFD-4F1E-A84F-D14662A9ED89}" srcId="{8827C94E-E8FA-44DC-A429-587E67C1DA47}" destId="{79620B04-9A63-4C34-B81B-05BA7C2EF5BB}" srcOrd="3" destOrd="0" parTransId="{F59A20A2-597D-451C-B7D2-B60234566483}" sibTransId="{F1417EE6-58BE-430C-9649-0EB2943156FE}"/>
    <dgm:cxn modelId="{E2DBBA03-81A3-44FD-B266-5BF775B7B0AF}" type="presOf" srcId="{8827C94E-E8FA-44DC-A429-587E67C1DA47}" destId="{1DCC68F4-35E8-4965-AB54-0ED7D0897484}" srcOrd="0" destOrd="0" presId="urn:microsoft.com/office/officeart/2005/8/layout/hierarchy1"/>
    <dgm:cxn modelId="{B864772C-698F-4A74-8A59-0DEA96DD7A3F}" type="presOf" srcId="{C695ED16-C610-431C-ACA1-5A72F2E50D09}" destId="{DEB35D06-61BB-4D52-BE9F-07575ABF8E65}" srcOrd="0" destOrd="0" presId="urn:microsoft.com/office/officeart/2005/8/layout/hierarchy1"/>
    <dgm:cxn modelId="{15B4A844-6A0F-421D-A6BD-C5723FB07CE6}" type="presOf" srcId="{E3C75BB4-FFC8-491B-8FB3-8E2C3B2457F0}" destId="{73563005-FF7E-4CB2-AA68-6B20400CE9CD}" srcOrd="0" destOrd="0" presId="urn:microsoft.com/office/officeart/2005/8/layout/hierarchy1"/>
    <dgm:cxn modelId="{426EB198-4BBC-4481-9C89-420D08E63C49}" srcId="{8827C94E-E8FA-44DC-A429-587E67C1DA47}" destId="{9C62089F-A43D-4447-B8E1-952A2C8267DF}" srcOrd="2" destOrd="0" parTransId="{BE464707-D449-4F12-82ED-1A8A9CD69FA8}" sibTransId="{CD1B28A3-414D-425C-9DA1-B40EC4B79320}"/>
    <dgm:cxn modelId="{5A4AE3A2-C916-49B7-A88E-D81422DA511F}" srcId="{D28BA81C-F8A2-4EE5-B8A9-054FFC4A394F}" destId="{8827C94E-E8FA-44DC-A429-587E67C1DA47}" srcOrd="0" destOrd="0" parTransId="{D55ED0E7-84E5-4C0D-89C1-F11BF448A2E9}" sibTransId="{5473C874-3777-454B-B1D2-BCE58A99C9C4}"/>
    <dgm:cxn modelId="{1DC4794B-9246-40BB-A179-BA7DFE34CFEF}" type="presParOf" srcId="{1ADDD201-C51C-4442-A495-B90A8EB9EDAA}" destId="{856E4946-0FA7-4DCD-818B-AE0E1EF96C83}" srcOrd="0" destOrd="0" presId="urn:microsoft.com/office/officeart/2005/8/layout/hierarchy1"/>
    <dgm:cxn modelId="{3CB4CEC3-44FE-4BFF-A1C3-DD0B378897C6}" type="presParOf" srcId="{856E4946-0FA7-4DCD-818B-AE0E1EF96C83}" destId="{7F9F4BCD-996D-45E8-93D3-0F320EF5803F}" srcOrd="0" destOrd="0" presId="urn:microsoft.com/office/officeart/2005/8/layout/hierarchy1"/>
    <dgm:cxn modelId="{71E2855C-7192-4465-A5B3-159EA6229381}" type="presParOf" srcId="{7F9F4BCD-996D-45E8-93D3-0F320EF5803F}" destId="{EB1AAEF8-CF30-4C81-BAC3-CC41CFBD2F0F}" srcOrd="0" destOrd="0" presId="urn:microsoft.com/office/officeart/2005/8/layout/hierarchy1"/>
    <dgm:cxn modelId="{7938C86E-CB60-4CF5-BDA5-D7984513C560}" type="presParOf" srcId="{7F9F4BCD-996D-45E8-93D3-0F320EF5803F}" destId="{1DCC68F4-35E8-4965-AB54-0ED7D0897484}" srcOrd="1" destOrd="0" presId="urn:microsoft.com/office/officeart/2005/8/layout/hierarchy1"/>
    <dgm:cxn modelId="{4CACABCD-94A8-4446-B5C3-4DA3D9B60D7B}" type="presParOf" srcId="{856E4946-0FA7-4DCD-818B-AE0E1EF96C83}" destId="{85DC855E-32C3-4A20-A328-4F44E731EAB7}" srcOrd="1" destOrd="0" presId="urn:microsoft.com/office/officeart/2005/8/layout/hierarchy1"/>
    <dgm:cxn modelId="{3F9897C5-D1BF-4DBB-A3B0-6409DA7995F4}" type="presParOf" srcId="{85DC855E-32C3-4A20-A328-4F44E731EAB7}" destId="{1FAF13DA-56DC-4E63-AF7A-9A0D01CC0118}" srcOrd="0" destOrd="0" presId="urn:microsoft.com/office/officeart/2005/8/layout/hierarchy1"/>
    <dgm:cxn modelId="{81E5764C-2F89-4C0C-A6CE-3D0EEBE37C36}" type="presParOf" srcId="{85DC855E-32C3-4A20-A328-4F44E731EAB7}" destId="{8D165613-2659-4125-B3B8-E7D0C61B8770}" srcOrd="1" destOrd="0" presId="urn:microsoft.com/office/officeart/2005/8/layout/hierarchy1"/>
    <dgm:cxn modelId="{B765E3D0-D1B0-4952-9110-2754C7D9F0A4}" type="presParOf" srcId="{8D165613-2659-4125-B3B8-E7D0C61B8770}" destId="{28E71041-01F0-4B0C-A452-C0A338CBF2C9}" srcOrd="0" destOrd="0" presId="urn:microsoft.com/office/officeart/2005/8/layout/hierarchy1"/>
    <dgm:cxn modelId="{A789DC6C-7658-4FA1-83C9-513808531918}" type="presParOf" srcId="{28E71041-01F0-4B0C-A452-C0A338CBF2C9}" destId="{A88D843C-F680-4619-9B7A-F2F5E9A8B38F}" srcOrd="0" destOrd="0" presId="urn:microsoft.com/office/officeart/2005/8/layout/hierarchy1"/>
    <dgm:cxn modelId="{9626677C-B6DD-4B86-8D9D-68EB0CAB5686}" type="presParOf" srcId="{28E71041-01F0-4B0C-A452-C0A338CBF2C9}" destId="{A39B9590-E4D3-43AC-BEDE-2C319486CAA8}" srcOrd="1" destOrd="0" presId="urn:microsoft.com/office/officeart/2005/8/layout/hierarchy1"/>
    <dgm:cxn modelId="{381D4A2B-27F5-4A46-8267-52FEF7009972}" type="presParOf" srcId="{8D165613-2659-4125-B3B8-E7D0C61B8770}" destId="{0794F326-08FA-4716-8243-49338C49BE55}" srcOrd="1" destOrd="0" presId="urn:microsoft.com/office/officeart/2005/8/layout/hierarchy1"/>
    <dgm:cxn modelId="{12A50571-B859-42DA-8120-9857B6401983}" type="presParOf" srcId="{85DC855E-32C3-4A20-A328-4F44E731EAB7}" destId="{DEB35D06-61BB-4D52-BE9F-07575ABF8E65}" srcOrd="2" destOrd="0" presId="urn:microsoft.com/office/officeart/2005/8/layout/hierarchy1"/>
    <dgm:cxn modelId="{BB8E6EF2-1408-49CF-BCA9-B9D294C2CE9A}" type="presParOf" srcId="{85DC855E-32C3-4A20-A328-4F44E731EAB7}" destId="{66502E27-1482-4660-B288-829BB3E524FE}" srcOrd="3" destOrd="0" presId="urn:microsoft.com/office/officeart/2005/8/layout/hierarchy1"/>
    <dgm:cxn modelId="{34374A9D-1C13-434D-9B5F-735223ED66BE}" type="presParOf" srcId="{66502E27-1482-4660-B288-829BB3E524FE}" destId="{AA2FED43-672C-4685-B498-11244CFE8F20}" srcOrd="0" destOrd="0" presId="urn:microsoft.com/office/officeart/2005/8/layout/hierarchy1"/>
    <dgm:cxn modelId="{8441AD39-A9FD-4E0C-8FAE-E20C05CE21C3}" type="presParOf" srcId="{AA2FED43-672C-4685-B498-11244CFE8F20}" destId="{9917EEFB-DD20-430D-9D3C-717AC6C8C710}" srcOrd="0" destOrd="0" presId="urn:microsoft.com/office/officeart/2005/8/layout/hierarchy1"/>
    <dgm:cxn modelId="{52D1C253-92D8-4438-9BDD-150E25EB68D2}" type="presParOf" srcId="{AA2FED43-672C-4685-B498-11244CFE8F20}" destId="{73563005-FF7E-4CB2-AA68-6B20400CE9CD}" srcOrd="1" destOrd="0" presId="urn:microsoft.com/office/officeart/2005/8/layout/hierarchy1"/>
    <dgm:cxn modelId="{CF348D67-98D9-4144-8931-6752288E5B6B}" type="presParOf" srcId="{66502E27-1482-4660-B288-829BB3E524FE}" destId="{A6A91750-9DDC-469C-99D7-8D34F4FC9E18}" srcOrd="1" destOrd="0" presId="urn:microsoft.com/office/officeart/2005/8/layout/hierarchy1"/>
    <dgm:cxn modelId="{F1B4999F-1BB8-419D-BDBD-C3933AC1630A}" type="presParOf" srcId="{85DC855E-32C3-4A20-A328-4F44E731EAB7}" destId="{B59428BE-A536-40C3-95ED-B75ECA31B6BA}" srcOrd="4" destOrd="0" presId="urn:microsoft.com/office/officeart/2005/8/layout/hierarchy1"/>
    <dgm:cxn modelId="{27CE0627-8CAC-4CB0-BE88-EDCD0159B3C9}" type="presParOf" srcId="{85DC855E-32C3-4A20-A328-4F44E731EAB7}" destId="{F4B37610-8122-42D2-80CB-93A980302BE7}" srcOrd="5" destOrd="0" presId="urn:microsoft.com/office/officeart/2005/8/layout/hierarchy1"/>
    <dgm:cxn modelId="{D314A70F-3EEA-4FDD-82B7-FA34CBC8D50E}" type="presParOf" srcId="{F4B37610-8122-42D2-80CB-93A980302BE7}" destId="{AFF2470E-8E39-4B27-A2CC-CFFAA5CB4D91}" srcOrd="0" destOrd="0" presId="urn:microsoft.com/office/officeart/2005/8/layout/hierarchy1"/>
    <dgm:cxn modelId="{FBC6F246-C9E6-4A32-9296-77DFFF6CF575}" type="presParOf" srcId="{AFF2470E-8E39-4B27-A2CC-CFFAA5CB4D91}" destId="{9A288397-EAC3-4685-9F18-6A9B6CEAA0BB}" srcOrd="0" destOrd="0" presId="urn:microsoft.com/office/officeart/2005/8/layout/hierarchy1"/>
    <dgm:cxn modelId="{C82A708D-510B-4CF9-8CFA-CEE14AA37D53}" type="presParOf" srcId="{AFF2470E-8E39-4B27-A2CC-CFFAA5CB4D91}" destId="{F4ED8FEF-CF11-4249-88E6-E1A32A7D2D8A}" srcOrd="1" destOrd="0" presId="urn:microsoft.com/office/officeart/2005/8/layout/hierarchy1"/>
    <dgm:cxn modelId="{DB52600F-FC38-49C1-8431-C78ED785A833}" type="presParOf" srcId="{F4B37610-8122-42D2-80CB-93A980302BE7}" destId="{73781829-C423-4508-83FD-CB8B229F876D}" srcOrd="1" destOrd="0" presId="urn:microsoft.com/office/officeart/2005/8/layout/hierarchy1"/>
    <dgm:cxn modelId="{7D233E5E-8FCD-4FF5-8459-B1A60647D9FA}" type="presParOf" srcId="{85DC855E-32C3-4A20-A328-4F44E731EAB7}" destId="{EFE40FB5-2720-4E58-BB0B-D0C62CF7D3FF}" srcOrd="6" destOrd="0" presId="urn:microsoft.com/office/officeart/2005/8/layout/hierarchy1"/>
    <dgm:cxn modelId="{ABE3C1F8-1EF4-4AA5-B60A-8878429DDFF5}" type="presParOf" srcId="{85DC855E-32C3-4A20-A328-4F44E731EAB7}" destId="{A1586130-E4AB-4581-8D2A-0889F722353B}" srcOrd="7" destOrd="0" presId="urn:microsoft.com/office/officeart/2005/8/layout/hierarchy1"/>
    <dgm:cxn modelId="{A2F5A835-35F3-46E0-B51A-F2EE028ED255}" type="presParOf" srcId="{A1586130-E4AB-4581-8D2A-0889F722353B}" destId="{02DC2BBE-BB5C-49B3-BD20-C87BFE34FBF1}" srcOrd="0" destOrd="0" presId="urn:microsoft.com/office/officeart/2005/8/layout/hierarchy1"/>
    <dgm:cxn modelId="{F6FEDA37-CF39-48A2-A351-CEA711D5A5E3}" type="presParOf" srcId="{02DC2BBE-BB5C-49B3-BD20-C87BFE34FBF1}" destId="{B23C4DC3-118C-4997-B931-385E8A2BEE2F}" srcOrd="0" destOrd="0" presId="urn:microsoft.com/office/officeart/2005/8/layout/hierarchy1"/>
    <dgm:cxn modelId="{79512C61-266C-4996-B064-30D2A8ACE16D}" type="presParOf" srcId="{02DC2BBE-BB5C-49B3-BD20-C87BFE34FBF1}" destId="{472AC980-A9E5-495C-9B92-6E4CF50CCD5B}" srcOrd="1" destOrd="0" presId="urn:microsoft.com/office/officeart/2005/8/layout/hierarchy1"/>
    <dgm:cxn modelId="{FF679ECE-4739-4CF8-A2F7-E9568DA739B8}" type="presParOf" srcId="{A1586130-E4AB-4581-8D2A-0889F722353B}" destId="{4943765C-B4AF-4420-9DCD-E8C96880015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1EE126-03BD-42D3-8D7B-4C5FC56392C3}" type="doc">
      <dgm:prSet loTypeId="urn:microsoft.com/office/officeart/2005/8/layout/hierarchy1" loCatId="hierarchy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cs-CZ"/>
        </a:p>
      </dgm:t>
    </dgm:pt>
    <dgm:pt modelId="{6D699A1A-B532-4DF5-9A6C-30DA68A3747B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Drama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B675CFE0-1AFE-47A2-896B-56ADDC2DEB58}" type="parTrans" cxnId="{49135280-70E5-4DF1-91B9-67C5A8108996}">
      <dgm:prSet/>
      <dgm:spPr/>
      <dgm:t>
        <a:bodyPr/>
        <a:lstStyle/>
        <a:p>
          <a:endParaRPr lang="cs-CZ"/>
        </a:p>
      </dgm:t>
    </dgm:pt>
    <dgm:pt modelId="{B364247C-3F09-4392-AFE5-D62284EAD35E}" type="sibTrans" cxnId="{49135280-70E5-4DF1-91B9-67C5A8108996}">
      <dgm:prSet/>
      <dgm:spPr/>
      <dgm:t>
        <a:bodyPr/>
        <a:lstStyle/>
        <a:p>
          <a:endParaRPr lang="cs-CZ"/>
        </a:p>
      </dgm:t>
    </dgm:pt>
    <dgm:pt modelId="{D342076D-628C-43D8-9709-31786E893DBE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R.U.R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330E7ADE-3A94-4E53-B70C-7B3C96FB06A9}" type="parTrans" cxnId="{14DC4F74-400C-4884-B1D8-C12E84519B52}">
      <dgm:prSet/>
      <dgm:spPr>
        <a:ln>
          <a:solidFill>
            <a:srgbClr val="FFCCCC"/>
          </a:solidFill>
        </a:ln>
      </dgm:spPr>
      <dgm:t>
        <a:bodyPr/>
        <a:lstStyle/>
        <a:p>
          <a:endParaRPr lang="cs-CZ"/>
        </a:p>
      </dgm:t>
    </dgm:pt>
    <dgm:pt modelId="{6736678B-4F56-42E7-966D-317DAE37A410}" type="sibTrans" cxnId="{14DC4F74-400C-4884-B1D8-C12E84519B52}">
      <dgm:prSet/>
      <dgm:spPr/>
      <dgm:t>
        <a:bodyPr/>
        <a:lstStyle/>
        <a:p>
          <a:endParaRPr lang="cs-CZ"/>
        </a:p>
      </dgm:t>
    </dgm:pt>
    <dgm:pt modelId="{FE96914C-6A39-4838-99EC-AABFCD99094F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Bílá nemoc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2D51BF5F-D08E-4485-90B9-83121DB42FB4}" type="parTrans" cxnId="{9CD14BE8-8465-4DAB-93BB-752300CA333D}">
      <dgm:prSet/>
      <dgm:spPr/>
      <dgm:t>
        <a:bodyPr/>
        <a:lstStyle/>
        <a:p>
          <a:endParaRPr lang="cs-CZ"/>
        </a:p>
      </dgm:t>
    </dgm:pt>
    <dgm:pt modelId="{BD5B385C-D52F-4C81-B1C0-CDD131EE498F}" type="sibTrans" cxnId="{9CD14BE8-8465-4DAB-93BB-752300CA333D}">
      <dgm:prSet/>
      <dgm:spPr/>
      <dgm:t>
        <a:bodyPr/>
        <a:lstStyle/>
        <a:p>
          <a:endParaRPr lang="cs-CZ"/>
        </a:p>
      </dgm:t>
    </dgm:pt>
    <dgm:pt modelId="{777594A7-C945-4797-8196-88F32CA2BD1F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Matka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FA37478B-AD36-4400-A646-369C99EF6923}" type="parTrans" cxnId="{13BBC811-6DDE-488C-ADC1-6720291E0097}">
      <dgm:prSet/>
      <dgm:spPr>
        <a:ln>
          <a:solidFill>
            <a:srgbClr val="FFCCCC"/>
          </a:solidFill>
        </a:ln>
      </dgm:spPr>
      <dgm:t>
        <a:bodyPr/>
        <a:lstStyle/>
        <a:p>
          <a:endParaRPr lang="cs-CZ"/>
        </a:p>
      </dgm:t>
    </dgm:pt>
    <dgm:pt modelId="{DA096FF6-3E26-4B23-BEA3-20071E87B0C2}" type="sibTrans" cxnId="{13BBC811-6DDE-488C-ADC1-6720291E0097}">
      <dgm:prSet/>
      <dgm:spPr/>
      <dgm:t>
        <a:bodyPr/>
        <a:lstStyle/>
        <a:p>
          <a:endParaRPr lang="cs-CZ"/>
        </a:p>
      </dgm:t>
    </dgm:pt>
    <dgm:pt modelId="{65178B55-CADC-490D-B42C-B95DA9C47A69}">
      <dgm:prSet phldrT="[Text]" custT="1"/>
      <dgm:spPr/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Ze života hmyzu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8933D55C-3392-455F-A79F-05B665FDE9DE}" type="parTrans" cxnId="{57A2CA79-AE0F-4E1F-B66A-95DC3D9478A6}">
      <dgm:prSet/>
      <dgm:spPr>
        <a:ln>
          <a:solidFill>
            <a:srgbClr val="FFCCCC"/>
          </a:solidFill>
        </a:ln>
      </dgm:spPr>
      <dgm:t>
        <a:bodyPr/>
        <a:lstStyle/>
        <a:p>
          <a:endParaRPr lang="cs-CZ"/>
        </a:p>
      </dgm:t>
    </dgm:pt>
    <dgm:pt modelId="{E9C43BF2-C340-49B2-BA68-27E86F9D50B9}" type="sibTrans" cxnId="{57A2CA79-AE0F-4E1F-B66A-95DC3D9478A6}">
      <dgm:prSet/>
      <dgm:spPr/>
      <dgm:t>
        <a:bodyPr/>
        <a:lstStyle/>
        <a:p>
          <a:endParaRPr lang="cs-CZ"/>
        </a:p>
      </dgm:t>
    </dgm:pt>
    <dgm:pt modelId="{9B514738-393C-4C4E-B9A3-2541D7C4BBCF}" type="pres">
      <dgm:prSet presAssocID="{8B1EE126-03BD-42D3-8D7B-4C5FC56392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8E44E604-117A-4561-AFFE-2E3F8DC86406}" type="pres">
      <dgm:prSet presAssocID="{6D699A1A-B532-4DF5-9A6C-30DA68A3747B}" presName="hierRoot1" presStyleCnt="0"/>
      <dgm:spPr/>
    </dgm:pt>
    <dgm:pt modelId="{8AA0B40B-5C59-4AD2-8C26-4443C63427CC}" type="pres">
      <dgm:prSet presAssocID="{6D699A1A-B532-4DF5-9A6C-30DA68A3747B}" presName="composite" presStyleCnt="0"/>
      <dgm:spPr/>
    </dgm:pt>
    <dgm:pt modelId="{22D2DE28-41AC-4065-B377-EB838C79F5CC}" type="pres">
      <dgm:prSet presAssocID="{6D699A1A-B532-4DF5-9A6C-30DA68A3747B}" presName="background" presStyleLbl="node0" presStyleIdx="0" presStyleCnt="1"/>
      <dgm:spPr/>
    </dgm:pt>
    <dgm:pt modelId="{6AFB22B6-1AD8-4F8F-8A97-6A6E842F7243}" type="pres">
      <dgm:prSet presAssocID="{6D699A1A-B532-4DF5-9A6C-30DA68A3747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CC7B654-F3B5-419B-A4A2-A57BE5AE298C}" type="pres">
      <dgm:prSet presAssocID="{6D699A1A-B532-4DF5-9A6C-30DA68A3747B}" presName="hierChild2" presStyleCnt="0"/>
      <dgm:spPr/>
    </dgm:pt>
    <dgm:pt modelId="{F64AB31A-2C85-4265-A433-DA294F97E92B}" type="pres">
      <dgm:prSet presAssocID="{330E7ADE-3A94-4E53-B70C-7B3C96FB06A9}" presName="Name10" presStyleLbl="parChTrans1D2" presStyleIdx="0" presStyleCnt="4"/>
      <dgm:spPr/>
      <dgm:t>
        <a:bodyPr/>
        <a:lstStyle/>
        <a:p>
          <a:endParaRPr lang="cs-CZ"/>
        </a:p>
      </dgm:t>
    </dgm:pt>
    <dgm:pt modelId="{96C688EC-7FEF-4436-8AB7-F9CE753B692A}" type="pres">
      <dgm:prSet presAssocID="{D342076D-628C-43D8-9709-31786E893DBE}" presName="hierRoot2" presStyleCnt="0"/>
      <dgm:spPr/>
    </dgm:pt>
    <dgm:pt modelId="{22789069-2C8B-4934-9A32-660E4ED76554}" type="pres">
      <dgm:prSet presAssocID="{D342076D-628C-43D8-9709-31786E893DBE}" presName="composite2" presStyleCnt="0"/>
      <dgm:spPr/>
    </dgm:pt>
    <dgm:pt modelId="{199F71CA-8686-4C96-BFCB-E2CBFCAEBEF0}" type="pres">
      <dgm:prSet presAssocID="{D342076D-628C-43D8-9709-31786E893DBE}" presName="background2" presStyleLbl="node2" presStyleIdx="0" presStyleCnt="4"/>
      <dgm:spPr/>
    </dgm:pt>
    <dgm:pt modelId="{1210C1C2-B2BD-4F86-B4B3-7EBF67CE53CA}" type="pres">
      <dgm:prSet presAssocID="{D342076D-628C-43D8-9709-31786E893DB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C22384-4231-4C6E-8B90-531BCA2E6935}" type="pres">
      <dgm:prSet presAssocID="{D342076D-628C-43D8-9709-31786E893DBE}" presName="hierChild3" presStyleCnt="0"/>
      <dgm:spPr/>
    </dgm:pt>
    <dgm:pt modelId="{52115508-ECCE-4E4D-839E-3D8FCA5792F4}" type="pres">
      <dgm:prSet presAssocID="{2D51BF5F-D08E-4485-90B9-83121DB42FB4}" presName="Name10" presStyleLbl="parChTrans1D2" presStyleIdx="1" presStyleCnt="4"/>
      <dgm:spPr/>
      <dgm:t>
        <a:bodyPr/>
        <a:lstStyle/>
        <a:p>
          <a:endParaRPr lang="cs-CZ"/>
        </a:p>
      </dgm:t>
    </dgm:pt>
    <dgm:pt modelId="{133CD18B-1599-40E2-BB5B-EBECF6A02028}" type="pres">
      <dgm:prSet presAssocID="{FE96914C-6A39-4838-99EC-AABFCD99094F}" presName="hierRoot2" presStyleCnt="0"/>
      <dgm:spPr/>
    </dgm:pt>
    <dgm:pt modelId="{78B017D1-7D94-437E-830B-D1767FF124ED}" type="pres">
      <dgm:prSet presAssocID="{FE96914C-6A39-4838-99EC-AABFCD99094F}" presName="composite2" presStyleCnt="0"/>
      <dgm:spPr/>
    </dgm:pt>
    <dgm:pt modelId="{C361BC14-3D60-444D-AE05-6F9099A3D708}" type="pres">
      <dgm:prSet presAssocID="{FE96914C-6A39-4838-99EC-AABFCD99094F}" presName="background2" presStyleLbl="node2" presStyleIdx="1" presStyleCnt="4"/>
      <dgm:spPr/>
    </dgm:pt>
    <dgm:pt modelId="{A498DB3C-1AEA-4747-8304-2370F68F2A68}" type="pres">
      <dgm:prSet presAssocID="{FE96914C-6A39-4838-99EC-AABFCD99094F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C72BF0DB-ADA0-45AC-9DA5-F104C5CF3919}" type="pres">
      <dgm:prSet presAssocID="{FE96914C-6A39-4838-99EC-AABFCD99094F}" presName="hierChild3" presStyleCnt="0"/>
      <dgm:spPr/>
    </dgm:pt>
    <dgm:pt modelId="{359F845D-4A37-4D21-83E2-9F4EAEDB5272}" type="pres">
      <dgm:prSet presAssocID="{FA37478B-AD36-4400-A646-369C99EF6923}" presName="Name10" presStyleLbl="parChTrans1D2" presStyleIdx="2" presStyleCnt="4"/>
      <dgm:spPr/>
      <dgm:t>
        <a:bodyPr/>
        <a:lstStyle/>
        <a:p>
          <a:endParaRPr lang="cs-CZ"/>
        </a:p>
      </dgm:t>
    </dgm:pt>
    <dgm:pt modelId="{294491B7-E1F5-42C7-BB8D-AEDDA75704A0}" type="pres">
      <dgm:prSet presAssocID="{777594A7-C945-4797-8196-88F32CA2BD1F}" presName="hierRoot2" presStyleCnt="0"/>
      <dgm:spPr/>
    </dgm:pt>
    <dgm:pt modelId="{F1E509E3-A80F-4C00-8778-DDFD840FE48F}" type="pres">
      <dgm:prSet presAssocID="{777594A7-C945-4797-8196-88F32CA2BD1F}" presName="composite2" presStyleCnt="0"/>
      <dgm:spPr/>
    </dgm:pt>
    <dgm:pt modelId="{19FAEEF6-489A-4E59-A5E6-2855BFD1571E}" type="pres">
      <dgm:prSet presAssocID="{777594A7-C945-4797-8196-88F32CA2BD1F}" presName="background2" presStyleLbl="node2" presStyleIdx="2" presStyleCnt="4"/>
      <dgm:spPr/>
    </dgm:pt>
    <dgm:pt modelId="{09B09929-8839-410B-B131-5E44B8E8FA62}" type="pres">
      <dgm:prSet presAssocID="{777594A7-C945-4797-8196-88F32CA2BD1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19B853C-FABA-4BE4-888D-4FAED274AAEA}" type="pres">
      <dgm:prSet presAssocID="{777594A7-C945-4797-8196-88F32CA2BD1F}" presName="hierChild3" presStyleCnt="0"/>
      <dgm:spPr/>
    </dgm:pt>
    <dgm:pt modelId="{9A205A85-7996-4838-AF43-9DBFCEC2D8EF}" type="pres">
      <dgm:prSet presAssocID="{8933D55C-3392-455F-A79F-05B665FDE9DE}" presName="Name10" presStyleLbl="parChTrans1D2" presStyleIdx="3" presStyleCnt="4"/>
      <dgm:spPr/>
      <dgm:t>
        <a:bodyPr/>
        <a:lstStyle/>
        <a:p>
          <a:endParaRPr lang="cs-CZ"/>
        </a:p>
      </dgm:t>
    </dgm:pt>
    <dgm:pt modelId="{B65E2BC4-4B8B-4214-8D1C-D89C3FFBB652}" type="pres">
      <dgm:prSet presAssocID="{65178B55-CADC-490D-B42C-B95DA9C47A69}" presName="hierRoot2" presStyleCnt="0"/>
      <dgm:spPr/>
    </dgm:pt>
    <dgm:pt modelId="{279C9F80-A775-4A50-A063-2891A0D711ED}" type="pres">
      <dgm:prSet presAssocID="{65178B55-CADC-490D-B42C-B95DA9C47A69}" presName="composite2" presStyleCnt="0"/>
      <dgm:spPr/>
    </dgm:pt>
    <dgm:pt modelId="{499ABA41-4C5E-4203-B586-EBC6EEE6AAAF}" type="pres">
      <dgm:prSet presAssocID="{65178B55-CADC-490D-B42C-B95DA9C47A69}" presName="background2" presStyleLbl="node2" presStyleIdx="3" presStyleCnt="4"/>
      <dgm:spPr/>
    </dgm:pt>
    <dgm:pt modelId="{917C9ACB-35A8-446C-B548-62FAB30F730D}" type="pres">
      <dgm:prSet presAssocID="{65178B55-CADC-490D-B42C-B95DA9C47A69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1536FB1D-4244-403D-8856-E07A0D461D39}" type="pres">
      <dgm:prSet presAssocID="{65178B55-CADC-490D-B42C-B95DA9C47A69}" presName="hierChild3" presStyleCnt="0"/>
      <dgm:spPr/>
    </dgm:pt>
  </dgm:ptLst>
  <dgm:cxnLst>
    <dgm:cxn modelId="{272246D8-4444-48E8-BF77-CBD28D5B59F0}" type="presOf" srcId="{FA37478B-AD36-4400-A646-369C99EF6923}" destId="{359F845D-4A37-4D21-83E2-9F4EAEDB5272}" srcOrd="0" destOrd="0" presId="urn:microsoft.com/office/officeart/2005/8/layout/hierarchy1"/>
    <dgm:cxn modelId="{49135280-70E5-4DF1-91B9-67C5A8108996}" srcId="{8B1EE126-03BD-42D3-8D7B-4C5FC56392C3}" destId="{6D699A1A-B532-4DF5-9A6C-30DA68A3747B}" srcOrd="0" destOrd="0" parTransId="{B675CFE0-1AFE-47A2-896B-56ADDC2DEB58}" sibTransId="{B364247C-3F09-4392-AFE5-D62284EAD35E}"/>
    <dgm:cxn modelId="{5399547D-E6AD-4401-9D67-1DD5DC111CA8}" type="presOf" srcId="{8B1EE126-03BD-42D3-8D7B-4C5FC56392C3}" destId="{9B514738-393C-4C4E-B9A3-2541D7C4BBCF}" srcOrd="0" destOrd="0" presId="urn:microsoft.com/office/officeart/2005/8/layout/hierarchy1"/>
    <dgm:cxn modelId="{14DC4F74-400C-4884-B1D8-C12E84519B52}" srcId="{6D699A1A-B532-4DF5-9A6C-30DA68A3747B}" destId="{D342076D-628C-43D8-9709-31786E893DBE}" srcOrd="0" destOrd="0" parTransId="{330E7ADE-3A94-4E53-B70C-7B3C96FB06A9}" sibTransId="{6736678B-4F56-42E7-966D-317DAE37A410}"/>
    <dgm:cxn modelId="{13BBC811-6DDE-488C-ADC1-6720291E0097}" srcId="{6D699A1A-B532-4DF5-9A6C-30DA68A3747B}" destId="{777594A7-C945-4797-8196-88F32CA2BD1F}" srcOrd="2" destOrd="0" parTransId="{FA37478B-AD36-4400-A646-369C99EF6923}" sibTransId="{DA096FF6-3E26-4B23-BEA3-20071E87B0C2}"/>
    <dgm:cxn modelId="{39866615-811E-411B-A2A1-5BCC0528049B}" type="presOf" srcId="{FE96914C-6A39-4838-99EC-AABFCD99094F}" destId="{A498DB3C-1AEA-4747-8304-2370F68F2A68}" srcOrd="0" destOrd="0" presId="urn:microsoft.com/office/officeart/2005/8/layout/hierarchy1"/>
    <dgm:cxn modelId="{5AA04CC5-1AB7-4E32-813B-B171E1F3025D}" type="presOf" srcId="{2D51BF5F-D08E-4485-90B9-83121DB42FB4}" destId="{52115508-ECCE-4E4D-839E-3D8FCA5792F4}" srcOrd="0" destOrd="0" presId="urn:microsoft.com/office/officeart/2005/8/layout/hierarchy1"/>
    <dgm:cxn modelId="{57A2CA79-AE0F-4E1F-B66A-95DC3D9478A6}" srcId="{6D699A1A-B532-4DF5-9A6C-30DA68A3747B}" destId="{65178B55-CADC-490D-B42C-B95DA9C47A69}" srcOrd="3" destOrd="0" parTransId="{8933D55C-3392-455F-A79F-05B665FDE9DE}" sibTransId="{E9C43BF2-C340-49B2-BA68-27E86F9D50B9}"/>
    <dgm:cxn modelId="{FB33F47D-AE20-4EE5-8603-4AAD42E5BC39}" type="presOf" srcId="{65178B55-CADC-490D-B42C-B95DA9C47A69}" destId="{917C9ACB-35A8-446C-B548-62FAB30F730D}" srcOrd="0" destOrd="0" presId="urn:microsoft.com/office/officeart/2005/8/layout/hierarchy1"/>
    <dgm:cxn modelId="{A5CBEE69-157A-4782-A6BA-B21245BA4C53}" type="presOf" srcId="{330E7ADE-3A94-4E53-B70C-7B3C96FB06A9}" destId="{F64AB31A-2C85-4265-A433-DA294F97E92B}" srcOrd="0" destOrd="0" presId="urn:microsoft.com/office/officeart/2005/8/layout/hierarchy1"/>
    <dgm:cxn modelId="{50FD1B6B-CF05-4F67-AD49-C1A74F7D36F4}" type="presOf" srcId="{777594A7-C945-4797-8196-88F32CA2BD1F}" destId="{09B09929-8839-410B-B131-5E44B8E8FA62}" srcOrd="0" destOrd="0" presId="urn:microsoft.com/office/officeart/2005/8/layout/hierarchy1"/>
    <dgm:cxn modelId="{6124D695-107E-4786-A4C4-55C9E349C29A}" type="presOf" srcId="{8933D55C-3392-455F-A79F-05B665FDE9DE}" destId="{9A205A85-7996-4838-AF43-9DBFCEC2D8EF}" srcOrd="0" destOrd="0" presId="urn:microsoft.com/office/officeart/2005/8/layout/hierarchy1"/>
    <dgm:cxn modelId="{FBA92D6B-2957-432E-B3EB-237A2AF2C1BD}" type="presOf" srcId="{D342076D-628C-43D8-9709-31786E893DBE}" destId="{1210C1C2-B2BD-4F86-B4B3-7EBF67CE53CA}" srcOrd="0" destOrd="0" presId="urn:microsoft.com/office/officeart/2005/8/layout/hierarchy1"/>
    <dgm:cxn modelId="{6C8EB94F-0B3B-46F3-A3E1-535897DEAEA0}" type="presOf" srcId="{6D699A1A-B532-4DF5-9A6C-30DA68A3747B}" destId="{6AFB22B6-1AD8-4F8F-8A97-6A6E842F7243}" srcOrd="0" destOrd="0" presId="urn:microsoft.com/office/officeart/2005/8/layout/hierarchy1"/>
    <dgm:cxn modelId="{9CD14BE8-8465-4DAB-93BB-752300CA333D}" srcId="{6D699A1A-B532-4DF5-9A6C-30DA68A3747B}" destId="{FE96914C-6A39-4838-99EC-AABFCD99094F}" srcOrd="1" destOrd="0" parTransId="{2D51BF5F-D08E-4485-90B9-83121DB42FB4}" sibTransId="{BD5B385C-D52F-4C81-B1C0-CDD131EE498F}"/>
    <dgm:cxn modelId="{5E85B1C8-7643-463E-85D8-AD52F0A86CE0}" type="presParOf" srcId="{9B514738-393C-4C4E-B9A3-2541D7C4BBCF}" destId="{8E44E604-117A-4561-AFFE-2E3F8DC86406}" srcOrd="0" destOrd="0" presId="urn:microsoft.com/office/officeart/2005/8/layout/hierarchy1"/>
    <dgm:cxn modelId="{4D70B80D-E739-4D4E-99FD-FF79F7088B6F}" type="presParOf" srcId="{8E44E604-117A-4561-AFFE-2E3F8DC86406}" destId="{8AA0B40B-5C59-4AD2-8C26-4443C63427CC}" srcOrd="0" destOrd="0" presId="urn:microsoft.com/office/officeart/2005/8/layout/hierarchy1"/>
    <dgm:cxn modelId="{DF8AAB7D-33E6-4CBA-9FDA-E5626B72513A}" type="presParOf" srcId="{8AA0B40B-5C59-4AD2-8C26-4443C63427CC}" destId="{22D2DE28-41AC-4065-B377-EB838C79F5CC}" srcOrd="0" destOrd="0" presId="urn:microsoft.com/office/officeart/2005/8/layout/hierarchy1"/>
    <dgm:cxn modelId="{22E64D10-787F-4143-B08E-4A06995FF76B}" type="presParOf" srcId="{8AA0B40B-5C59-4AD2-8C26-4443C63427CC}" destId="{6AFB22B6-1AD8-4F8F-8A97-6A6E842F7243}" srcOrd="1" destOrd="0" presId="urn:microsoft.com/office/officeart/2005/8/layout/hierarchy1"/>
    <dgm:cxn modelId="{9CDF2B08-263F-4B8D-8104-EB9C6448E162}" type="presParOf" srcId="{8E44E604-117A-4561-AFFE-2E3F8DC86406}" destId="{ECC7B654-F3B5-419B-A4A2-A57BE5AE298C}" srcOrd="1" destOrd="0" presId="urn:microsoft.com/office/officeart/2005/8/layout/hierarchy1"/>
    <dgm:cxn modelId="{648B15F9-0A68-4E68-AFB6-C34F1E8D156C}" type="presParOf" srcId="{ECC7B654-F3B5-419B-A4A2-A57BE5AE298C}" destId="{F64AB31A-2C85-4265-A433-DA294F97E92B}" srcOrd="0" destOrd="0" presId="urn:microsoft.com/office/officeart/2005/8/layout/hierarchy1"/>
    <dgm:cxn modelId="{73731007-61C2-4171-8DB2-9D01EAA4E2DF}" type="presParOf" srcId="{ECC7B654-F3B5-419B-A4A2-A57BE5AE298C}" destId="{96C688EC-7FEF-4436-8AB7-F9CE753B692A}" srcOrd="1" destOrd="0" presId="urn:microsoft.com/office/officeart/2005/8/layout/hierarchy1"/>
    <dgm:cxn modelId="{550B18B9-715D-4B54-BB6C-F31142F598D0}" type="presParOf" srcId="{96C688EC-7FEF-4436-8AB7-F9CE753B692A}" destId="{22789069-2C8B-4934-9A32-660E4ED76554}" srcOrd="0" destOrd="0" presId="urn:microsoft.com/office/officeart/2005/8/layout/hierarchy1"/>
    <dgm:cxn modelId="{B728EC2B-96CA-4CC7-9BA2-438BB302928E}" type="presParOf" srcId="{22789069-2C8B-4934-9A32-660E4ED76554}" destId="{199F71CA-8686-4C96-BFCB-E2CBFCAEBEF0}" srcOrd="0" destOrd="0" presId="urn:microsoft.com/office/officeart/2005/8/layout/hierarchy1"/>
    <dgm:cxn modelId="{48AF3278-4C0E-4394-A05C-EDC935D2FDC5}" type="presParOf" srcId="{22789069-2C8B-4934-9A32-660E4ED76554}" destId="{1210C1C2-B2BD-4F86-B4B3-7EBF67CE53CA}" srcOrd="1" destOrd="0" presId="urn:microsoft.com/office/officeart/2005/8/layout/hierarchy1"/>
    <dgm:cxn modelId="{FC6311F4-1D9B-483A-8057-6FD50E00590D}" type="presParOf" srcId="{96C688EC-7FEF-4436-8AB7-F9CE753B692A}" destId="{2AC22384-4231-4C6E-8B90-531BCA2E6935}" srcOrd="1" destOrd="0" presId="urn:microsoft.com/office/officeart/2005/8/layout/hierarchy1"/>
    <dgm:cxn modelId="{35284207-F16C-4D3C-8665-7ABDF36CCC83}" type="presParOf" srcId="{ECC7B654-F3B5-419B-A4A2-A57BE5AE298C}" destId="{52115508-ECCE-4E4D-839E-3D8FCA5792F4}" srcOrd="2" destOrd="0" presId="urn:microsoft.com/office/officeart/2005/8/layout/hierarchy1"/>
    <dgm:cxn modelId="{535C1D40-52DC-4F6E-8970-21CF6AD540BE}" type="presParOf" srcId="{ECC7B654-F3B5-419B-A4A2-A57BE5AE298C}" destId="{133CD18B-1599-40E2-BB5B-EBECF6A02028}" srcOrd="3" destOrd="0" presId="urn:microsoft.com/office/officeart/2005/8/layout/hierarchy1"/>
    <dgm:cxn modelId="{ADAB9BFD-8402-4FEB-9F02-817ACBF4199E}" type="presParOf" srcId="{133CD18B-1599-40E2-BB5B-EBECF6A02028}" destId="{78B017D1-7D94-437E-830B-D1767FF124ED}" srcOrd="0" destOrd="0" presId="urn:microsoft.com/office/officeart/2005/8/layout/hierarchy1"/>
    <dgm:cxn modelId="{35674603-B50B-4CF5-BA1B-4BA34B5FFD2A}" type="presParOf" srcId="{78B017D1-7D94-437E-830B-D1767FF124ED}" destId="{C361BC14-3D60-444D-AE05-6F9099A3D708}" srcOrd="0" destOrd="0" presId="urn:microsoft.com/office/officeart/2005/8/layout/hierarchy1"/>
    <dgm:cxn modelId="{F0BD6D79-F636-4DB3-870B-63B99B7BECF4}" type="presParOf" srcId="{78B017D1-7D94-437E-830B-D1767FF124ED}" destId="{A498DB3C-1AEA-4747-8304-2370F68F2A68}" srcOrd="1" destOrd="0" presId="urn:microsoft.com/office/officeart/2005/8/layout/hierarchy1"/>
    <dgm:cxn modelId="{D7D1C0EE-8BCF-468C-B5EB-B6A290EE5DB6}" type="presParOf" srcId="{133CD18B-1599-40E2-BB5B-EBECF6A02028}" destId="{C72BF0DB-ADA0-45AC-9DA5-F104C5CF3919}" srcOrd="1" destOrd="0" presId="urn:microsoft.com/office/officeart/2005/8/layout/hierarchy1"/>
    <dgm:cxn modelId="{29AE99FE-7216-4BBB-A61F-466A4770DDBC}" type="presParOf" srcId="{ECC7B654-F3B5-419B-A4A2-A57BE5AE298C}" destId="{359F845D-4A37-4D21-83E2-9F4EAEDB5272}" srcOrd="4" destOrd="0" presId="urn:microsoft.com/office/officeart/2005/8/layout/hierarchy1"/>
    <dgm:cxn modelId="{8D6670CE-2430-4A82-A298-38B36F3DA731}" type="presParOf" srcId="{ECC7B654-F3B5-419B-A4A2-A57BE5AE298C}" destId="{294491B7-E1F5-42C7-BB8D-AEDDA75704A0}" srcOrd="5" destOrd="0" presId="urn:microsoft.com/office/officeart/2005/8/layout/hierarchy1"/>
    <dgm:cxn modelId="{81A9AC0A-2084-4120-8B1A-61D7F93639DA}" type="presParOf" srcId="{294491B7-E1F5-42C7-BB8D-AEDDA75704A0}" destId="{F1E509E3-A80F-4C00-8778-DDFD840FE48F}" srcOrd="0" destOrd="0" presId="urn:microsoft.com/office/officeart/2005/8/layout/hierarchy1"/>
    <dgm:cxn modelId="{3F137090-BABA-4229-92D1-B2B6C6B8DDA3}" type="presParOf" srcId="{F1E509E3-A80F-4C00-8778-DDFD840FE48F}" destId="{19FAEEF6-489A-4E59-A5E6-2855BFD1571E}" srcOrd="0" destOrd="0" presId="urn:microsoft.com/office/officeart/2005/8/layout/hierarchy1"/>
    <dgm:cxn modelId="{084C36E1-1A20-43BE-B4A7-89F8D58F45C3}" type="presParOf" srcId="{F1E509E3-A80F-4C00-8778-DDFD840FE48F}" destId="{09B09929-8839-410B-B131-5E44B8E8FA62}" srcOrd="1" destOrd="0" presId="urn:microsoft.com/office/officeart/2005/8/layout/hierarchy1"/>
    <dgm:cxn modelId="{FECDDF95-8711-4FF8-8D7D-B42AD1768828}" type="presParOf" srcId="{294491B7-E1F5-42C7-BB8D-AEDDA75704A0}" destId="{019B853C-FABA-4BE4-888D-4FAED274AAEA}" srcOrd="1" destOrd="0" presId="urn:microsoft.com/office/officeart/2005/8/layout/hierarchy1"/>
    <dgm:cxn modelId="{094CCED2-31F8-45F8-916D-26386FEBEE48}" type="presParOf" srcId="{ECC7B654-F3B5-419B-A4A2-A57BE5AE298C}" destId="{9A205A85-7996-4838-AF43-9DBFCEC2D8EF}" srcOrd="6" destOrd="0" presId="urn:microsoft.com/office/officeart/2005/8/layout/hierarchy1"/>
    <dgm:cxn modelId="{3C667362-16B5-4C89-853D-DF3137A12E7A}" type="presParOf" srcId="{ECC7B654-F3B5-419B-A4A2-A57BE5AE298C}" destId="{B65E2BC4-4B8B-4214-8D1C-D89C3FFBB652}" srcOrd="7" destOrd="0" presId="urn:microsoft.com/office/officeart/2005/8/layout/hierarchy1"/>
    <dgm:cxn modelId="{F95FF72D-8337-4F69-82FE-C8856246B008}" type="presParOf" srcId="{B65E2BC4-4B8B-4214-8D1C-D89C3FFBB652}" destId="{279C9F80-A775-4A50-A063-2891A0D711ED}" srcOrd="0" destOrd="0" presId="urn:microsoft.com/office/officeart/2005/8/layout/hierarchy1"/>
    <dgm:cxn modelId="{3A368102-DDA2-45AE-92BA-ECE430783EA1}" type="presParOf" srcId="{279C9F80-A775-4A50-A063-2891A0D711ED}" destId="{499ABA41-4C5E-4203-B586-EBC6EEE6AAAF}" srcOrd="0" destOrd="0" presId="urn:microsoft.com/office/officeart/2005/8/layout/hierarchy1"/>
    <dgm:cxn modelId="{6722A2D4-5543-4AE4-9AA0-815844E98638}" type="presParOf" srcId="{279C9F80-A775-4A50-A063-2891A0D711ED}" destId="{917C9ACB-35A8-446C-B548-62FAB30F730D}" srcOrd="1" destOrd="0" presId="urn:microsoft.com/office/officeart/2005/8/layout/hierarchy1"/>
    <dgm:cxn modelId="{12A45506-88F5-4D28-8C39-2B88C04C0D89}" type="presParOf" srcId="{B65E2BC4-4B8B-4214-8D1C-D89C3FFBB652}" destId="{1536FB1D-4244-403D-8856-E07A0D461D3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8BA81C-F8A2-4EE5-B8A9-054FFC4A394F}" type="doc">
      <dgm:prSet loTypeId="urn:microsoft.com/office/officeart/2005/8/layout/hierarchy2" loCatId="hierarchy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08A6040E-50C7-4F20-A703-86E04929A8EC}">
      <dgm:prSet phldrT="[Text]" custT="1"/>
      <dgm:spPr>
        <a:ln>
          <a:solidFill>
            <a:srgbClr val="990000"/>
          </a:solidFill>
        </a:ln>
      </dgm:spPr>
      <dgm:t>
        <a:bodyPr/>
        <a:lstStyle/>
        <a:p>
          <a:r>
            <a:rPr lang="cs-CZ" sz="2400" b="1" i="0" dirty="0" smtClean="0">
              <a:solidFill>
                <a:srgbClr val="600000"/>
              </a:solidFill>
              <a:latin typeface="+mn-lt"/>
            </a:rPr>
            <a:t>Italské listy </a:t>
          </a:r>
          <a:endParaRPr lang="cs-CZ" sz="2400" b="1" i="0" dirty="0">
            <a:solidFill>
              <a:srgbClr val="6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DDC12A59-7C4B-406B-B196-56CD630F5F62}" type="parTrans" cxnId="{0762CBA0-E440-44DE-AB5D-B16FE8E55DED}">
      <dgm:prSet/>
      <dgm:spPr/>
      <dgm:t>
        <a:bodyPr/>
        <a:lstStyle/>
        <a:p>
          <a:endParaRPr lang="cs-CZ"/>
        </a:p>
      </dgm:t>
    </dgm:pt>
    <dgm:pt modelId="{37CB7CBA-90DF-4A2F-B6D8-F6ED75F79CAE}" type="sibTrans" cxnId="{0762CBA0-E440-44DE-AB5D-B16FE8E55DED}">
      <dgm:prSet/>
      <dgm:spPr/>
      <dgm:t>
        <a:bodyPr/>
        <a:lstStyle/>
        <a:p>
          <a:endParaRPr lang="cs-CZ"/>
        </a:p>
      </dgm:t>
    </dgm:pt>
    <dgm:pt modelId="{04ABE33F-D36A-4B83-9A31-7E925A21F474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cs-CZ" sz="2400" b="1" i="0" dirty="0" smtClean="0">
              <a:solidFill>
                <a:srgbClr val="600000"/>
              </a:solidFill>
              <a:latin typeface="+mn-lt"/>
            </a:rPr>
            <a:t>Anglické listy </a:t>
          </a:r>
          <a:endParaRPr lang="cs-CZ" sz="2400" b="1" i="0" dirty="0">
            <a:solidFill>
              <a:srgbClr val="600000"/>
            </a:solidFill>
            <a:latin typeface="+mn-lt"/>
          </a:endParaRPr>
        </a:p>
      </dgm:t>
    </dgm:pt>
    <dgm:pt modelId="{82D102FC-37A1-41E5-A6BF-F9BF45A6C817}" type="parTrans" cxnId="{349F35FC-7B35-4DD6-9331-0D3BEFA3A89E}">
      <dgm:prSet/>
      <dgm:spPr/>
      <dgm:t>
        <a:bodyPr/>
        <a:lstStyle/>
        <a:p>
          <a:endParaRPr lang="cs-CZ"/>
        </a:p>
      </dgm:t>
    </dgm:pt>
    <dgm:pt modelId="{27260FA8-23FF-40C2-8E83-2B28CDF2D845}" type="sibTrans" cxnId="{349F35FC-7B35-4DD6-9331-0D3BEFA3A89E}">
      <dgm:prSet/>
      <dgm:spPr/>
      <dgm:t>
        <a:bodyPr/>
        <a:lstStyle/>
        <a:p>
          <a:endParaRPr lang="cs-CZ"/>
        </a:p>
      </dgm:t>
    </dgm:pt>
    <dgm:pt modelId="{A4AD0D6B-262E-4795-ACE3-621F11712F4D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cs-CZ" sz="2400" b="1" i="0" dirty="0" smtClean="0">
              <a:solidFill>
                <a:srgbClr val="600000"/>
              </a:solidFill>
              <a:latin typeface="+mn-lt"/>
            </a:rPr>
            <a:t>Výlet </a:t>
          </a:r>
        </a:p>
        <a:p>
          <a:r>
            <a:rPr lang="cs-CZ" sz="2400" b="1" i="0" dirty="0" smtClean="0">
              <a:solidFill>
                <a:srgbClr val="600000"/>
              </a:solidFill>
              <a:latin typeface="+mn-lt"/>
            </a:rPr>
            <a:t>do Španěl </a:t>
          </a:r>
          <a:endParaRPr lang="cs-CZ" sz="2400" b="1" i="0" dirty="0">
            <a:solidFill>
              <a:srgbClr val="600000"/>
            </a:solidFill>
            <a:latin typeface="+mn-lt"/>
          </a:endParaRPr>
        </a:p>
      </dgm:t>
    </dgm:pt>
    <dgm:pt modelId="{775E7D96-D57A-4E0B-9ACC-ECD5CB9A8A09}" type="parTrans" cxnId="{FF2E574E-0217-4956-949E-A83161AD1C85}">
      <dgm:prSet/>
      <dgm:spPr/>
      <dgm:t>
        <a:bodyPr/>
        <a:lstStyle/>
        <a:p>
          <a:endParaRPr lang="cs-CZ"/>
        </a:p>
      </dgm:t>
    </dgm:pt>
    <dgm:pt modelId="{CE1469E7-80C4-4626-97F2-1DA23C53D3FD}" type="sibTrans" cxnId="{FF2E574E-0217-4956-949E-A83161AD1C85}">
      <dgm:prSet/>
      <dgm:spPr/>
      <dgm:t>
        <a:bodyPr/>
        <a:lstStyle/>
        <a:p>
          <a:endParaRPr lang="cs-CZ"/>
        </a:p>
      </dgm:t>
    </dgm:pt>
    <dgm:pt modelId="{48C1C008-8E46-437D-A686-890C79C3896F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cs-CZ" sz="2400" b="1" i="0" dirty="0" smtClean="0">
              <a:solidFill>
                <a:srgbClr val="600000"/>
              </a:solidFill>
              <a:latin typeface="+mn-lt"/>
            </a:rPr>
            <a:t>Obrázky </a:t>
          </a:r>
        </a:p>
        <a:p>
          <a:r>
            <a:rPr lang="cs-CZ" sz="2400" b="1" i="0" dirty="0" smtClean="0">
              <a:solidFill>
                <a:srgbClr val="600000"/>
              </a:solidFill>
              <a:latin typeface="+mn-lt"/>
            </a:rPr>
            <a:t>z Holandska </a:t>
          </a:r>
          <a:endParaRPr lang="cs-CZ" sz="2400" b="1" i="0" dirty="0">
            <a:solidFill>
              <a:srgbClr val="600000"/>
            </a:solidFill>
            <a:latin typeface="+mn-lt"/>
          </a:endParaRPr>
        </a:p>
      </dgm:t>
    </dgm:pt>
    <dgm:pt modelId="{D6544897-A48C-47A0-9028-7590247D573E}" type="parTrans" cxnId="{7591DF31-A94E-4854-9893-6859EC9E3E1D}">
      <dgm:prSet/>
      <dgm:spPr/>
      <dgm:t>
        <a:bodyPr/>
        <a:lstStyle/>
        <a:p>
          <a:endParaRPr lang="cs-CZ"/>
        </a:p>
      </dgm:t>
    </dgm:pt>
    <dgm:pt modelId="{1DBC1306-F825-4AFE-96FF-0DC4AD3A3861}" type="sibTrans" cxnId="{7591DF31-A94E-4854-9893-6859EC9E3E1D}">
      <dgm:prSet/>
      <dgm:spPr/>
      <dgm:t>
        <a:bodyPr/>
        <a:lstStyle/>
        <a:p>
          <a:endParaRPr lang="cs-CZ"/>
        </a:p>
      </dgm:t>
    </dgm:pt>
    <dgm:pt modelId="{0F0733E3-B255-473F-BB2C-28EFE45DBB1E}">
      <dgm:prSet custT="1"/>
      <dgm:spPr>
        <a:ln>
          <a:solidFill>
            <a:srgbClr val="990000"/>
          </a:solidFill>
        </a:ln>
      </dgm:spPr>
      <dgm:t>
        <a:bodyPr/>
        <a:lstStyle/>
        <a:p>
          <a:r>
            <a:rPr lang="cs-CZ" sz="2400" b="1" i="0" dirty="0" smtClean="0">
              <a:solidFill>
                <a:srgbClr val="600000"/>
              </a:solidFill>
              <a:latin typeface="+mn-lt"/>
            </a:rPr>
            <a:t>Cesta na sever </a:t>
          </a:r>
          <a:endParaRPr lang="cs-CZ" sz="2400" b="1" i="0" dirty="0">
            <a:solidFill>
              <a:srgbClr val="600000"/>
            </a:solidFill>
            <a:latin typeface="+mn-lt"/>
          </a:endParaRPr>
        </a:p>
      </dgm:t>
    </dgm:pt>
    <dgm:pt modelId="{AA5E9444-B1E3-41F4-91C5-A3EE04B10551}" type="parTrans" cxnId="{59ED5A9E-A56A-4EBE-9687-11C193C43676}">
      <dgm:prSet/>
      <dgm:spPr/>
      <dgm:t>
        <a:bodyPr/>
        <a:lstStyle/>
        <a:p>
          <a:endParaRPr lang="cs-CZ"/>
        </a:p>
      </dgm:t>
    </dgm:pt>
    <dgm:pt modelId="{3F00CEC8-2B33-4997-967D-5265C8175A33}" type="sibTrans" cxnId="{59ED5A9E-A56A-4EBE-9687-11C193C43676}">
      <dgm:prSet/>
      <dgm:spPr/>
      <dgm:t>
        <a:bodyPr/>
        <a:lstStyle/>
        <a:p>
          <a:endParaRPr lang="cs-CZ"/>
        </a:p>
      </dgm:t>
    </dgm:pt>
    <dgm:pt modelId="{56D8C723-E1E9-438C-81AE-8DC33D4DD012}" type="pres">
      <dgm:prSet presAssocID="{D28BA81C-F8A2-4EE5-B8A9-054FFC4A394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2BF4449-6591-43C8-AC18-6C0FD4D020E9}" type="pres">
      <dgm:prSet presAssocID="{08A6040E-50C7-4F20-A703-86E04929A8EC}" presName="root1" presStyleCnt="0"/>
      <dgm:spPr/>
    </dgm:pt>
    <dgm:pt modelId="{26980F0A-2EFF-4724-A553-6A0362082AFD}" type="pres">
      <dgm:prSet presAssocID="{08A6040E-50C7-4F20-A703-86E04929A8EC}" presName="LevelOneTextNode" presStyleLbl="node0" presStyleIdx="0" presStyleCnt="5" custLinFactNeighborX="-1190" custLinFactNeighborY="-43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9B01C011-C07B-41DA-9BD0-8F4ED83C7DFD}" type="pres">
      <dgm:prSet presAssocID="{08A6040E-50C7-4F20-A703-86E04929A8EC}" presName="level2hierChild" presStyleCnt="0"/>
      <dgm:spPr/>
    </dgm:pt>
    <dgm:pt modelId="{78076DC4-FBDC-444D-820C-A80638DE53C7}" type="pres">
      <dgm:prSet presAssocID="{04ABE33F-D36A-4B83-9A31-7E925A21F474}" presName="root1" presStyleCnt="0"/>
      <dgm:spPr/>
    </dgm:pt>
    <dgm:pt modelId="{96464F35-3E07-4B8B-B0FF-0C44D6D8F4E1}" type="pres">
      <dgm:prSet presAssocID="{04ABE33F-D36A-4B83-9A31-7E925A21F474}" presName="LevelOneTextNode" presStyleLbl="node0" presStyleIdx="1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3C451DA3-1847-46DE-B910-91B925893CA3}" type="pres">
      <dgm:prSet presAssocID="{04ABE33F-D36A-4B83-9A31-7E925A21F474}" presName="level2hierChild" presStyleCnt="0"/>
      <dgm:spPr/>
    </dgm:pt>
    <dgm:pt modelId="{835EBC22-31E0-4B71-BE7F-038721E1B477}" type="pres">
      <dgm:prSet presAssocID="{A4AD0D6B-262E-4795-ACE3-621F11712F4D}" presName="root1" presStyleCnt="0"/>
      <dgm:spPr/>
    </dgm:pt>
    <dgm:pt modelId="{3B6B0FB7-8B90-4DA2-B6DA-EC4EB0813D09}" type="pres">
      <dgm:prSet presAssocID="{A4AD0D6B-262E-4795-ACE3-621F11712F4D}" presName="LevelOneTextNode" presStyleLbl="node0" presStyleIdx="2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F7223AB-5772-481F-B913-806CB979320A}" type="pres">
      <dgm:prSet presAssocID="{A4AD0D6B-262E-4795-ACE3-621F11712F4D}" presName="level2hierChild" presStyleCnt="0"/>
      <dgm:spPr/>
    </dgm:pt>
    <dgm:pt modelId="{9FE3B61A-1586-4A75-A6E1-55722EBAD763}" type="pres">
      <dgm:prSet presAssocID="{48C1C008-8E46-437D-A686-890C79C3896F}" presName="root1" presStyleCnt="0"/>
      <dgm:spPr/>
    </dgm:pt>
    <dgm:pt modelId="{FD28CD78-06A7-4CBC-990E-AF40212E1F10}" type="pres">
      <dgm:prSet presAssocID="{48C1C008-8E46-437D-A686-890C79C3896F}" presName="LevelOneTextNode" presStyleLbl="node0" presStyleIdx="3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2A1D94F5-4F9C-401E-8325-AFC773E3C032}" type="pres">
      <dgm:prSet presAssocID="{48C1C008-8E46-437D-A686-890C79C3896F}" presName="level2hierChild" presStyleCnt="0"/>
      <dgm:spPr/>
    </dgm:pt>
    <dgm:pt modelId="{8F14BE81-E27C-4FF4-9A00-4ABB93FEBF42}" type="pres">
      <dgm:prSet presAssocID="{0F0733E3-B255-473F-BB2C-28EFE45DBB1E}" presName="root1" presStyleCnt="0"/>
      <dgm:spPr/>
    </dgm:pt>
    <dgm:pt modelId="{9EF2DFB1-05F3-42A8-8D82-385B874BC3D5}" type="pres">
      <dgm:prSet presAssocID="{0F0733E3-B255-473F-BB2C-28EFE45DBB1E}" presName="LevelOneTextNode" presStyleLbl="node0" presStyleIdx="4" presStyleCnt="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7256974-4403-4E28-AC26-D9B8689D8C91}" type="pres">
      <dgm:prSet presAssocID="{0F0733E3-B255-473F-BB2C-28EFE45DBB1E}" presName="level2hierChild" presStyleCnt="0"/>
      <dgm:spPr/>
    </dgm:pt>
  </dgm:ptLst>
  <dgm:cxnLst>
    <dgm:cxn modelId="{FC3469B0-4AB4-4E3A-A85B-817AE4E7BB46}" type="presOf" srcId="{A4AD0D6B-262E-4795-ACE3-621F11712F4D}" destId="{3B6B0FB7-8B90-4DA2-B6DA-EC4EB0813D09}" srcOrd="0" destOrd="0" presId="urn:microsoft.com/office/officeart/2005/8/layout/hierarchy2"/>
    <dgm:cxn modelId="{0762CBA0-E440-44DE-AB5D-B16FE8E55DED}" srcId="{D28BA81C-F8A2-4EE5-B8A9-054FFC4A394F}" destId="{08A6040E-50C7-4F20-A703-86E04929A8EC}" srcOrd="0" destOrd="0" parTransId="{DDC12A59-7C4B-406B-B196-56CD630F5F62}" sibTransId="{37CB7CBA-90DF-4A2F-B6D8-F6ED75F79CAE}"/>
    <dgm:cxn modelId="{349F35FC-7B35-4DD6-9331-0D3BEFA3A89E}" srcId="{D28BA81C-F8A2-4EE5-B8A9-054FFC4A394F}" destId="{04ABE33F-D36A-4B83-9A31-7E925A21F474}" srcOrd="1" destOrd="0" parTransId="{82D102FC-37A1-41E5-A6BF-F9BF45A6C817}" sibTransId="{27260FA8-23FF-40C2-8E83-2B28CDF2D845}"/>
    <dgm:cxn modelId="{106154F2-982D-4D79-B9F3-20D566464D4A}" type="presOf" srcId="{0F0733E3-B255-473F-BB2C-28EFE45DBB1E}" destId="{9EF2DFB1-05F3-42A8-8D82-385B874BC3D5}" srcOrd="0" destOrd="0" presId="urn:microsoft.com/office/officeart/2005/8/layout/hierarchy2"/>
    <dgm:cxn modelId="{A63D5AEB-0C25-46A9-80E5-17F341151C3D}" type="presOf" srcId="{08A6040E-50C7-4F20-A703-86E04929A8EC}" destId="{26980F0A-2EFF-4724-A553-6A0362082AFD}" srcOrd="0" destOrd="0" presId="urn:microsoft.com/office/officeart/2005/8/layout/hierarchy2"/>
    <dgm:cxn modelId="{F0EF1F87-C1AA-4DED-BA4C-99C1A2DEA7EB}" type="presOf" srcId="{48C1C008-8E46-437D-A686-890C79C3896F}" destId="{FD28CD78-06A7-4CBC-990E-AF40212E1F10}" srcOrd="0" destOrd="0" presId="urn:microsoft.com/office/officeart/2005/8/layout/hierarchy2"/>
    <dgm:cxn modelId="{59ED5A9E-A56A-4EBE-9687-11C193C43676}" srcId="{D28BA81C-F8A2-4EE5-B8A9-054FFC4A394F}" destId="{0F0733E3-B255-473F-BB2C-28EFE45DBB1E}" srcOrd="4" destOrd="0" parTransId="{AA5E9444-B1E3-41F4-91C5-A3EE04B10551}" sibTransId="{3F00CEC8-2B33-4997-967D-5265C8175A33}"/>
    <dgm:cxn modelId="{9DADA31F-FF92-4E1B-9984-686A87A59EED}" type="presOf" srcId="{04ABE33F-D36A-4B83-9A31-7E925A21F474}" destId="{96464F35-3E07-4B8B-B0FF-0C44D6D8F4E1}" srcOrd="0" destOrd="0" presId="urn:microsoft.com/office/officeart/2005/8/layout/hierarchy2"/>
    <dgm:cxn modelId="{FF2E574E-0217-4956-949E-A83161AD1C85}" srcId="{D28BA81C-F8A2-4EE5-B8A9-054FFC4A394F}" destId="{A4AD0D6B-262E-4795-ACE3-621F11712F4D}" srcOrd="2" destOrd="0" parTransId="{775E7D96-D57A-4E0B-9ACC-ECD5CB9A8A09}" sibTransId="{CE1469E7-80C4-4626-97F2-1DA23C53D3FD}"/>
    <dgm:cxn modelId="{7591DF31-A94E-4854-9893-6859EC9E3E1D}" srcId="{D28BA81C-F8A2-4EE5-B8A9-054FFC4A394F}" destId="{48C1C008-8E46-437D-A686-890C79C3896F}" srcOrd="3" destOrd="0" parTransId="{D6544897-A48C-47A0-9028-7590247D573E}" sibTransId="{1DBC1306-F825-4AFE-96FF-0DC4AD3A3861}"/>
    <dgm:cxn modelId="{302A5B42-698D-464F-87DB-91412FC597EB}" type="presOf" srcId="{D28BA81C-F8A2-4EE5-B8A9-054FFC4A394F}" destId="{56D8C723-E1E9-438C-81AE-8DC33D4DD012}" srcOrd="0" destOrd="0" presId="urn:microsoft.com/office/officeart/2005/8/layout/hierarchy2"/>
    <dgm:cxn modelId="{F816D3F5-C091-4A82-AC8F-93AE22179D2D}" type="presParOf" srcId="{56D8C723-E1E9-438C-81AE-8DC33D4DD012}" destId="{A2BF4449-6591-43C8-AC18-6C0FD4D020E9}" srcOrd="0" destOrd="0" presId="urn:microsoft.com/office/officeart/2005/8/layout/hierarchy2"/>
    <dgm:cxn modelId="{8A05A223-1F09-49A8-93E1-40EB701DF468}" type="presParOf" srcId="{A2BF4449-6591-43C8-AC18-6C0FD4D020E9}" destId="{26980F0A-2EFF-4724-A553-6A0362082AFD}" srcOrd="0" destOrd="0" presId="urn:microsoft.com/office/officeart/2005/8/layout/hierarchy2"/>
    <dgm:cxn modelId="{2C3F87E8-D7EB-402B-8545-0FF04A68CF46}" type="presParOf" srcId="{A2BF4449-6591-43C8-AC18-6C0FD4D020E9}" destId="{9B01C011-C07B-41DA-9BD0-8F4ED83C7DFD}" srcOrd="1" destOrd="0" presId="urn:microsoft.com/office/officeart/2005/8/layout/hierarchy2"/>
    <dgm:cxn modelId="{097FA5A9-D135-486C-93ED-1527F74B0586}" type="presParOf" srcId="{56D8C723-E1E9-438C-81AE-8DC33D4DD012}" destId="{78076DC4-FBDC-444D-820C-A80638DE53C7}" srcOrd="1" destOrd="0" presId="urn:microsoft.com/office/officeart/2005/8/layout/hierarchy2"/>
    <dgm:cxn modelId="{72A5C644-2E24-4193-ADA0-E546464623D2}" type="presParOf" srcId="{78076DC4-FBDC-444D-820C-A80638DE53C7}" destId="{96464F35-3E07-4B8B-B0FF-0C44D6D8F4E1}" srcOrd="0" destOrd="0" presId="urn:microsoft.com/office/officeart/2005/8/layout/hierarchy2"/>
    <dgm:cxn modelId="{072184C4-0D76-4B67-8F85-730E56FA9AE9}" type="presParOf" srcId="{78076DC4-FBDC-444D-820C-A80638DE53C7}" destId="{3C451DA3-1847-46DE-B910-91B925893CA3}" srcOrd="1" destOrd="0" presId="urn:microsoft.com/office/officeart/2005/8/layout/hierarchy2"/>
    <dgm:cxn modelId="{39EC95B2-C0E4-4669-9C01-2F4E143A25EB}" type="presParOf" srcId="{56D8C723-E1E9-438C-81AE-8DC33D4DD012}" destId="{835EBC22-31E0-4B71-BE7F-038721E1B477}" srcOrd="2" destOrd="0" presId="urn:microsoft.com/office/officeart/2005/8/layout/hierarchy2"/>
    <dgm:cxn modelId="{026065A3-0632-4CD6-BF12-92FFD0C3936B}" type="presParOf" srcId="{835EBC22-31E0-4B71-BE7F-038721E1B477}" destId="{3B6B0FB7-8B90-4DA2-B6DA-EC4EB0813D09}" srcOrd="0" destOrd="0" presId="urn:microsoft.com/office/officeart/2005/8/layout/hierarchy2"/>
    <dgm:cxn modelId="{8366135C-7FD2-422C-9B4C-1EE72F9D525E}" type="presParOf" srcId="{835EBC22-31E0-4B71-BE7F-038721E1B477}" destId="{4F7223AB-5772-481F-B913-806CB979320A}" srcOrd="1" destOrd="0" presId="urn:microsoft.com/office/officeart/2005/8/layout/hierarchy2"/>
    <dgm:cxn modelId="{B5538DB2-3D48-4E18-BF2B-CFD0DE3791EF}" type="presParOf" srcId="{56D8C723-E1E9-438C-81AE-8DC33D4DD012}" destId="{9FE3B61A-1586-4A75-A6E1-55722EBAD763}" srcOrd="3" destOrd="0" presId="urn:microsoft.com/office/officeart/2005/8/layout/hierarchy2"/>
    <dgm:cxn modelId="{1853D090-6E84-44EB-AB90-231B7C5C3EA0}" type="presParOf" srcId="{9FE3B61A-1586-4A75-A6E1-55722EBAD763}" destId="{FD28CD78-06A7-4CBC-990E-AF40212E1F10}" srcOrd="0" destOrd="0" presId="urn:microsoft.com/office/officeart/2005/8/layout/hierarchy2"/>
    <dgm:cxn modelId="{111FECBC-F14F-462D-8CBB-3551E09C5A42}" type="presParOf" srcId="{9FE3B61A-1586-4A75-A6E1-55722EBAD763}" destId="{2A1D94F5-4F9C-401E-8325-AFC773E3C032}" srcOrd="1" destOrd="0" presId="urn:microsoft.com/office/officeart/2005/8/layout/hierarchy2"/>
    <dgm:cxn modelId="{28BF384D-C4DD-4FC1-92B8-E9AFFF992365}" type="presParOf" srcId="{56D8C723-E1E9-438C-81AE-8DC33D4DD012}" destId="{8F14BE81-E27C-4FF4-9A00-4ABB93FEBF42}" srcOrd="4" destOrd="0" presId="urn:microsoft.com/office/officeart/2005/8/layout/hierarchy2"/>
    <dgm:cxn modelId="{D7474CA6-CFD1-49BE-9944-91D1BCDFEFB1}" type="presParOf" srcId="{8F14BE81-E27C-4FF4-9A00-4ABB93FEBF42}" destId="{9EF2DFB1-05F3-42A8-8D82-385B874BC3D5}" srcOrd="0" destOrd="0" presId="urn:microsoft.com/office/officeart/2005/8/layout/hierarchy2"/>
    <dgm:cxn modelId="{E4645EEC-3C6E-4572-A9E2-406B15633A1D}" type="presParOf" srcId="{8F14BE81-E27C-4FF4-9A00-4ABB93FEBF42}" destId="{57256974-4403-4E28-AC26-D9B8689D8C9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8BA81C-F8A2-4EE5-B8A9-054FFC4A394F}" type="doc">
      <dgm:prSet loTypeId="urn:microsoft.com/office/officeart/2005/8/layout/vList4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cs-CZ"/>
        </a:p>
      </dgm:t>
    </dgm:pt>
    <dgm:pt modelId="{8827C94E-E8FA-44DC-A429-587E67C1DA47}">
      <dgm:prSet phldrT="[Text]"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pPr marL="179388" indent="-179388"/>
          <a:r>
            <a:rPr lang="cs-CZ" sz="2400" b="1" i="0" dirty="0" smtClean="0">
              <a:solidFill>
                <a:srgbClr val="990000"/>
              </a:solidFill>
              <a:effectLst/>
              <a:latin typeface="+mn-lt"/>
            </a:rPr>
            <a:t>	</a:t>
          </a:r>
          <a:r>
            <a:rPr lang="cs-CZ" sz="2400" b="1" i="0" dirty="0" smtClean="0">
              <a:solidFill>
                <a:srgbClr val="600000"/>
              </a:solidFill>
              <a:effectLst/>
              <a:latin typeface="+mn-lt"/>
            </a:rPr>
            <a:t>Hovory s T. G. M.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D55ED0E7-84E5-4C0D-89C1-F11BF448A2E9}" type="parTrans" cxnId="{5A4AE3A2-C916-49B7-A88E-D81422DA511F}">
      <dgm:prSet/>
      <dgm:spPr/>
      <dgm:t>
        <a:bodyPr/>
        <a:lstStyle/>
        <a:p>
          <a:endParaRPr lang="cs-CZ"/>
        </a:p>
      </dgm:t>
    </dgm:pt>
    <dgm:pt modelId="{5473C874-3777-454B-B1D2-BCE58A99C9C4}" type="sibTrans" cxnId="{5A4AE3A2-C916-49B7-A88E-D81422DA511F}">
      <dgm:prSet/>
      <dgm:spPr/>
      <dgm:t>
        <a:bodyPr/>
        <a:lstStyle/>
        <a:p>
          <a:endParaRPr lang="cs-CZ"/>
        </a:p>
      </dgm:t>
    </dgm:pt>
    <dgm:pt modelId="{D22B7DFF-6873-43BB-9A63-BFAAFFAC1769}">
      <dgm:prSet phldrT="[Text]"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   Devatero pohádek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5EC661F0-F840-4936-9974-BD535E410558}" type="parTrans" cxnId="{2FA16251-4C72-453F-89FD-2135E819A1D6}">
      <dgm:prSet/>
      <dgm:spPr/>
      <dgm:t>
        <a:bodyPr/>
        <a:lstStyle/>
        <a:p>
          <a:endParaRPr lang="cs-CZ"/>
        </a:p>
      </dgm:t>
    </dgm:pt>
    <dgm:pt modelId="{49CC811B-3B0B-479D-B5E1-A3F5D4845387}" type="sibTrans" cxnId="{2FA16251-4C72-453F-89FD-2135E819A1D6}">
      <dgm:prSet/>
      <dgm:spPr/>
      <dgm:t>
        <a:bodyPr/>
        <a:lstStyle/>
        <a:p>
          <a:endParaRPr lang="cs-CZ"/>
        </a:p>
      </dgm:t>
    </dgm:pt>
    <dgm:pt modelId="{ED3D4323-A1D5-47D4-9312-8880CD6E976B}">
      <dgm:prSet phldrT="[Text]"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   Dášenka čili život </a:t>
          </a:r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štěněte </a:t>
          </a:r>
          <a:endParaRPr lang="cs-CZ" sz="2400" b="1" dirty="0" smtClean="0">
            <a:solidFill>
              <a:srgbClr val="600000"/>
            </a:solidFill>
            <a:effectLst/>
            <a:latin typeface="+mn-lt"/>
          </a:endParaRPr>
        </a:p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   (napsané s bratrem Josefem)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1978D81F-DECE-4DA6-9EAD-02F29F42BDB7}" type="parTrans" cxnId="{454C469A-F481-4974-B909-6368971B65A0}">
      <dgm:prSet/>
      <dgm:spPr/>
      <dgm:t>
        <a:bodyPr/>
        <a:lstStyle/>
        <a:p>
          <a:endParaRPr lang="cs-CZ"/>
        </a:p>
      </dgm:t>
    </dgm:pt>
    <dgm:pt modelId="{EEA582D8-5A1B-4B9C-80DD-468B3D0BF41C}" type="sibTrans" cxnId="{454C469A-F481-4974-B909-6368971B65A0}">
      <dgm:prSet/>
      <dgm:spPr/>
      <dgm:t>
        <a:bodyPr/>
        <a:lstStyle/>
        <a:p>
          <a:endParaRPr lang="cs-CZ"/>
        </a:p>
      </dgm:t>
    </dgm:pt>
    <dgm:pt modelId="{563CE465-0BF6-40C6-897E-D59FCB347BBC}">
      <dgm:prSet phldrT="[Text]" custT="1"/>
      <dgm:spPr>
        <a:solidFill>
          <a:schemeClr val="lt1">
            <a:hueOff val="0"/>
            <a:satOff val="0"/>
            <a:lumOff val="0"/>
            <a:alpha val="82000"/>
          </a:schemeClr>
        </a:solidFill>
      </dgm:spPr>
      <dgm:t>
        <a:bodyPr/>
        <a:lstStyle/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   Francouzská poezie nové doby </a:t>
          </a:r>
        </a:p>
        <a:p>
          <a:r>
            <a:rPr lang="cs-CZ" sz="2400" b="1" dirty="0" smtClean="0">
              <a:solidFill>
                <a:srgbClr val="600000"/>
              </a:solidFill>
              <a:effectLst/>
              <a:latin typeface="+mn-lt"/>
            </a:rPr>
            <a:t>   (překlad)</a:t>
          </a:r>
          <a:endParaRPr lang="cs-CZ" sz="2400" b="1" dirty="0">
            <a:solidFill>
              <a:srgbClr val="600000"/>
            </a:solidFill>
            <a:effectLst/>
            <a:latin typeface="+mn-lt"/>
          </a:endParaRPr>
        </a:p>
      </dgm:t>
    </dgm:pt>
    <dgm:pt modelId="{ED520861-5107-4FD2-A10F-AEC288306464}" type="parTrans" cxnId="{3440CC16-DBE1-4E3A-95DA-12D476C13917}">
      <dgm:prSet/>
      <dgm:spPr/>
      <dgm:t>
        <a:bodyPr/>
        <a:lstStyle/>
        <a:p>
          <a:endParaRPr lang="cs-CZ"/>
        </a:p>
      </dgm:t>
    </dgm:pt>
    <dgm:pt modelId="{6D4159A2-5759-405D-822B-98270B7E3B88}" type="sibTrans" cxnId="{3440CC16-DBE1-4E3A-95DA-12D476C13917}">
      <dgm:prSet/>
      <dgm:spPr/>
      <dgm:t>
        <a:bodyPr/>
        <a:lstStyle/>
        <a:p>
          <a:endParaRPr lang="cs-CZ"/>
        </a:p>
      </dgm:t>
    </dgm:pt>
    <dgm:pt modelId="{B64D4589-7814-43F1-9201-2CBE3D70D8A2}" type="pres">
      <dgm:prSet presAssocID="{D28BA81C-F8A2-4EE5-B8A9-054FFC4A394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7238F44-5652-44E5-B9E4-51A89E3034E2}" type="pres">
      <dgm:prSet presAssocID="{8827C94E-E8FA-44DC-A429-587E67C1DA47}" presName="comp" presStyleCnt="0"/>
      <dgm:spPr/>
    </dgm:pt>
    <dgm:pt modelId="{94B2C005-0765-42D1-B5ED-A318D649F436}" type="pres">
      <dgm:prSet presAssocID="{8827C94E-E8FA-44DC-A429-587E67C1DA47}" presName="box" presStyleLbl="node1" presStyleIdx="0" presStyleCnt="4"/>
      <dgm:spPr/>
      <dgm:t>
        <a:bodyPr/>
        <a:lstStyle/>
        <a:p>
          <a:endParaRPr lang="cs-CZ"/>
        </a:p>
      </dgm:t>
    </dgm:pt>
    <dgm:pt modelId="{384D86AD-69E7-411F-9AD7-B109D33BBD98}" type="pres">
      <dgm:prSet presAssocID="{8827C94E-E8FA-44DC-A429-587E67C1DA47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0CF58C-48BB-4830-A928-267C404E7591}" type="pres">
      <dgm:prSet presAssocID="{8827C94E-E8FA-44DC-A429-587E67C1DA4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1AEFB1-FE52-4BAD-9B5B-D3EE4DF35967}" type="pres">
      <dgm:prSet presAssocID="{5473C874-3777-454B-B1D2-BCE58A99C9C4}" presName="spacer" presStyleCnt="0"/>
      <dgm:spPr/>
    </dgm:pt>
    <dgm:pt modelId="{2B965DDC-882C-4BC8-AE31-09BA4B0CC37C}" type="pres">
      <dgm:prSet presAssocID="{D22B7DFF-6873-43BB-9A63-BFAAFFAC1769}" presName="comp" presStyleCnt="0"/>
      <dgm:spPr/>
    </dgm:pt>
    <dgm:pt modelId="{A2A6D284-B1BA-4043-8983-C61F3787B30A}" type="pres">
      <dgm:prSet presAssocID="{D22B7DFF-6873-43BB-9A63-BFAAFFAC1769}" presName="box" presStyleLbl="node1" presStyleIdx="1" presStyleCnt="4"/>
      <dgm:spPr/>
      <dgm:t>
        <a:bodyPr/>
        <a:lstStyle/>
        <a:p>
          <a:endParaRPr lang="cs-CZ"/>
        </a:p>
      </dgm:t>
    </dgm:pt>
    <dgm:pt modelId="{8D2C1FAE-BB9E-4D26-9110-38580976E71F}" type="pres">
      <dgm:prSet presAssocID="{D22B7DFF-6873-43BB-9A63-BFAAFFAC1769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A422AF3-F23B-4AF5-9163-8E16AC5A8A50}" type="pres">
      <dgm:prSet presAssocID="{D22B7DFF-6873-43BB-9A63-BFAAFFAC176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CD01FD7-E7CF-4369-9BED-4470A0D1CA52}" type="pres">
      <dgm:prSet presAssocID="{49CC811B-3B0B-479D-B5E1-A3F5D4845387}" presName="spacer" presStyleCnt="0"/>
      <dgm:spPr/>
    </dgm:pt>
    <dgm:pt modelId="{ADA37EE2-A483-4B9D-8AB7-7511A747AFD8}" type="pres">
      <dgm:prSet presAssocID="{ED3D4323-A1D5-47D4-9312-8880CD6E976B}" presName="comp" presStyleCnt="0"/>
      <dgm:spPr/>
    </dgm:pt>
    <dgm:pt modelId="{04CA7540-F646-4E80-AF96-115DDE0EE369}" type="pres">
      <dgm:prSet presAssocID="{ED3D4323-A1D5-47D4-9312-8880CD6E976B}" presName="box" presStyleLbl="node1" presStyleIdx="2" presStyleCnt="4"/>
      <dgm:spPr/>
      <dgm:t>
        <a:bodyPr/>
        <a:lstStyle/>
        <a:p>
          <a:endParaRPr lang="cs-CZ"/>
        </a:p>
      </dgm:t>
    </dgm:pt>
    <dgm:pt modelId="{238AB633-1609-4B78-B7C3-D0C864B54E37}" type="pres">
      <dgm:prSet presAssocID="{ED3D4323-A1D5-47D4-9312-8880CD6E976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1C7677B-E9ED-4325-AC97-3141031ABE65}" type="pres">
      <dgm:prSet presAssocID="{ED3D4323-A1D5-47D4-9312-8880CD6E976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269F065-90C3-420F-94D8-E19FE1E3A3EB}" type="pres">
      <dgm:prSet presAssocID="{EEA582D8-5A1B-4B9C-80DD-468B3D0BF41C}" presName="spacer" presStyleCnt="0"/>
      <dgm:spPr/>
    </dgm:pt>
    <dgm:pt modelId="{C7EC4044-ADF2-419A-8C6F-CD6F8A555884}" type="pres">
      <dgm:prSet presAssocID="{563CE465-0BF6-40C6-897E-D59FCB347BBC}" presName="comp" presStyleCnt="0"/>
      <dgm:spPr/>
    </dgm:pt>
    <dgm:pt modelId="{F7B8349F-F58D-401A-BE9A-094D3979BED6}" type="pres">
      <dgm:prSet presAssocID="{563CE465-0BF6-40C6-897E-D59FCB347BBC}" presName="box" presStyleLbl="node1" presStyleIdx="3" presStyleCnt="4"/>
      <dgm:spPr/>
      <dgm:t>
        <a:bodyPr/>
        <a:lstStyle/>
        <a:p>
          <a:endParaRPr lang="cs-CZ"/>
        </a:p>
      </dgm:t>
    </dgm:pt>
    <dgm:pt modelId="{A00A0586-A697-4CB4-9C94-1F03DD0BC980}" type="pres">
      <dgm:prSet presAssocID="{563CE465-0BF6-40C6-897E-D59FCB347BBC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0BBD5663-2C67-4346-BD95-58187E96D62A}" type="pres">
      <dgm:prSet presAssocID="{563CE465-0BF6-40C6-897E-D59FCB347BB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C847F9A-6118-4729-95A1-91F7760ABAD1}" type="presOf" srcId="{563CE465-0BF6-40C6-897E-D59FCB347BBC}" destId="{F7B8349F-F58D-401A-BE9A-094D3979BED6}" srcOrd="0" destOrd="0" presId="urn:microsoft.com/office/officeart/2005/8/layout/vList4"/>
    <dgm:cxn modelId="{454C469A-F481-4974-B909-6368971B65A0}" srcId="{D28BA81C-F8A2-4EE5-B8A9-054FFC4A394F}" destId="{ED3D4323-A1D5-47D4-9312-8880CD6E976B}" srcOrd="2" destOrd="0" parTransId="{1978D81F-DECE-4DA6-9EAD-02F29F42BDB7}" sibTransId="{EEA582D8-5A1B-4B9C-80DD-468B3D0BF41C}"/>
    <dgm:cxn modelId="{D200833A-C643-4EBA-99B3-65685FAC687E}" type="presOf" srcId="{8827C94E-E8FA-44DC-A429-587E67C1DA47}" destId="{C00CF58C-48BB-4830-A928-267C404E7591}" srcOrd="1" destOrd="0" presId="urn:microsoft.com/office/officeart/2005/8/layout/vList4"/>
    <dgm:cxn modelId="{4ACED8DE-7949-4EFF-8FE0-D39979C00851}" type="presOf" srcId="{563CE465-0BF6-40C6-897E-D59FCB347BBC}" destId="{0BBD5663-2C67-4346-BD95-58187E96D62A}" srcOrd="1" destOrd="0" presId="urn:microsoft.com/office/officeart/2005/8/layout/vList4"/>
    <dgm:cxn modelId="{E8C910C6-0182-4110-A81C-CF9DB4227760}" type="presOf" srcId="{ED3D4323-A1D5-47D4-9312-8880CD6E976B}" destId="{04CA7540-F646-4E80-AF96-115DDE0EE369}" srcOrd="0" destOrd="0" presId="urn:microsoft.com/office/officeart/2005/8/layout/vList4"/>
    <dgm:cxn modelId="{854DC855-DA78-4732-B1E9-E85FC7A44749}" type="presOf" srcId="{ED3D4323-A1D5-47D4-9312-8880CD6E976B}" destId="{F1C7677B-E9ED-4325-AC97-3141031ABE65}" srcOrd="1" destOrd="0" presId="urn:microsoft.com/office/officeart/2005/8/layout/vList4"/>
    <dgm:cxn modelId="{3FDD2832-96F3-4AD6-9487-DA47215771F5}" type="presOf" srcId="{D22B7DFF-6873-43BB-9A63-BFAAFFAC1769}" destId="{A2A6D284-B1BA-4043-8983-C61F3787B30A}" srcOrd="0" destOrd="0" presId="urn:microsoft.com/office/officeart/2005/8/layout/vList4"/>
    <dgm:cxn modelId="{9DAD2E08-0FA1-4B5B-8B8A-3BF3BAB5B55B}" type="presOf" srcId="{D22B7DFF-6873-43BB-9A63-BFAAFFAC1769}" destId="{4A422AF3-F23B-4AF5-9163-8E16AC5A8A50}" srcOrd="1" destOrd="0" presId="urn:microsoft.com/office/officeart/2005/8/layout/vList4"/>
    <dgm:cxn modelId="{3440CC16-DBE1-4E3A-95DA-12D476C13917}" srcId="{D28BA81C-F8A2-4EE5-B8A9-054FFC4A394F}" destId="{563CE465-0BF6-40C6-897E-D59FCB347BBC}" srcOrd="3" destOrd="0" parTransId="{ED520861-5107-4FD2-A10F-AEC288306464}" sibTransId="{6D4159A2-5759-405D-822B-98270B7E3B88}"/>
    <dgm:cxn modelId="{570BDB14-778E-4F1E-A728-A5126AF32872}" type="presOf" srcId="{D28BA81C-F8A2-4EE5-B8A9-054FFC4A394F}" destId="{B64D4589-7814-43F1-9201-2CBE3D70D8A2}" srcOrd="0" destOrd="0" presId="urn:microsoft.com/office/officeart/2005/8/layout/vList4"/>
    <dgm:cxn modelId="{2FA16251-4C72-453F-89FD-2135E819A1D6}" srcId="{D28BA81C-F8A2-4EE5-B8A9-054FFC4A394F}" destId="{D22B7DFF-6873-43BB-9A63-BFAAFFAC1769}" srcOrd="1" destOrd="0" parTransId="{5EC661F0-F840-4936-9974-BD535E410558}" sibTransId="{49CC811B-3B0B-479D-B5E1-A3F5D4845387}"/>
    <dgm:cxn modelId="{5B585AC5-FBFD-4BE3-81D0-77E9A28A8DC9}" type="presOf" srcId="{8827C94E-E8FA-44DC-A429-587E67C1DA47}" destId="{94B2C005-0765-42D1-B5ED-A318D649F436}" srcOrd="0" destOrd="0" presId="urn:microsoft.com/office/officeart/2005/8/layout/vList4"/>
    <dgm:cxn modelId="{5A4AE3A2-C916-49B7-A88E-D81422DA511F}" srcId="{D28BA81C-F8A2-4EE5-B8A9-054FFC4A394F}" destId="{8827C94E-E8FA-44DC-A429-587E67C1DA47}" srcOrd="0" destOrd="0" parTransId="{D55ED0E7-84E5-4C0D-89C1-F11BF448A2E9}" sibTransId="{5473C874-3777-454B-B1D2-BCE58A99C9C4}"/>
    <dgm:cxn modelId="{A12E73AD-A275-4A21-8C41-1CBBA41D5516}" type="presParOf" srcId="{B64D4589-7814-43F1-9201-2CBE3D70D8A2}" destId="{87238F44-5652-44E5-B9E4-51A89E3034E2}" srcOrd="0" destOrd="0" presId="urn:microsoft.com/office/officeart/2005/8/layout/vList4"/>
    <dgm:cxn modelId="{079635C6-A3E2-41CB-992A-12AF15A3BAD3}" type="presParOf" srcId="{87238F44-5652-44E5-B9E4-51A89E3034E2}" destId="{94B2C005-0765-42D1-B5ED-A318D649F436}" srcOrd="0" destOrd="0" presId="urn:microsoft.com/office/officeart/2005/8/layout/vList4"/>
    <dgm:cxn modelId="{9AF15017-921F-4CB0-A1F9-D9FDB646A43F}" type="presParOf" srcId="{87238F44-5652-44E5-B9E4-51A89E3034E2}" destId="{384D86AD-69E7-411F-9AD7-B109D33BBD98}" srcOrd="1" destOrd="0" presId="urn:microsoft.com/office/officeart/2005/8/layout/vList4"/>
    <dgm:cxn modelId="{3D0D3D08-F0E4-45A0-AE95-527D81F3B473}" type="presParOf" srcId="{87238F44-5652-44E5-B9E4-51A89E3034E2}" destId="{C00CF58C-48BB-4830-A928-267C404E7591}" srcOrd="2" destOrd="0" presId="urn:microsoft.com/office/officeart/2005/8/layout/vList4"/>
    <dgm:cxn modelId="{7B77D161-FFFA-4B2C-9166-0DFB21755CB5}" type="presParOf" srcId="{B64D4589-7814-43F1-9201-2CBE3D70D8A2}" destId="{771AEFB1-FE52-4BAD-9B5B-D3EE4DF35967}" srcOrd="1" destOrd="0" presId="urn:microsoft.com/office/officeart/2005/8/layout/vList4"/>
    <dgm:cxn modelId="{4F09494B-BD86-4CC5-8E43-9B7D60C3D282}" type="presParOf" srcId="{B64D4589-7814-43F1-9201-2CBE3D70D8A2}" destId="{2B965DDC-882C-4BC8-AE31-09BA4B0CC37C}" srcOrd="2" destOrd="0" presId="urn:microsoft.com/office/officeart/2005/8/layout/vList4"/>
    <dgm:cxn modelId="{5B0DD600-755C-423C-AC8D-31540ED5DD4B}" type="presParOf" srcId="{2B965DDC-882C-4BC8-AE31-09BA4B0CC37C}" destId="{A2A6D284-B1BA-4043-8983-C61F3787B30A}" srcOrd="0" destOrd="0" presId="urn:microsoft.com/office/officeart/2005/8/layout/vList4"/>
    <dgm:cxn modelId="{9BFB78C3-906E-4A47-B815-2E2FAAF39B34}" type="presParOf" srcId="{2B965DDC-882C-4BC8-AE31-09BA4B0CC37C}" destId="{8D2C1FAE-BB9E-4D26-9110-38580976E71F}" srcOrd="1" destOrd="0" presId="urn:microsoft.com/office/officeart/2005/8/layout/vList4"/>
    <dgm:cxn modelId="{73068A8C-BE4B-468D-A59D-686A87D2B31A}" type="presParOf" srcId="{2B965DDC-882C-4BC8-AE31-09BA4B0CC37C}" destId="{4A422AF3-F23B-4AF5-9163-8E16AC5A8A50}" srcOrd="2" destOrd="0" presId="urn:microsoft.com/office/officeart/2005/8/layout/vList4"/>
    <dgm:cxn modelId="{AC614CA8-7A7F-4C94-8F34-EB2F99708134}" type="presParOf" srcId="{B64D4589-7814-43F1-9201-2CBE3D70D8A2}" destId="{1CD01FD7-E7CF-4369-9BED-4470A0D1CA52}" srcOrd="3" destOrd="0" presId="urn:microsoft.com/office/officeart/2005/8/layout/vList4"/>
    <dgm:cxn modelId="{B76F820C-1C0E-4174-882C-8399DA7C52A8}" type="presParOf" srcId="{B64D4589-7814-43F1-9201-2CBE3D70D8A2}" destId="{ADA37EE2-A483-4B9D-8AB7-7511A747AFD8}" srcOrd="4" destOrd="0" presId="urn:microsoft.com/office/officeart/2005/8/layout/vList4"/>
    <dgm:cxn modelId="{FAC7D3E7-4719-4233-8EAE-72D457C99458}" type="presParOf" srcId="{ADA37EE2-A483-4B9D-8AB7-7511A747AFD8}" destId="{04CA7540-F646-4E80-AF96-115DDE0EE369}" srcOrd="0" destOrd="0" presId="urn:microsoft.com/office/officeart/2005/8/layout/vList4"/>
    <dgm:cxn modelId="{A865E7CA-2808-4229-A14E-D53CA0598E5D}" type="presParOf" srcId="{ADA37EE2-A483-4B9D-8AB7-7511A747AFD8}" destId="{238AB633-1609-4B78-B7C3-D0C864B54E37}" srcOrd="1" destOrd="0" presId="urn:microsoft.com/office/officeart/2005/8/layout/vList4"/>
    <dgm:cxn modelId="{B78B065D-5B58-4533-8958-B25FF4BE6E44}" type="presParOf" srcId="{ADA37EE2-A483-4B9D-8AB7-7511A747AFD8}" destId="{F1C7677B-E9ED-4325-AC97-3141031ABE65}" srcOrd="2" destOrd="0" presId="urn:microsoft.com/office/officeart/2005/8/layout/vList4"/>
    <dgm:cxn modelId="{997C9D71-547D-46B1-9760-60B45F24B854}" type="presParOf" srcId="{B64D4589-7814-43F1-9201-2CBE3D70D8A2}" destId="{E269F065-90C3-420F-94D8-E19FE1E3A3EB}" srcOrd="5" destOrd="0" presId="urn:microsoft.com/office/officeart/2005/8/layout/vList4"/>
    <dgm:cxn modelId="{76AA34DF-A360-47B1-81D3-23F7E4AB49F8}" type="presParOf" srcId="{B64D4589-7814-43F1-9201-2CBE3D70D8A2}" destId="{C7EC4044-ADF2-419A-8C6F-CD6F8A555884}" srcOrd="6" destOrd="0" presId="urn:microsoft.com/office/officeart/2005/8/layout/vList4"/>
    <dgm:cxn modelId="{7A07578F-A235-48C7-BC2A-270A2B993932}" type="presParOf" srcId="{C7EC4044-ADF2-419A-8C6F-CD6F8A555884}" destId="{F7B8349F-F58D-401A-BE9A-094D3979BED6}" srcOrd="0" destOrd="0" presId="urn:microsoft.com/office/officeart/2005/8/layout/vList4"/>
    <dgm:cxn modelId="{9BEEDF1C-9130-40E9-8905-5A5E59BB5729}" type="presParOf" srcId="{C7EC4044-ADF2-419A-8C6F-CD6F8A555884}" destId="{A00A0586-A697-4CB4-9C94-1F03DD0BC980}" srcOrd="1" destOrd="0" presId="urn:microsoft.com/office/officeart/2005/8/layout/vList4"/>
    <dgm:cxn modelId="{73B3CB68-10F1-4E53-BA73-874570A8E0ED}" type="presParOf" srcId="{C7EC4044-ADF2-419A-8C6F-CD6F8A555884}" destId="{0BBD5663-2C67-4346-BD95-58187E96D62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E40FB5-2720-4E58-BB0B-D0C62CF7D3FF}">
      <dsp:nvSpPr>
        <dsp:cNvPr id="0" name=""/>
        <dsp:cNvSpPr/>
      </dsp:nvSpPr>
      <dsp:spPr>
        <a:xfrm>
          <a:off x="4020082" y="1486227"/>
          <a:ext cx="3260002" cy="44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03"/>
              </a:lnTo>
              <a:lnTo>
                <a:pt x="3260002" y="301003"/>
              </a:lnTo>
              <a:lnTo>
                <a:pt x="3260002" y="4416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9428BE-A536-40C3-95ED-B75ECA31B6BA}">
      <dsp:nvSpPr>
        <dsp:cNvPr id="0" name=""/>
        <dsp:cNvSpPr/>
      </dsp:nvSpPr>
      <dsp:spPr>
        <a:xfrm>
          <a:off x="4020082" y="1486227"/>
          <a:ext cx="1083660" cy="441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03"/>
              </a:lnTo>
              <a:lnTo>
                <a:pt x="1083660" y="301003"/>
              </a:lnTo>
              <a:lnTo>
                <a:pt x="1083660" y="4416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B35D06-61BB-4D52-BE9F-07575ABF8E65}">
      <dsp:nvSpPr>
        <dsp:cNvPr id="0" name=""/>
        <dsp:cNvSpPr/>
      </dsp:nvSpPr>
      <dsp:spPr>
        <a:xfrm>
          <a:off x="2771852" y="1486227"/>
          <a:ext cx="1248229" cy="441696"/>
        </a:xfrm>
        <a:custGeom>
          <a:avLst/>
          <a:gdLst/>
          <a:ahLst/>
          <a:cxnLst/>
          <a:rect l="0" t="0" r="0" b="0"/>
          <a:pathLst>
            <a:path>
              <a:moveTo>
                <a:pt x="1248229" y="0"/>
              </a:moveTo>
              <a:lnTo>
                <a:pt x="1248229" y="301003"/>
              </a:lnTo>
              <a:lnTo>
                <a:pt x="0" y="301003"/>
              </a:lnTo>
              <a:lnTo>
                <a:pt x="0" y="4416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F13DA-56DC-4E63-AF7A-9A0D01CC0118}">
      <dsp:nvSpPr>
        <dsp:cNvPr id="0" name=""/>
        <dsp:cNvSpPr/>
      </dsp:nvSpPr>
      <dsp:spPr>
        <a:xfrm>
          <a:off x="760079" y="1486227"/>
          <a:ext cx="3260002" cy="441696"/>
        </a:xfrm>
        <a:custGeom>
          <a:avLst/>
          <a:gdLst/>
          <a:ahLst/>
          <a:cxnLst/>
          <a:rect l="0" t="0" r="0" b="0"/>
          <a:pathLst>
            <a:path>
              <a:moveTo>
                <a:pt x="3260002" y="0"/>
              </a:moveTo>
              <a:lnTo>
                <a:pt x="3260002" y="301003"/>
              </a:lnTo>
              <a:lnTo>
                <a:pt x="0" y="301003"/>
              </a:lnTo>
              <a:lnTo>
                <a:pt x="0" y="44169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1AAEF8-CF30-4C81-BAC3-CC41CFBD2F0F}">
      <dsp:nvSpPr>
        <dsp:cNvPr id="0" name=""/>
        <dsp:cNvSpPr/>
      </dsp:nvSpPr>
      <dsp:spPr>
        <a:xfrm>
          <a:off x="3260717" y="521834"/>
          <a:ext cx="1518728" cy="964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DCC68F4-35E8-4965-AB54-0ED7D0897484}">
      <dsp:nvSpPr>
        <dsp:cNvPr id="0" name=""/>
        <dsp:cNvSpPr/>
      </dsp:nvSpPr>
      <dsp:spPr>
        <a:xfrm>
          <a:off x="3429465" y="682145"/>
          <a:ext cx="1518728" cy="964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Próza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3429465" y="682145"/>
        <a:ext cx="1518728" cy="964392"/>
      </dsp:txXfrm>
    </dsp:sp>
    <dsp:sp modelId="{A88D843C-F680-4619-9B7A-F2F5E9A8B38F}">
      <dsp:nvSpPr>
        <dsp:cNvPr id="0" name=""/>
        <dsp:cNvSpPr/>
      </dsp:nvSpPr>
      <dsp:spPr>
        <a:xfrm>
          <a:off x="715" y="1927924"/>
          <a:ext cx="1518728" cy="9812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39B9590-E4D3-43AC-BEDE-2C319486CAA8}">
      <dsp:nvSpPr>
        <dsp:cNvPr id="0" name=""/>
        <dsp:cNvSpPr/>
      </dsp:nvSpPr>
      <dsp:spPr>
        <a:xfrm>
          <a:off x="169463" y="2088234"/>
          <a:ext cx="1518728" cy="9812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Krakatit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169463" y="2088234"/>
        <a:ext cx="1518728" cy="981269"/>
      </dsp:txXfrm>
    </dsp:sp>
    <dsp:sp modelId="{9917EEFB-DD20-430D-9D3C-717AC6C8C710}">
      <dsp:nvSpPr>
        <dsp:cNvPr id="0" name=""/>
        <dsp:cNvSpPr/>
      </dsp:nvSpPr>
      <dsp:spPr>
        <a:xfrm>
          <a:off x="1856939" y="1927924"/>
          <a:ext cx="1829825" cy="1178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3563005-FF7E-4CB2-AA68-6B20400CE9CD}">
      <dsp:nvSpPr>
        <dsp:cNvPr id="0" name=""/>
        <dsp:cNvSpPr/>
      </dsp:nvSpPr>
      <dsp:spPr>
        <a:xfrm>
          <a:off x="2025687" y="2088234"/>
          <a:ext cx="1829825" cy="117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Povídky </a:t>
          </a: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/>
          </a:r>
          <a:b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</a:b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z </a:t>
          </a: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jedné kapsy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2025687" y="2088234"/>
        <a:ext cx="1829825" cy="1178970"/>
      </dsp:txXfrm>
    </dsp:sp>
    <dsp:sp modelId="{9A288397-EAC3-4685-9F18-6A9B6CEAA0BB}">
      <dsp:nvSpPr>
        <dsp:cNvPr id="0" name=""/>
        <dsp:cNvSpPr/>
      </dsp:nvSpPr>
      <dsp:spPr>
        <a:xfrm>
          <a:off x="4024260" y="1927924"/>
          <a:ext cx="2158964" cy="117897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4ED8FEF-CF11-4249-88E6-E1A32A7D2D8A}">
      <dsp:nvSpPr>
        <dsp:cNvPr id="0" name=""/>
        <dsp:cNvSpPr/>
      </dsp:nvSpPr>
      <dsp:spPr>
        <a:xfrm>
          <a:off x="4193008" y="2088234"/>
          <a:ext cx="2158964" cy="11789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Zahradníkův rok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4193008" y="2088234"/>
        <a:ext cx="2158964" cy="1178970"/>
      </dsp:txXfrm>
    </dsp:sp>
    <dsp:sp modelId="{B23C4DC3-118C-4997-B931-385E8A2BEE2F}">
      <dsp:nvSpPr>
        <dsp:cNvPr id="0" name=""/>
        <dsp:cNvSpPr/>
      </dsp:nvSpPr>
      <dsp:spPr>
        <a:xfrm>
          <a:off x="6520719" y="1927924"/>
          <a:ext cx="1518728" cy="9643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AC980-A9E5-495C-9B92-6E4CF50CCD5B}">
      <dsp:nvSpPr>
        <dsp:cNvPr id="0" name=""/>
        <dsp:cNvSpPr/>
      </dsp:nvSpPr>
      <dsp:spPr>
        <a:xfrm>
          <a:off x="6689467" y="2088234"/>
          <a:ext cx="1518728" cy="9643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Válka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s mloky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6689467" y="2088234"/>
        <a:ext cx="1518728" cy="96439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A205A85-7996-4838-AF43-9DBFCEC2D8EF}">
      <dsp:nvSpPr>
        <dsp:cNvPr id="0" name=""/>
        <dsp:cNvSpPr/>
      </dsp:nvSpPr>
      <dsp:spPr>
        <a:xfrm>
          <a:off x="3833223" y="1200459"/>
          <a:ext cx="3010011" cy="477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00"/>
              </a:lnTo>
              <a:lnTo>
                <a:pt x="3010011" y="325400"/>
              </a:lnTo>
              <a:lnTo>
                <a:pt x="3010011" y="477497"/>
              </a:lnTo>
            </a:path>
          </a:pathLst>
        </a:custGeom>
        <a:noFill/>
        <a:ln w="254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9F845D-4A37-4D21-83E2-9F4EAEDB5272}">
      <dsp:nvSpPr>
        <dsp:cNvPr id="0" name=""/>
        <dsp:cNvSpPr/>
      </dsp:nvSpPr>
      <dsp:spPr>
        <a:xfrm>
          <a:off x="3833223" y="1200459"/>
          <a:ext cx="1003337" cy="4774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400"/>
              </a:lnTo>
              <a:lnTo>
                <a:pt x="1003337" y="325400"/>
              </a:lnTo>
              <a:lnTo>
                <a:pt x="1003337" y="477497"/>
              </a:lnTo>
            </a:path>
          </a:pathLst>
        </a:custGeom>
        <a:noFill/>
        <a:ln w="254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115508-ECCE-4E4D-839E-3D8FCA5792F4}">
      <dsp:nvSpPr>
        <dsp:cNvPr id="0" name=""/>
        <dsp:cNvSpPr/>
      </dsp:nvSpPr>
      <dsp:spPr>
        <a:xfrm>
          <a:off x="2829886" y="1200459"/>
          <a:ext cx="1003337" cy="477497"/>
        </a:xfrm>
        <a:custGeom>
          <a:avLst/>
          <a:gdLst/>
          <a:ahLst/>
          <a:cxnLst/>
          <a:rect l="0" t="0" r="0" b="0"/>
          <a:pathLst>
            <a:path>
              <a:moveTo>
                <a:pt x="1003337" y="0"/>
              </a:moveTo>
              <a:lnTo>
                <a:pt x="1003337" y="325400"/>
              </a:lnTo>
              <a:lnTo>
                <a:pt x="0" y="325400"/>
              </a:lnTo>
              <a:lnTo>
                <a:pt x="0" y="477497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AB31A-2C85-4265-A433-DA294F97E92B}">
      <dsp:nvSpPr>
        <dsp:cNvPr id="0" name=""/>
        <dsp:cNvSpPr/>
      </dsp:nvSpPr>
      <dsp:spPr>
        <a:xfrm>
          <a:off x="823211" y="1200459"/>
          <a:ext cx="3010011" cy="477497"/>
        </a:xfrm>
        <a:custGeom>
          <a:avLst/>
          <a:gdLst/>
          <a:ahLst/>
          <a:cxnLst/>
          <a:rect l="0" t="0" r="0" b="0"/>
          <a:pathLst>
            <a:path>
              <a:moveTo>
                <a:pt x="3010011" y="0"/>
              </a:moveTo>
              <a:lnTo>
                <a:pt x="3010011" y="325400"/>
              </a:lnTo>
              <a:lnTo>
                <a:pt x="0" y="325400"/>
              </a:lnTo>
              <a:lnTo>
                <a:pt x="0" y="477497"/>
              </a:lnTo>
            </a:path>
          </a:pathLst>
        </a:custGeom>
        <a:noFill/>
        <a:ln w="25400" cap="flat" cmpd="sng" algn="ctr">
          <a:solidFill>
            <a:srgbClr val="FFCC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D2DE28-41AC-4065-B377-EB838C79F5CC}">
      <dsp:nvSpPr>
        <dsp:cNvPr id="0" name=""/>
        <dsp:cNvSpPr/>
      </dsp:nvSpPr>
      <dsp:spPr>
        <a:xfrm>
          <a:off x="3012311" y="157900"/>
          <a:ext cx="1641824" cy="1042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FB22B6-1AD8-4F8F-8A97-6A6E842F7243}">
      <dsp:nvSpPr>
        <dsp:cNvPr id="0" name=""/>
        <dsp:cNvSpPr/>
      </dsp:nvSpPr>
      <dsp:spPr>
        <a:xfrm>
          <a:off x="3194736" y="331204"/>
          <a:ext cx="1641824" cy="1042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Drama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3194736" y="331204"/>
        <a:ext cx="1641824" cy="1042558"/>
      </dsp:txXfrm>
    </dsp:sp>
    <dsp:sp modelId="{199F71CA-8686-4C96-BFCB-E2CBFCAEBEF0}">
      <dsp:nvSpPr>
        <dsp:cNvPr id="0" name=""/>
        <dsp:cNvSpPr/>
      </dsp:nvSpPr>
      <dsp:spPr>
        <a:xfrm>
          <a:off x="2299" y="1677956"/>
          <a:ext cx="1641824" cy="1042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10C1C2-B2BD-4F86-B4B3-7EBF67CE53CA}">
      <dsp:nvSpPr>
        <dsp:cNvPr id="0" name=""/>
        <dsp:cNvSpPr/>
      </dsp:nvSpPr>
      <dsp:spPr>
        <a:xfrm>
          <a:off x="184724" y="1851260"/>
          <a:ext cx="1641824" cy="1042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R.U.R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184724" y="1851260"/>
        <a:ext cx="1641824" cy="1042558"/>
      </dsp:txXfrm>
    </dsp:sp>
    <dsp:sp modelId="{C361BC14-3D60-444D-AE05-6F9099A3D708}">
      <dsp:nvSpPr>
        <dsp:cNvPr id="0" name=""/>
        <dsp:cNvSpPr/>
      </dsp:nvSpPr>
      <dsp:spPr>
        <a:xfrm>
          <a:off x="2008973" y="1677956"/>
          <a:ext cx="1641824" cy="1042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498DB3C-1AEA-4747-8304-2370F68F2A68}">
      <dsp:nvSpPr>
        <dsp:cNvPr id="0" name=""/>
        <dsp:cNvSpPr/>
      </dsp:nvSpPr>
      <dsp:spPr>
        <a:xfrm>
          <a:off x="2191398" y="1851260"/>
          <a:ext cx="1641824" cy="1042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Bílá nemoc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2191398" y="1851260"/>
        <a:ext cx="1641824" cy="1042558"/>
      </dsp:txXfrm>
    </dsp:sp>
    <dsp:sp modelId="{19FAEEF6-489A-4E59-A5E6-2855BFD1571E}">
      <dsp:nvSpPr>
        <dsp:cNvPr id="0" name=""/>
        <dsp:cNvSpPr/>
      </dsp:nvSpPr>
      <dsp:spPr>
        <a:xfrm>
          <a:off x="4015648" y="1677956"/>
          <a:ext cx="1641824" cy="1042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9B09929-8839-410B-B131-5E44B8E8FA62}">
      <dsp:nvSpPr>
        <dsp:cNvPr id="0" name=""/>
        <dsp:cNvSpPr/>
      </dsp:nvSpPr>
      <dsp:spPr>
        <a:xfrm>
          <a:off x="4198073" y="1851260"/>
          <a:ext cx="1641824" cy="1042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Matka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4198073" y="1851260"/>
        <a:ext cx="1641824" cy="1042558"/>
      </dsp:txXfrm>
    </dsp:sp>
    <dsp:sp modelId="{499ABA41-4C5E-4203-B586-EBC6EEE6AAAF}">
      <dsp:nvSpPr>
        <dsp:cNvPr id="0" name=""/>
        <dsp:cNvSpPr/>
      </dsp:nvSpPr>
      <dsp:spPr>
        <a:xfrm>
          <a:off x="6022322" y="1677956"/>
          <a:ext cx="1641824" cy="104255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7C9ACB-35A8-446C-B548-62FAB30F730D}">
      <dsp:nvSpPr>
        <dsp:cNvPr id="0" name=""/>
        <dsp:cNvSpPr/>
      </dsp:nvSpPr>
      <dsp:spPr>
        <a:xfrm>
          <a:off x="6204747" y="1851260"/>
          <a:ext cx="1641824" cy="104255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Ze života hmyzu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6204747" y="1851260"/>
        <a:ext cx="1641824" cy="104255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6980F0A-2EFF-4724-A553-6A0362082AFD}">
      <dsp:nvSpPr>
        <dsp:cNvPr id="0" name=""/>
        <dsp:cNvSpPr/>
      </dsp:nvSpPr>
      <dsp:spPr>
        <a:xfrm>
          <a:off x="459616" y="0"/>
          <a:ext cx="2056165" cy="1028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i="0" kern="1200" dirty="0" smtClean="0">
              <a:solidFill>
                <a:srgbClr val="600000"/>
              </a:solidFill>
              <a:latin typeface="+mn-lt"/>
            </a:rPr>
            <a:t>Italské listy </a:t>
          </a:r>
          <a:endParaRPr lang="cs-CZ" sz="2400" b="1" i="0" kern="1200" dirty="0">
            <a:solidFill>
              <a:srgbClr val="6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459616" y="0"/>
        <a:ext cx="2056165" cy="1028082"/>
      </dsp:txXfrm>
    </dsp:sp>
    <dsp:sp modelId="{96464F35-3E07-4B8B-B0FF-0C44D6D8F4E1}">
      <dsp:nvSpPr>
        <dsp:cNvPr id="0" name=""/>
        <dsp:cNvSpPr/>
      </dsp:nvSpPr>
      <dsp:spPr>
        <a:xfrm>
          <a:off x="484085" y="1183983"/>
          <a:ext cx="2056165" cy="1028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i="0" kern="1200" dirty="0" smtClean="0">
              <a:solidFill>
                <a:srgbClr val="600000"/>
              </a:solidFill>
              <a:latin typeface="+mn-lt"/>
            </a:rPr>
            <a:t>Anglické listy </a:t>
          </a:r>
          <a:endParaRPr lang="cs-CZ" sz="2400" b="1" i="0" kern="1200" dirty="0">
            <a:solidFill>
              <a:srgbClr val="600000"/>
            </a:solidFill>
            <a:latin typeface="+mn-lt"/>
          </a:endParaRPr>
        </a:p>
      </dsp:txBody>
      <dsp:txXfrm>
        <a:off x="484085" y="1183983"/>
        <a:ext cx="2056165" cy="1028082"/>
      </dsp:txXfrm>
    </dsp:sp>
    <dsp:sp modelId="{3B6B0FB7-8B90-4DA2-B6DA-EC4EB0813D09}">
      <dsp:nvSpPr>
        <dsp:cNvPr id="0" name=""/>
        <dsp:cNvSpPr/>
      </dsp:nvSpPr>
      <dsp:spPr>
        <a:xfrm>
          <a:off x="484085" y="2366278"/>
          <a:ext cx="2056165" cy="1028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i="0" kern="1200" dirty="0" smtClean="0">
              <a:solidFill>
                <a:srgbClr val="600000"/>
              </a:solidFill>
              <a:latin typeface="+mn-lt"/>
            </a:rPr>
            <a:t>Výlet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i="0" kern="1200" dirty="0" smtClean="0">
              <a:solidFill>
                <a:srgbClr val="600000"/>
              </a:solidFill>
              <a:latin typeface="+mn-lt"/>
            </a:rPr>
            <a:t>do Španěl </a:t>
          </a:r>
          <a:endParaRPr lang="cs-CZ" sz="2400" b="1" i="0" kern="1200" dirty="0">
            <a:solidFill>
              <a:srgbClr val="600000"/>
            </a:solidFill>
            <a:latin typeface="+mn-lt"/>
          </a:endParaRPr>
        </a:p>
      </dsp:txBody>
      <dsp:txXfrm>
        <a:off x="484085" y="2366278"/>
        <a:ext cx="2056165" cy="1028082"/>
      </dsp:txXfrm>
    </dsp:sp>
    <dsp:sp modelId="{FD28CD78-06A7-4CBC-990E-AF40212E1F10}">
      <dsp:nvSpPr>
        <dsp:cNvPr id="0" name=""/>
        <dsp:cNvSpPr/>
      </dsp:nvSpPr>
      <dsp:spPr>
        <a:xfrm>
          <a:off x="484085" y="3548573"/>
          <a:ext cx="2056165" cy="1028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i="0" kern="1200" dirty="0" smtClean="0">
              <a:solidFill>
                <a:srgbClr val="600000"/>
              </a:solidFill>
              <a:latin typeface="+mn-lt"/>
            </a:rPr>
            <a:t>Obrázky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i="0" kern="1200" dirty="0" smtClean="0">
              <a:solidFill>
                <a:srgbClr val="600000"/>
              </a:solidFill>
              <a:latin typeface="+mn-lt"/>
            </a:rPr>
            <a:t>z Holandska </a:t>
          </a:r>
          <a:endParaRPr lang="cs-CZ" sz="2400" b="1" i="0" kern="1200" dirty="0">
            <a:solidFill>
              <a:srgbClr val="600000"/>
            </a:solidFill>
            <a:latin typeface="+mn-lt"/>
          </a:endParaRPr>
        </a:p>
      </dsp:txBody>
      <dsp:txXfrm>
        <a:off x="484085" y="3548573"/>
        <a:ext cx="2056165" cy="1028082"/>
      </dsp:txXfrm>
    </dsp:sp>
    <dsp:sp modelId="{9EF2DFB1-05F3-42A8-8D82-385B874BC3D5}">
      <dsp:nvSpPr>
        <dsp:cNvPr id="0" name=""/>
        <dsp:cNvSpPr/>
      </dsp:nvSpPr>
      <dsp:spPr>
        <a:xfrm>
          <a:off x="484085" y="4730869"/>
          <a:ext cx="2056165" cy="10280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000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i="0" kern="1200" dirty="0" smtClean="0">
              <a:solidFill>
                <a:srgbClr val="600000"/>
              </a:solidFill>
              <a:latin typeface="+mn-lt"/>
            </a:rPr>
            <a:t>Cesta na sever </a:t>
          </a:r>
          <a:endParaRPr lang="cs-CZ" sz="2400" b="1" i="0" kern="1200" dirty="0">
            <a:solidFill>
              <a:srgbClr val="600000"/>
            </a:solidFill>
            <a:latin typeface="+mn-lt"/>
          </a:endParaRPr>
        </a:p>
      </dsp:txBody>
      <dsp:txXfrm>
        <a:off x="484085" y="4730869"/>
        <a:ext cx="2056165" cy="102808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4B2C005-0765-42D1-B5ED-A318D649F436}">
      <dsp:nvSpPr>
        <dsp:cNvPr id="0" name=""/>
        <dsp:cNvSpPr/>
      </dsp:nvSpPr>
      <dsp:spPr>
        <a:xfrm>
          <a:off x="0" y="0"/>
          <a:ext cx="7560840" cy="1205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2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179388" lvl="0" indent="-179388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i="0" kern="1200" dirty="0" smtClean="0">
              <a:solidFill>
                <a:srgbClr val="990000"/>
              </a:solidFill>
              <a:effectLst/>
              <a:latin typeface="+mn-lt"/>
            </a:rPr>
            <a:t>	</a:t>
          </a:r>
          <a:r>
            <a:rPr lang="cs-CZ" sz="2400" b="1" i="0" kern="1200" dirty="0" smtClean="0">
              <a:solidFill>
                <a:srgbClr val="600000"/>
              </a:solidFill>
              <a:effectLst/>
              <a:latin typeface="+mn-lt"/>
            </a:rPr>
            <a:t>Hovory s T. G. M.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1632668" y="0"/>
        <a:ext cx="5928171" cy="1205008"/>
      </dsp:txXfrm>
    </dsp:sp>
    <dsp:sp modelId="{384D86AD-69E7-411F-9AD7-B109D33BBD98}">
      <dsp:nvSpPr>
        <dsp:cNvPr id="0" name=""/>
        <dsp:cNvSpPr/>
      </dsp:nvSpPr>
      <dsp:spPr>
        <a:xfrm>
          <a:off x="120500" y="120500"/>
          <a:ext cx="1512168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A6D284-B1BA-4043-8983-C61F3787B30A}">
      <dsp:nvSpPr>
        <dsp:cNvPr id="0" name=""/>
        <dsp:cNvSpPr/>
      </dsp:nvSpPr>
      <dsp:spPr>
        <a:xfrm>
          <a:off x="0" y="1325509"/>
          <a:ext cx="7560840" cy="1205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2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   Devatero pohádek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1632668" y="1325509"/>
        <a:ext cx="5928171" cy="1205008"/>
      </dsp:txXfrm>
    </dsp:sp>
    <dsp:sp modelId="{8D2C1FAE-BB9E-4D26-9110-38580976E71F}">
      <dsp:nvSpPr>
        <dsp:cNvPr id="0" name=""/>
        <dsp:cNvSpPr/>
      </dsp:nvSpPr>
      <dsp:spPr>
        <a:xfrm>
          <a:off x="120500" y="1446010"/>
          <a:ext cx="1512168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A7540-F646-4E80-AF96-115DDE0EE369}">
      <dsp:nvSpPr>
        <dsp:cNvPr id="0" name=""/>
        <dsp:cNvSpPr/>
      </dsp:nvSpPr>
      <dsp:spPr>
        <a:xfrm>
          <a:off x="0" y="2651019"/>
          <a:ext cx="7560840" cy="1205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2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   Dášenka čili život </a:t>
          </a: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štěněte </a:t>
          </a:r>
          <a:endParaRPr lang="cs-CZ" sz="2400" b="1" kern="1200" dirty="0" smtClean="0">
            <a:solidFill>
              <a:srgbClr val="600000"/>
            </a:solidFill>
            <a:effectLst/>
            <a:latin typeface="+mn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   (napsané s bratrem Josefem)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1632668" y="2651019"/>
        <a:ext cx="5928171" cy="1205008"/>
      </dsp:txXfrm>
    </dsp:sp>
    <dsp:sp modelId="{238AB633-1609-4B78-B7C3-D0C864B54E37}">
      <dsp:nvSpPr>
        <dsp:cNvPr id="0" name=""/>
        <dsp:cNvSpPr/>
      </dsp:nvSpPr>
      <dsp:spPr>
        <a:xfrm>
          <a:off x="120500" y="2771520"/>
          <a:ext cx="1512168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B8349F-F58D-401A-BE9A-094D3979BED6}">
      <dsp:nvSpPr>
        <dsp:cNvPr id="0" name=""/>
        <dsp:cNvSpPr/>
      </dsp:nvSpPr>
      <dsp:spPr>
        <a:xfrm>
          <a:off x="0" y="3976529"/>
          <a:ext cx="7560840" cy="1205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8200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   Francouzská poezie nové doby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b="1" kern="1200" dirty="0" smtClean="0">
              <a:solidFill>
                <a:srgbClr val="600000"/>
              </a:solidFill>
              <a:effectLst/>
              <a:latin typeface="+mn-lt"/>
            </a:rPr>
            <a:t>   (překlad)</a:t>
          </a:r>
          <a:endParaRPr lang="cs-CZ" sz="2400" b="1" kern="1200" dirty="0">
            <a:solidFill>
              <a:srgbClr val="600000"/>
            </a:solidFill>
            <a:effectLst/>
            <a:latin typeface="+mn-lt"/>
          </a:endParaRPr>
        </a:p>
      </dsp:txBody>
      <dsp:txXfrm>
        <a:off x="1632668" y="3976529"/>
        <a:ext cx="5928171" cy="1205008"/>
      </dsp:txXfrm>
    </dsp:sp>
    <dsp:sp modelId="{A00A0586-A697-4CB4-9C94-1F03DD0BC980}">
      <dsp:nvSpPr>
        <dsp:cNvPr id="0" name=""/>
        <dsp:cNvSpPr/>
      </dsp:nvSpPr>
      <dsp:spPr>
        <a:xfrm>
          <a:off x="120500" y="4097030"/>
          <a:ext cx="1512168" cy="96400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FC1A5-B195-48F7-9EC9-5FFFFF4B56B6}" type="datetimeFigureOut">
              <a:rPr lang="cs-CZ" smtClean="0"/>
              <a:pPr/>
              <a:t>2.5.2012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A0D04-F42C-4674-8C5B-BFBFBDF8431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4200" r="87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fontAlgn="base">
              <a:spcAft>
                <a:spcPct val="0"/>
              </a:spcAft>
              <a:buNone/>
              <a:defRPr/>
            </a:pPr>
            <a:r>
              <a:rPr lang="cs-CZ" b="1" kern="0" dirty="0" smtClean="0"/>
              <a:t>	</a:t>
            </a:r>
            <a:r>
              <a:rPr lang="cs-CZ" b="1" kern="0" dirty="0" smtClean="0">
                <a:solidFill>
                  <a:srgbClr val="600000"/>
                </a:solidFill>
              </a:rPr>
              <a:t>Vzdělávací oblast</a:t>
            </a:r>
            <a:r>
              <a:rPr lang="cs-CZ" kern="0" dirty="0" smtClean="0">
                <a:solidFill>
                  <a:srgbClr val="600000"/>
                </a:solidFill>
              </a:rPr>
              <a:t>: </a:t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kern="0" dirty="0" smtClean="0">
                <a:solidFill>
                  <a:srgbClr val="600000"/>
                </a:solidFill>
              </a:rPr>
              <a:t>Jazyk a jazyková komunikace</a:t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b="1" kern="0" dirty="0" smtClean="0">
                <a:solidFill>
                  <a:srgbClr val="600000"/>
                </a:solidFill>
              </a:rPr>
              <a:t>Vyučovací předmět</a:t>
            </a:r>
            <a:r>
              <a:rPr lang="cs-CZ" kern="0" dirty="0" smtClean="0">
                <a:solidFill>
                  <a:srgbClr val="600000"/>
                </a:solidFill>
              </a:rPr>
              <a:t>: </a:t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kern="0" dirty="0" smtClean="0">
                <a:solidFill>
                  <a:srgbClr val="600000"/>
                </a:solidFill>
              </a:rPr>
              <a:t>Český jazyk a literatura</a:t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b="1" kern="0" dirty="0" smtClean="0">
                <a:solidFill>
                  <a:srgbClr val="600000"/>
                </a:solidFill>
              </a:rPr>
              <a:t>Ročník</a:t>
            </a:r>
            <a:r>
              <a:rPr lang="cs-CZ" kern="0" dirty="0" smtClean="0">
                <a:solidFill>
                  <a:srgbClr val="600000"/>
                </a:solidFill>
              </a:rPr>
              <a:t>: 9. ročník </a:t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b="1" kern="0" dirty="0" smtClean="0">
                <a:solidFill>
                  <a:srgbClr val="600000"/>
                </a:solidFill>
              </a:rPr>
              <a:t>Anotace</a:t>
            </a:r>
            <a:r>
              <a:rPr lang="cs-CZ" kern="0" dirty="0" smtClean="0">
                <a:solidFill>
                  <a:srgbClr val="600000"/>
                </a:solidFill>
              </a:rPr>
              <a:t>: </a:t>
            </a:r>
            <a:r>
              <a:rPr lang="cs-CZ" b="1" kern="0" dirty="0" smtClean="0">
                <a:solidFill>
                  <a:srgbClr val="600000"/>
                </a:solidFill>
              </a:rPr>
              <a:t>Karel Čapek</a:t>
            </a:r>
            <a:r>
              <a:rPr lang="cs-CZ" kern="0" dirty="0" smtClean="0">
                <a:solidFill>
                  <a:srgbClr val="600000"/>
                </a:solidFill>
              </a:rPr>
              <a:t/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kern="0" dirty="0" smtClean="0">
                <a:solidFill>
                  <a:srgbClr val="600000"/>
                </a:solidFill>
              </a:rPr>
              <a:t>životopis, dílo – próza, dramata, </a:t>
            </a:r>
            <a:r>
              <a:rPr lang="cs-CZ" kern="0" dirty="0" smtClean="0">
                <a:solidFill>
                  <a:srgbClr val="600000"/>
                </a:solidFill>
              </a:rPr>
              <a:t>cestopisy, </a:t>
            </a:r>
            <a:r>
              <a:rPr lang="cs-CZ" kern="0" dirty="0" smtClean="0">
                <a:solidFill>
                  <a:srgbClr val="600000"/>
                </a:solidFill>
              </a:rPr>
              <a:t>otázky </a:t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kern="0" dirty="0" smtClean="0">
                <a:solidFill>
                  <a:srgbClr val="600000"/>
                </a:solidFill>
              </a:rPr>
              <a:t>k filmu a povídce Balada o Juraji Čupovi</a:t>
            </a:r>
          </a:p>
          <a:p>
            <a:pPr lvl="0" fontAlgn="base">
              <a:spcAft>
                <a:spcPct val="0"/>
              </a:spcAft>
              <a:buNone/>
              <a:defRPr/>
            </a:pPr>
            <a:r>
              <a:rPr lang="cs-CZ" kern="0" dirty="0" smtClean="0">
                <a:solidFill>
                  <a:srgbClr val="600000"/>
                </a:solidFill>
              </a:rPr>
              <a:t/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b="1" kern="0" dirty="0" smtClean="0">
                <a:solidFill>
                  <a:srgbClr val="600000"/>
                </a:solidFill>
              </a:rPr>
              <a:t>Podpora vzdělávání v ZŠ Židlochovice</a:t>
            </a:r>
            <a:r>
              <a:rPr lang="cs-CZ" kern="0" dirty="0" smtClean="0">
                <a:solidFill>
                  <a:srgbClr val="600000"/>
                </a:solidFill>
              </a:rPr>
              <a:t/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b="1" kern="0" dirty="0" smtClean="0">
                <a:solidFill>
                  <a:srgbClr val="600000"/>
                </a:solidFill>
              </a:rPr>
              <a:t>Autor materiálu</a:t>
            </a:r>
            <a:r>
              <a:rPr lang="cs-CZ" kern="0" dirty="0" smtClean="0">
                <a:solidFill>
                  <a:srgbClr val="600000"/>
                </a:solidFill>
              </a:rPr>
              <a:t>: Mgr. Petra Karpíšková</a:t>
            </a:r>
            <a:br>
              <a:rPr lang="cs-CZ" kern="0" dirty="0" smtClean="0">
                <a:solidFill>
                  <a:srgbClr val="600000"/>
                </a:solidFill>
              </a:rPr>
            </a:br>
            <a:r>
              <a:rPr lang="cs-CZ" b="1" kern="0" dirty="0" smtClean="0">
                <a:solidFill>
                  <a:srgbClr val="600000"/>
                </a:solidFill>
              </a:rPr>
              <a:t>Vytvořeno</a:t>
            </a:r>
            <a:r>
              <a:rPr lang="cs-CZ" kern="0" dirty="0" smtClean="0">
                <a:solidFill>
                  <a:srgbClr val="600000"/>
                </a:solidFill>
              </a:rPr>
              <a:t>: prosinec 2011</a:t>
            </a:r>
          </a:p>
          <a:p>
            <a:endParaRPr lang="cs-CZ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3275856" y="5229200"/>
            <a:ext cx="548958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8000" b="1" dirty="0" smtClean="0">
                <a:ln w="11430"/>
                <a:solidFill>
                  <a:srgbClr val="FFCC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Karel Čapek</a:t>
            </a:r>
            <a:endParaRPr lang="cs-CZ" sz="8000" b="1" dirty="0">
              <a:ln w="11430"/>
              <a:solidFill>
                <a:srgbClr val="FFCC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CC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t="54200" r="96292"/>
          <a:stretch>
            <a:fillRect/>
          </a:stretch>
        </p:blipFill>
        <p:spPr bwMode="auto">
          <a:xfrm>
            <a:off x="0" y="0"/>
            <a:ext cx="2627784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3808" y="1412776"/>
            <a:ext cx="5842992" cy="471338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cs-CZ" b="1" dirty="0" smtClean="0">
                <a:solidFill>
                  <a:srgbClr val="600000"/>
                </a:solidFill>
              </a:rPr>
              <a:t>1890 </a:t>
            </a:r>
            <a:r>
              <a:rPr lang="cs-CZ" b="1" dirty="0">
                <a:solidFill>
                  <a:srgbClr val="600000"/>
                </a:solidFill>
              </a:rPr>
              <a:t>- </a:t>
            </a:r>
            <a:r>
              <a:rPr lang="cs-CZ" b="1" dirty="0" smtClean="0">
                <a:solidFill>
                  <a:srgbClr val="600000"/>
                </a:solidFill>
              </a:rPr>
              <a:t>1938</a:t>
            </a:r>
          </a:p>
          <a:p>
            <a:pPr lvl="0"/>
            <a:r>
              <a:rPr lang="cs-CZ" b="1" dirty="0" smtClean="0">
                <a:solidFill>
                  <a:srgbClr val="600000"/>
                </a:solidFill>
              </a:rPr>
              <a:t>český </a:t>
            </a:r>
            <a:r>
              <a:rPr lang="cs-CZ" b="1" dirty="0">
                <a:solidFill>
                  <a:srgbClr val="600000"/>
                </a:solidFill>
              </a:rPr>
              <a:t>prozaik, dramatik, </a:t>
            </a:r>
            <a:r>
              <a:rPr lang="cs-CZ" b="1" dirty="0" smtClean="0">
                <a:solidFill>
                  <a:srgbClr val="600000"/>
                </a:solidFill>
              </a:rPr>
              <a:t>novinář</a:t>
            </a:r>
            <a:endParaRPr lang="cs-CZ" b="1" dirty="0">
              <a:solidFill>
                <a:srgbClr val="600000"/>
              </a:solidFill>
            </a:endParaRPr>
          </a:p>
          <a:p>
            <a:pPr lvl="0"/>
            <a:r>
              <a:rPr lang="cs-CZ" b="1" dirty="0">
                <a:solidFill>
                  <a:srgbClr val="600000"/>
                </a:solidFill>
              </a:rPr>
              <a:t>narodil se v Malých Svatoňovicích </a:t>
            </a:r>
          </a:p>
          <a:p>
            <a:pPr lvl="0"/>
            <a:r>
              <a:rPr lang="cs-CZ" b="1" dirty="0" smtClean="0">
                <a:solidFill>
                  <a:srgbClr val="600000"/>
                </a:solidFill>
              </a:rPr>
              <a:t>sourozenci: </a:t>
            </a:r>
            <a:r>
              <a:rPr lang="cs-CZ" b="1" dirty="0" smtClean="0">
                <a:solidFill>
                  <a:srgbClr val="600000"/>
                </a:solidFill>
              </a:rPr>
              <a:t>sestra Helena </a:t>
            </a:r>
            <a:r>
              <a:rPr lang="cs-CZ" b="1" dirty="0">
                <a:solidFill>
                  <a:srgbClr val="600000"/>
                </a:solidFill>
              </a:rPr>
              <a:t>a </a:t>
            </a:r>
            <a:r>
              <a:rPr lang="cs-CZ" b="1" dirty="0" smtClean="0">
                <a:solidFill>
                  <a:srgbClr val="600000"/>
                </a:solidFill>
              </a:rPr>
              <a:t>bratr Josef, </a:t>
            </a:r>
            <a:br>
              <a:rPr lang="cs-CZ" b="1" dirty="0" smtClean="0">
                <a:solidFill>
                  <a:srgbClr val="600000"/>
                </a:solidFill>
              </a:rPr>
            </a:br>
            <a:r>
              <a:rPr lang="cs-CZ" b="1" dirty="0" smtClean="0">
                <a:solidFill>
                  <a:srgbClr val="600000"/>
                </a:solidFill>
              </a:rPr>
              <a:t>známý malíř</a:t>
            </a:r>
            <a:endParaRPr lang="cs-CZ" b="1" dirty="0">
              <a:solidFill>
                <a:srgbClr val="600000"/>
              </a:solidFill>
            </a:endParaRPr>
          </a:p>
          <a:p>
            <a:pPr lvl="0"/>
            <a:r>
              <a:rPr lang="cs-CZ" b="1" dirty="0">
                <a:solidFill>
                  <a:srgbClr val="600000"/>
                </a:solidFill>
              </a:rPr>
              <a:t>studoval na gymnáziu v Hradci Králové a </a:t>
            </a:r>
            <a:r>
              <a:rPr lang="cs-CZ" b="1" dirty="0" smtClean="0">
                <a:solidFill>
                  <a:srgbClr val="600000"/>
                </a:solidFill>
              </a:rPr>
              <a:t/>
            </a:r>
            <a:br>
              <a:rPr lang="cs-CZ" b="1" dirty="0" smtClean="0">
                <a:solidFill>
                  <a:srgbClr val="600000"/>
                </a:solidFill>
              </a:rPr>
            </a:br>
            <a:r>
              <a:rPr lang="cs-CZ" b="1" dirty="0" smtClean="0">
                <a:solidFill>
                  <a:srgbClr val="600000"/>
                </a:solidFill>
              </a:rPr>
              <a:t>v </a:t>
            </a:r>
            <a:r>
              <a:rPr lang="cs-CZ" b="1" dirty="0">
                <a:solidFill>
                  <a:srgbClr val="600000"/>
                </a:solidFill>
              </a:rPr>
              <a:t>Brně, dále pak filozofii v Praze</a:t>
            </a:r>
          </a:p>
          <a:p>
            <a:pPr lvl="0"/>
            <a:r>
              <a:rPr lang="cs-CZ" b="1" dirty="0">
                <a:solidFill>
                  <a:srgbClr val="600000"/>
                </a:solidFill>
              </a:rPr>
              <a:t>r</a:t>
            </a:r>
            <a:r>
              <a:rPr lang="cs-CZ" b="1" dirty="0" smtClean="0">
                <a:solidFill>
                  <a:srgbClr val="600000"/>
                </a:solidFill>
              </a:rPr>
              <a:t>ád cestoval </a:t>
            </a:r>
            <a:r>
              <a:rPr lang="cs-CZ" b="1" dirty="0">
                <a:solidFill>
                  <a:srgbClr val="600000"/>
                </a:solidFill>
              </a:rPr>
              <a:t>a </a:t>
            </a:r>
            <a:r>
              <a:rPr lang="cs-CZ" b="1" dirty="0" smtClean="0">
                <a:solidFill>
                  <a:srgbClr val="600000"/>
                </a:solidFill>
              </a:rPr>
              <a:t>pracoval </a:t>
            </a:r>
            <a:r>
              <a:rPr lang="cs-CZ" b="1" dirty="0">
                <a:solidFill>
                  <a:srgbClr val="600000"/>
                </a:solidFill>
              </a:rPr>
              <a:t>na </a:t>
            </a:r>
            <a:r>
              <a:rPr lang="cs-CZ" b="1" dirty="0" smtClean="0">
                <a:solidFill>
                  <a:srgbClr val="600000"/>
                </a:solidFill>
              </a:rPr>
              <a:t>zahradě</a:t>
            </a:r>
            <a:endParaRPr lang="cs-CZ" b="1" dirty="0">
              <a:solidFill>
                <a:srgbClr val="600000"/>
              </a:solidFill>
            </a:endParaRPr>
          </a:p>
          <a:p>
            <a:pPr lvl="0"/>
            <a:r>
              <a:rPr lang="cs-CZ" b="1" dirty="0">
                <a:solidFill>
                  <a:srgbClr val="600000"/>
                </a:solidFill>
              </a:rPr>
              <a:t>od roku 1917 </a:t>
            </a:r>
            <a:r>
              <a:rPr lang="cs-CZ" b="1" dirty="0" smtClean="0">
                <a:solidFill>
                  <a:srgbClr val="600000"/>
                </a:solidFill>
              </a:rPr>
              <a:t>byl redaktorem </a:t>
            </a:r>
            <a:r>
              <a:rPr lang="cs-CZ" b="1" dirty="0">
                <a:solidFill>
                  <a:srgbClr val="600000"/>
                </a:solidFill>
              </a:rPr>
              <a:t>Národních listů a od roku 1921 redaktorem Lidových novin</a:t>
            </a:r>
          </a:p>
          <a:p>
            <a:pPr lvl="0"/>
            <a:r>
              <a:rPr lang="cs-CZ" b="1" dirty="0">
                <a:solidFill>
                  <a:srgbClr val="600000"/>
                </a:solidFill>
              </a:rPr>
              <a:t>v letech </a:t>
            </a:r>
            <a:r>
              <a:rPr lang="cs-CZ" b="1" dirty="0" smtClean="0">
                <a:solidFill>
                  <a:srgbClr val="600000"/>
                </a:solidFill>
              </a:rPr>
              <a:t>1925 - 1933 se stal předsedou </a:t>
            </a:r>
            <a:r>
              <a:rPr lang="cs-CZ" b="1" dirty="0">
                <a:solidFill>
                  <a:srgbClr val="600000"/>
                </a:solidFill>
              </a:rPr>
              <a:t>československého PEN klubu</a:t>
            </a:r>
          </a:p>
          <a:p>
            <a:pPr lvl="0"/>
            <a:r>
              <a:rPr lang="cs-CZ" b="1" dirty="0">
                <a:solidFill>
                  <a:srgbClr val="600000"/>
                </a:solidFill>
              </a:rPr>
              <a:t>od roku 1925 se </a:t>
            </a:r>
            <a:r>
              <a:rPr lang="cs-CZ" b="1" dirty="0" smtClean="0">
                <a:solidFill>
                  <a:srgbClr val="600000"/>
                </a:solidFill>
              </a:rPr>
              <a:t>přátelsky </a:t>
            </a:r>
            <a:r>
              <a:rPr lang="cs-CZ" b="1" dirty="0">
                <a:solidFill>
                  <a:srgbClr val="600000"/>
                </a:solidFill>
              </a:rPr>
              <a:t>stýkal </a:t>
            </a:r>
            <a:r>
              <a:rPr lang="cs-CZ" b="1" dirty="0" smtClean="0">
                <a:solidFill>
                  <a:srgbClr val="600000"/>
                </a:solidFill>
              </a:rPr>
              <a:t/>
            </a:r>
            <a:br>
              <a:rPr lang="cs-CZ" b="1" dirty="0" smtClean="0">
                <a:solidFill>
                  <a:srgbClr val="600000"/>
                </a:solidFill>
              </a:rPr>
            </a:br>
            <a:r>
              <a:rPr lang="cs-CZ" b="1" dirty="0" smtClean="0">
                <a:solidFill>
                  <a:srgbClr val="600000"/>
                </a:solidFill>
              </a:rPr>
              <a:t>s </a:t>
            </a:r>
            <a:r>
              <a:rPr lang="cs-CZ" b="1" dirty="0">
                <a:solidFill>
                  <a:srgbClr val="600000"/>
                </a:solidFill>
              </a:rPr>
              <a:t>T. G. </a:t>
            </a:r>
            <a:r>
              <a:rPr lang="cs-CZ" b="1" dirty="0" smtClean="0">
                <a:solidFill>
                  <a:srgbClr val="600000"/>
                </a:solidFill>
              </a:rPr>
              <a:t>Masarykem – kniha Hovory s T. G. M.</a:t>
            </a:r>
            <a:endParaRPr lang="cs-CZ" b="1" dirty="0">
              <a:solidFill>
                <a:srgbClr val="600000"/>
              </a:solidFill>
            </a:endParaRPr>
          </a:p>
          <a:p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2843808" y="260648"/>
            <a:ext cx="59216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solidFill>
                  <a:srgbClr val="600000"/>
                </a:solidFill>
              </a:rPr>
              <a:t>Životopis</a:t>
            </a:r>
            <a:endParaRPr lang="cs-CZ" sz="5400" b="1" dirty="0">
              <a:ln w="11430"/>
              <a:solidFill>
                <a:srgbClr val="6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251520" y="260648"/>
            <a:ext cx="2016224" cy="6371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4200" r="87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395536" y="3068960"/>
          <a:ext cx="8208912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683568" y="332656"/>
          <a:ext cx="7848872" cy="3051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4200" r="87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796136" y="692696"/>
          <a:ext cx="302433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83568" y="2708920"/>
            <a:ext cx="4946859" cy="32868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" name="Obdélník 10"/>
          <p:cNvSpPr/>
          <p:nvPr/>
        </p:nvSpPr>
        <p:spPr>
          <a:xfrm>
            <a:off x="611560" y="692696"/>
            <a:ext cx="424847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6600" b="1" dirty="0" smtClean="0">
                <a:ln w="11430"/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Cestopisy</a:t>
            </a:r>
            <a:endParaRPr lang="cs-CZ" sz="6600" b="1" dirty="0">
              <a:ln w="11430"/>
              <a:solidFill>
                <a:srgbClr val="6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4200" r="87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755576" y="1268760"/>
          <a:ext cx="756084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délník 8"/>
          <p:cNvSpPr/>
          <p:nvPr/>
        </p:nvSpPr>
        <p:spPr>
          <a:xfrm>
            <a:off x="827584" y="332656"/>
            <a:ext cx="7488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solidFill>
                  <a:srgbClr val="6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Další díla</a:t>
            </a:r>
            <a:endParaRPr lang="cs-CZ" sz="5400" b="1" dirty="0">
              <a:ln w="11430"/>
              <a:solidFill>
                <a:srgbClr val="6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4200" r="87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919173" y="3789040"/>
            <a:ext cx="202198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3568" y="1260827"/>
            <a:ext cx="6696744" cy="447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Zfilmované v roce 1947 režisérem Martinem Fričem. Soubor pěti povídek spojený vyprávěním policejního komisaře Bartoška.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Balada o Juraji Čupovi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Příběh se odehrává na Podkarpatské Rusi a vypráví ho četnický kapitán Havelka.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Otázky k filmu: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V které vesnici se tragédie stala?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Koho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Juraj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Čupa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 zabil?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Jaký k tomu měl důvod?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V jakém ročním období se příběh odehrává?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K jakému trestu byl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Juraj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Čupa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600000"/>
                </a:solidFill>
                <a:effectLst/>
                <a:latin typeface="Calibri" pitchFamily="34" charset="0"/>
                <a:ea typeface="Times New Roman" pitchFamily="18" charset="0"/>
              </a:rPr>
              <a:t> odsouzen?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600000"/>
              </a:solidFill>
              <a:effectLst/>
              <a:latin typeface="Calibri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3528" y="260648"/>
            <a:ext cx="8441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solidFill>
                  <a:srgbClr val="6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Balada o Juraji Čupovi</a:t>
            </a:r>
            <a:endParaRPr lang="cs-CZ" sz="5400" b="1" dirty="0">
              <a:ln w="11430"/>
              <a:solidFill>
                <a:srgbClr val="6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54200" r="870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539552" y="1484785"/>
            <a:ext cx="81369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solidFill>
                  <a:srgbClr val="600000"/>
                </a:solidFill>
              </a:rPr>
              <a:t>BRADBROOKOVÁ, Bohuslava. </a:t>
            </a:r>
            <a:r>
              <a:rPr lang="cs-CZ" b="1" i="1" dirty="0" smtClean="0">
                <a:solidFill>
                  <a:srgbClr val="600000"/>
                </a:solidFill>
              </a:rPr>
              <a:t>Karel Čapek</a:t>
            </a:r>
            <a:r>
              <a:rPr lang="cs-CZ" b="1" dirty="0" smtClean="0">
                <a:solidFill>
                  <a:srgbClr val="600000"/>
                </a:solidFill>
              </a:rPr>
              <a:t>. Praha : Nakladatelství Academia, 2006. 293 s. ISBN 80-200-1385-7</a:t>
            </a:r>
            <a:r>
              <a:rPr lang="cs-CZ" dirty="0" smtClean="0">
                <a:solidFill>
                  <a:srgbClr val="600000"/>
                </a:solidFill>
              </a:rPr>
              <a:t>.</a:t>
            </a:r>
          </a:p>
          <a:p>
            <a:endParaRPr lang="cs-CZ" dirty="0" smtClean="0">
              <a:solidFill>
                <a:srgbClr val="600000"/>
              </a:solidFill>
            </a:endParaRPr>
          </a:p>
          <a:p>
            <a:r>
              <a:rPr lang="cs-CZ" b="1" dirty="0" smtClean="0">
                <a:solidFill>
                  <a:srgbClr val="600000"/>
                </a:solidFill>
              </a:rPr>
              <a:t>Karel Čapek. In </a:t>
            </a:r>
            <a:r>
              <a:rPr lang="cs-CZ" b="1" i="1" dirty="0" err="1" smtClean="0">
                <a:solidFill>
                  <a:srgbClr val="600000"/>
                </a:solidFill>
              </a:rPr>
              <a:t>Wikipedia</a:t>
            </a:r>
            <a:r>
              <a:rPr lang="cs-CZ" b="1" i="1" dirty="0" smtClean="0">
                <a:solidFill>
                  <a:srgbClr val="600000"/>
                </a:solidFill>
              </a:rPr>
              <a:t> : </a:t>
            </a:r>
            <a:r>
              <a:rPr lang="cs-CZ" b="1" i="1" dirty="0" err="1" smtClean="0">
                <a:solidFill>
                  <a:srgbClr val="600000"/>
                </a:solidFill>
              </a:rPr>
              <a:t>the</a:t>
            </a:r>
            <a:r>
              <a:rPr lang="cs-CZ" b="1" i="1" dirty="0" smtClean="0">
                <a:solidFill>
                  <a:srgbClr val="600000"/>
                </a:solidFill>
              </a:rPr>
              <a:t> free </a:t>
            </a:r>
            <a:r>
              <a:rPr lang="cs-CZ" b="1" i="1" dirty="0" err="1" smtClean="0">
                <a:solidFill>
                  <a:srgbClr val="600000"/>
                </a:solidFill>
              </a:rPr>
              <a:t>encyclopedia</a:t>
            </a:r>
            <a:r>
              <a:rPr lang="cs-CZ" b="1" dirty="0" smtClean="0">
                <a:solidFill>
                  <a:srgbClr val="600000"/>
                </a:solidFill>
              </a:rPr>
              <a:t> [online]. St. </a:t>
            </a:r>
            <a:r>
              <a:rPr lang="cs-CZ" b="1" dirty="0" err="1" smtClean="0">
                <a:solidFill>
                  <a:srgbClr val="600000"/>
                </a:solidFill>
              </a:rPr>
              <a:t>Petersburg</a:t>
            </a:r>
            <a:r>
              <a:rPr lang="cs-CZ" b="1" dirty="0" smtClean="0">
                <a:solidFill>
                  <a:srgbClr val="600000"/>
                </a:solidFill>
              </a:rPr>
              <a:t> (Florida) : </a:t>
            </a:r>
            <a:r>
              <a:rPr lang="cs-CZ" b="1" dirty="0" err="1" smtClean="0">
                <a:solidFill>
                  <a:srgbClr val="600000"/>
                </a:solidFill>
              </a:rPr>
              <a:t>Wikipedia</a:t>
            </a:r>
            <a:r>
              <a:rPr lang="cs-CZ" b="1" dirty="0" smtClean="0">
                <a:solidFill>
                  <a:srgbClr val="600000"/>
                </a:solidFill>
              </a:rPr>
              <a:t> </a:t>
            </a:r>
            <a:r>
              <a:rPr lang="cs-CZ" b="1" dirty="0" err="1" smtClean="0">
                <a:solidFill>
                  <a:srgbClr val="600000"/>
                </a:solidFill>
              </a:rPr>
              <a:t>Foundation</a:t>
            </a:r>
            <a:r>
              <a:rPr lang="cs-CZ" b="1" dirty="0" smtClean="0">
                <a:solidFill>
                  <a:srgbClr val="600000"/>
                </a:solidFill>
              </a:rPr>
              <a:t>, 24.12.2003, last </a:t>
            </a:r>
            <a:r>
              <a:rPr lang="cs-CZ" b="1" dirty="0" err="1" smtClean="0">
                <a:solidFill>
                  <a:srgbClr val="600000"/>
                </a:solidFill>
              </a:rPr>
              <a:t>modified</a:t>
            </a:r>
            <a:r>
              <a:rPr lang="cs-CZ" b="1" dirty="0" smtClean="0">
                <a:solidFill>
                  <a:srgbClr val="600000"/>
                </a:solidFill>
              </a:rPr>
              <a:t> on 23.9.2011 [cit. 2011-09-23]. Dostupné z WWW: &lt;http://cs.wikipedia.org/wiki/Karel_Čapek&gt;.</a:t>
            </a:r>
          </a:p>
          <a:p>
            <a:endParaRPr lang="cs-CZ" b="1" dirty="0" smtClean="0">
              <a:solidFill>
                <a:srgbClr val="600000"/>
              </a:solidFill>
            </a:endParaRPr>
          </a:p>
          <a:p>
            <a:r>
              <a:rPr lang="cs-CZ" b="1" dirty="0" smtClean="0">
                <a:solidFill>
                  <a:srgbClr val="600000"/>
                </a:solidFill>
              </a:rPr>
              <a:t>Obrázky </a:t>
            </a:r>
            <a:r>
              <a:rPr lang="en-US" b="1" dirty="0" smtClean="0">
                <a:solidFill>
                  <a:srgbClr val="600000"/>
                </a:solidFill>
              </a:rPr>
              <a:t>[cit. </a:t>
            </a:r>
            <a:r>
              <a:rPr lang="cs-CZ" b="1" dirty="0" smtClean="0">
                <a:solidFill>
                  <a:srgbClr val="600000"/>
                </a:solidFill>
              </a:rPr>
              <a:t> 2011-09-22</a:t>
            </a:r>
            <a:r>
              <a:rPr lang="en-US" b="1" dirty="0" smtClean="0">
                <a:solidFill>
                  <a:srgbClr val="600000"/>
                </a:solidFill>
              </a:rPr>
              <a:t>]</a:t>
            </a:r>
            <a:endParaRPr lang="cs-CZ" b="1" dirty="0" smtClean="0">
              <a:solidFill>
                <a:srgbClr val="600000"/>
              </a:solidFill>
            </a:endParaRPr>
          </a:p>
          <a:p>
            <a:r>
              <a:rPr lang="cs-CZ" b="1" dirty="0" smtClean="0">
                <a:solidFill>
                  <a:srgbClr val="600000"/>
                </a:solidFill>
              </a:rPr>
              <a:t>http://www.</a:t>
            </a:r>
            <a:r>
              <a:rPr lang="cs-CZ" b="1" dirty="0" err="1" smtClean="0">
                <a:solidFill>
                  <a:srgbClr val="600000"/>
                </a:solidFill>
              </a:rPr>
              <a:t>myhdwallpapers.net</a:t>
            </a:r>
            <a:r>
              <a:rPr lang="cs-CZ" b="1" dirty="0" smtClean="0">
                <a:solidFill>
                  <a:srgbClr val="600000"/>
                </a:solidFill>
              </a:rPr>
              <a:t>/</a:t>
            </a:r>
            <a:r>
              <a:rPr lang="cs-CZ" b="1" dirty="0" err="1" smtClean="0">
                <a:solidFill>
                  <a:srgbClr val="600000"/>
                </a:solidFill>
              </a:rPr>
              <a:t>wallpapers</a:t>
            </a:r>
            <a:r>
              <a:rPr lang="cs-CZ" b="1" dirty="0" smtClean="0">
                <a:solidFill>
                  <a:srgbClr val="600000"/>
                </a:solidFill>
              </a:rPr>
              <a:t>/</a:t>
            </a:r>
            <a:r>
              <a:rPr lang="cs-CZ" b="1" dirty="0" err="1" smtClean="0">
                <a:solidFill>
                  <a:srgbClr val="600000"/>
                </a:solidFill>
              </a:rPr>
              <a:t>Colorful</a:t>
            </a:r>
            <a:r>
              <a:rPr lang="cs-CZ" b="1" dirty="0" smtClean="0">
                <a:solidFill>
                  <a:srgbClr val="600000"/>
                </a:solidFill>
              </a:rPr>
              <a:t>-</a:t>
            </a:r>
            <a:r>
              <a:rPr lang="cs-CZ" b="1" dirty="0" err="1" smtClean="0">
                <a:solidFill>
                  <a:srgbClr val="600000"/>
                </a:solidFill>
              </a:rPr>
              <a:t>painted</a:t>
            </a:r>
            <a:r>
              <a:rPr lang="cs-CZ" b="1" dirty="0" smtClean="0">
                <a:solidFill>
                  <a:srgbClr val="600000"/>
                </a:solidFill>
              </a:rPr>
              <a:t>-</a:t>
            </a:r>
            <a:r>
              <a:rPr lang="cs-CZ" b="1" dirty="0" err="1" smtClean="0">
                <a:solidFill>
                  <a:srgbClr val="600000"/>
                </a:solidFill>
              </a:rPr>
              <a:t>tree</a:t>
            </a:r>
            <a:r>
              <a:rPr lang="cs-CZ" b="1" dirty="0" smtClean="0">
                <a:solidFill>
                  <a:srgbClr val="600000"/>
                </a:solidFill>
              </a:rPr>
              <a:t>-1280x800.jpg</a:t>
            </a:r>
          </a:p>
          <a:p>
            <a:r>
              <a:rPr lang="cs-CZ" b="1" dirty="0" smtClean="0">
                <a:solidFill>
                  <a:srgbClr val="600000"/>
                </a:solidFill>
              </a:rPr>
              <a:t>http://www.</a:t>
            </a:r>
            <a:r>
              <a:rPr lang="cs-CZ" b="1" dirty="0" err="1" smtClean="0">
                <a:solidFill>
                  <a:srgbClr val="600000"/>
                </a:solidFill>
              </a:rPr>
              <a:t>popron.cz</a:t>
            </a:r>
            <a:r>
              <a:rPr lang="cs-CZ" b="1" dirty="0" smtClean="0">
                <a:solidFill>
                  <a:srgbClr val="600000"/>
                </a:solidFill>
              </a:rPr>
              <a:t>/</a:t>
            </a:r>
            <a:r>
              <a:rPr lang="cs-CZ" b="1" dirty="0" err="1" smtClean="0">
                <a:solidFill>
                  <a:srgbClr val="600000"/>
                </a:solidFill>
              </a:rPr>
              <a:t>fotocache</a:t>
            </a:r>
            <a:r>
              <a:rPr lang="cs-CZ" b="1" dirty="0" smtClean="0">
                <a:solidFill>
                  <a:srgbClr val="600000"/>
                </a:solidFill>
              </a:rPr>
              <a:t>/</a:t>
            </a:r>
            <a:r>
              <a:rPr lang="cs-CZ" b="1" dirty="0" err="1" smtClean="0">
                <a:solidFill>
                  <a:srgbClr val="600000"/>
                </a:solidFill>
              </a:rPr>
              <a:t>bigorig</a:t>
            </a:r>
            <a:r>
              <a:rPr lang="cs-CZ" b="1" dirty="0" smtClean="0">
                <a:solidFill>
                  <a:srgbClr val="600000"/>
                </a:solidFill>
              </a:rPr>
              <a:t>/363841.jpg http://nd01.jxs.cz/768/421/09ac681e3c_9652905_o2.gif</a:t>
            </a:r>
          </a:p>
          <a:p>
            <a:r>
              <a:rPr lang="cs-CZ" b="1" dirty="0" smtClean="0">
                <a:solidFill>
                  <a:srgbClr val="600000"/>
                </a:solidFill>
              </a:rPr>
              <a:t>http://www.</a:t>
            </a:r>
            <a:r>
              <a:rPr lang="cs-CZ" b="1" dirty="0" err="1" smtClean="0">
                <a:solidFill>
                  <a:srgbClr val="600000"/>
                </a:solidFill>
              </a:rPr>
              <a:t>knizniedice.estranky.cz</a:t>
            </a:r>
            <a:r>
              <a:rPr lang="cs-CZ" b="1" dirty="0" smtClean="0">
                <a:solidFill>
                  <a:srgbClr val="600000"/>
                </a:solidFill>
              </a:rPr>
              <a:t>/</a:t>
            </a:r>
            <a:r>
              <a:rPr lang="cs-CZ" b="1" dirty="0" err="1" smtClean="0">
                <a:solidFill>
                  <a:srgbClr val="600000"/>
                </a:solidFill>
              </a:rPr>
              <a:t>img</a:t>
            </a:r>
            <a:r>
              <a:rPr lang="cs-CZ" b="1" dirty="0" smtClean="0">
                <a:solidFill>
                  <a:srgbClr val="600000"/>
                </a:solidFill>
              </a:rPr>
              <a:t>/</a:t>
            </a:r>
            <a:r>
              <a:rPr lang="cs-CZ" b="1" dirty="0" err="1" smtClean="0">
                <a:solidFill>
                  <a:srgbClr val="600000"/>
                </a:solidFill>
              </a:rPr>
              <a:t>original</a:t>
            </a:r>
            <a:r>
              <a:rPr lang="cs-CZ" b="1" dirty="0" smtClean="0">
                <a:solidFill>
                  <a:srgbClr val="600000"/>
                </a:solidFill>
              </a:rPr>
              <a:t>/278/devatero-</a:t>
            </a:r>
            <a:r>
              <a:rPr lang="cs-CZ" b="1" dirty="0" err="1" smtClean="0">
                <a:solidFill>
                  <a:srgbClr val="600000"/>
                </a:solidFill>
              </a:rPr>
              <a:t>pohadek</a:t>
            </a:r>
            <a:r>
              <a:rPr lang="cs-CZ" b="1" dirty="0" smtClean="0">
                <a:solidFill>
                  <a:srgbClr val="600000"/>
                </a:solidFill>
              </a:rPr>
              <a:t>--</a:t>
            </a:r>
            <a:r>
              <a:rPr lang="cs-CZ" b="1" dirty="0" err="1" smtClean="0">
                <a:solidFill>
                  <a:srgbClr val="600000"/>
                </a:solidFill>
              </a:rPr>
              <a:t>dalsi</a:t>
            </a:r>
            <a:r>
              <a:rPr lang="cs-CZ" b="1" dirty="0" smtClean="0">
                <a:solidFill>
                  <a:srgbClr val="600000"/>
                </a:solidFill>
              </a:rPr>
              <a:t>-</a:t>
            </a:r>
            <a:r>
              <a:rPr lang="cs-CZ" b="1" dirty="0" err="1" smtClean="0">
                <a:solidFill>
                  <a:srgbClr val="600000"/>
                </a:solidFill>
              </a:rPr>
              <a:t>vydani</a:t>
            </a:r>
            <a:r>
              <a:rPr lang="cs-CZ" b="1" dirty="0" smtClean="0">
                <a:solidFill>
                  <a:srgbClr val="600000"/>
                </a:solidFill>
              </a:rPr>
              <a:t>-.</a:t>
            </a:r>
            <a:r>
              <a:rPr lang="cs-CZ" b="1" dirty="0" err="1" smtClean="0">
                <a:solidFill>
                  <a:srgbClr val="600000"/>
                </a:solidFill>
              </a:rPr>
              <a:t>jpg</a:t>
            </a:r>
            <a:endParaRPr lang="cs-CZ" b="1" dirty="0">
              <a:solidFill>
                <a:srgbClr val="600000"/>
              </a:solidFill>
            </a:endParaRPr>
          </a:p>
          <a:p>
            <a:r>
              <a:rPr lang="cs-CZ" b="1" dirty="0" smtClean="0">
                <a:solidFill>
                  <a:srgbClr val="600000"/>
                </a:solidFill>
              </a:rPr>
              <a:t>http://profile.</a:t>
            </a:r>
            <a:r>
              <a:rPr lang="cs-CZ" b="1" dirty="0" err="1" smtClean="0">
                <a:solidFill>
                  <a:srgbClr val="600000"/>
                </a:solidFill>
              </a:rPr>
              <a:t>ak.fbcdn.net</a:t>
            </a:r>
            <a:r>
              <a:rPr lang="cs-CZ" b="1" dirty="0" smtClean="0">
                <a:solidFill>
                  <a:srgbClr val="600000"/>
                </a:solidFill>
              </a:rPr>
              <a:t>/</a:t>
            </a:r>
            <a:r>
              <a:rPr lang="cs-CZ" b="1" dirty="0" err="1" smtClean="0">
                <a:solidFill>
                  <a:srgbClr val="600000"/>
                </a:solidFill>
              </a:rPr>
              <a:t>hprofile</a:t>
            </a:r>
            <a:r>
              <a:rPr lang="cs-CZ" b="1" dirty="0" smtClean="0">
                <a:solidFill>
                  <a:srgbClr val="600000"/>
                </a:solidFill>
              </a:rPr>
              <a:t>-</a:t>
            </a:r>
            <a:r>
              <a:rPr lang="cs-CZ" b="1" dirty="0" err="1" smtClean="0">
                <a:solidFill>
                  <a:srgbClr val="600000"/>
                </a:solidFill>
              </a:rPr>
              <a:t>ak</a:t>
            </a:r>
            <a:r>
              <a:rPr lang="cs-CZ" b="1" dirty="0" smtClean="0">
                <a:solidFill>
                  <a:srgbClr val="600000"/>
                </a:solidFill>
              </a:rPr>
              <a:t>-snc4/161976_168477423191303_1052283_</a:t>
            </a:r>
            <a:r>
              <a:rPr lang="cs-CZ" b="1" dirty="0" err="1" smtClean="0">
                <a:solidFill>
                  <a:srgbClr val="600000"/>
                </a:solidFill>
              </a:rPr>
              <a:t>n.jpg</a:t>
            </a:r>
            <a:endParaRPr lang="cs-CZ" b="1" dirty="0" smtClean="0">
              <a:solidFill>
                <a:srgbClr val="600000"/>
              </a:solidFill>
            </a:endParaRPr>
          </a:p>
          <a:p>
            <a:r>
              <a:rPr lang="cs-CZ" b="1" dirty="0" smtClean="0">
                <a:solidFill>
                  <a:srgbClr val="600000"/>
                </a:solidFill>
              </a:rPr>
              <a:t>http://static.</a:t>
            </a:r>
            <a:r>
              <a:rPr lang="cs-CZ" b="1" dirty="0" err="1" smtClean="0">
                <a:solidFill>
                  <a:srgbClr val="600000"/>
                </a:solidFill>
              </a:rPr>
              <a:t>wix.com</a:t>
            </a:r>
            <a:r>
              <a:rPr lang="cs-CZ" b="1" dirty="0" smtClean="0">
                <a:solidFill>
                  <a:srgbClr val="600000"/>
                </a:solidFill>
              </a:rPr>
              <a:t>/media/da53bfbe0256f992325733066647d731.wix_</a:t>
            </a:r>
            <a:r>
              <a:rPr lang="cs-CZ" b="1" dirty="0" err="1" smtClean="0">
                <a:solidFill>
                  <a:srgbClr val="600000"/>
                </a:solidFill>
              </a:rPr>
              <a:t>mp</a:t>
            </a:r>
            <a:r>
              <a:rPr lang="cs-CZ" b="1" dirty="0" smtClean="0">
                <a:solidFill>
                  <a:srgbClr val="600000"/>
                </a:solidFill>
              </a:rPr>
              <a:t>_256</a:t>
            </a:r>
          </a:p>
          <a:p>
            <a:r>
              <a:rPr lang="cs-CZ" b="1" dirty="0" smtClean="0">
                <a:solidFill>
                  <a:srgbClr val="600000"/>
                </a:solidFill>
              </a:rPr>
              <a:t>http://capek.misto.cz/obrazky/karelobrazy/oxfr4.gif</a:t>
            </a:r>
          </a:p>
          <a:p>
            <a:endParaRPr lang="cs-CZ" b="1" dirty="0" smtClean="0">
              <a:solidFill>
                <a:srgbClr val="99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323528" y="260648"/>
            <a:ext cx="84419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1430"/>
                <a:solidFill>
                  <a:srgbClr val="6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Použité zdroje</a:t>
            </a:r>
            <a:endParaRPr lang="cs-CZ" sz="5400" b="1" dirty="0">
              <a:ln w="11430"/>
              <a:solidFill>
                <a:srgbClr val="6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97</Words>
  <Application>Microsoft Office PowerPoint</Application>
  <PresentationFormat>Předvádění na obrazovce (4:3)</PresentationFormat>
  <Paragraphs>61</Paragraphs>
  <Slides>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</vt:vector>
  </TitlesOfParts>
  <Company>ZŠ Židlochovice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karpiskovap</cp:lastModifiedBy>
  <cp:revision>9</cp:revision>
  <dcterms:created xsi:type="dcterms:W3CDTF">2011-09-23T16:50:13Z</dcterms:created>
  <dcterms:modified xsi:type="dcterms:W3CDTF">2012-05-02T09:50:33Z</dcterms:modified>
</cp:coreProperties>
</file>