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56" r:id="rId3"/>
    <p:sldId id="262" r:id="rId4"/>
    <p:sldId id="258" r:id="rId5"/>
    <p:sldId id="260" r:id="rId6"/>
    <p:sldId id="257" r:id="rId7"/>
    <p:sldId id="261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FF33"/>
    <a:srgbClr val="00CC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08C5C-4E6E-44AC-8F61-9115B30ACA0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cs-CZ"/>
        </a:p>
      </dgm:t>
    </dgm:pt>
    <dgm:pt modelId="{5E1A89BF-83E3-4264-8D7C-38FDF7407875}">
      <dgm:prSet phldrT="[Text]" phldr="1"/>
      <dgm:spPr/>
      <dgm:t>
        <a:bodyPr/>
        <a:lstStyle/>
        <a:p>
          <a:endParaRPr lang="cs-CZ"/>
        </a:p>
      </dgm:t>
    </dgm:pt>
    <dgm:pt modelId="{48B2711B-2923-4FA8-8077-87AD297AFB10}" type="parTrans" cxnId="{812A89F5-E025-4720-A25B-E7A1893627B7}">
      <dgm:prSet/>
      <dgm:spPr/>
      <dgm:t>
        <a:bodyPr/>
        <a:lstStyle/>
        <a:p>
          <a:endParaRPr lang="cs-CZ"/>
        </a:p>
      </dgm:t>
    </dgm:pt>
    <dgm:pt modelId="{AFEA0F6C-29CC-40FF-AC60-7B9FDB0E8103}" type="sibTrans" cxnId="{812A89F5-E025-4720-A25B-E7A1893627B7}">
      <dgm:prSet/>
      <dgm:spPr/>
      <dgm:t>
        <a:bodyPr/>
        <a:lstStyle/>
        <a:p>
          <a:endParaRPr lang="cs-CZ"/>
        </a:p>
      </dgm:t>
    </dgm:pt>
    <dgm:pt modelId="{0A378345-DFED-4104-8C5D-7892312F5B00}">
      <dgm:prSet phldrT="[Text]" phldr="1"/>
      <dgm:spPr/>
      <dgm:t>
        <a:bodyPr/>
        <a:lstStyle/>
        <a:p>
          <a:endParaRPr lang="cs-CZ"/>
        </a:p>
      </dgm:t>
    </dgm:pt>
    <dgm:pt modelId="{FD34F008-2B08-497F-A539-CE405A2D52B2}" type="parTrans" cxnId="{7D595DB4-8F24-4EF9-9359-75BA82851BAC}">
      <dgm:prSet/>
      <dgm:spPr/>
      <dgm:t>
        <a:bodyPr/>
        <a:lstStyle/>
        <a:p>
          <a:endParaRPr lang="cs-CZ"/>
        </a:p>
      </dgm:t>
    </dgm:pt>
    <dgm:pt modelId="{D59A5349-0174-440D-809C-CEF5A1CF2D94}" type="sibTrans" cxnId="{7D595DB4-8F24-4EF9-9359-75BA82851BAC}">
      <dgm:prSet/>
      <dgm:spPr/>
      <dgm:t>
        <a:bodyPr/>
        <a:lstStyle/>
        <a:p>
          <a:endParaRPr lang="cs-CZ"/>
        </a:p>
      </dgm:t>
    </dgm:pt>
    <dgm:pt modelId="{7D232C61-763A-432F-9953-746A63095FB5}">
      <dgm:prSet phldrT="[Text]" phldr="1"/>
      <dgm:spPr/>
      <dgm:t>
        <a:bodyPr/>
        <a:lstStyle/>
        <a:p>
          <a:endParaRPr lang="cs-CZ"/>
        </a:p>
      </dgm:t>
    </dgm:pt>
    <dgm:pt modelId="{27D4E786-6FD2-4C80-B856-D721EF03D96B}" type="parTrans" cxnId="{106D30F7-E1F7-4737-820E-E73D4D7590A5}">
      <dgm:prSet/>
      <dgm:spPr/>
      <dgm:t>
        <a:bodyPr/>
        <a:lstStyle/>
        <a:p>
          <a:endParaRPr lang="cs-CZ"/>
        </a:p>
      </dgm:t>
    </dgm:pt>
    <dgm:pt modelId="{98940CF7-79B5-48B8-A52C-FFAA85F8574D}" type="sibTrans" cxnId="{106D30F7-E1F7-4737-820E-E73D4D7590A5}">
      <dgm:prSet/>
      <dgm:spPr/>
      <dgm:t>
        <a:bodyPr/>
        <a:lstStyle/>
        <a:p>
          <a:endParaRPr lang="cs-CZ"/>
        </a:p>
      </dgm:t>
    </dgm:pt>
    <dgm:pt modelId="{37934F22-1FF6-4D68-AF15-F7612B8CC5BA}">
      <dgm:prSet phldrT="[Text]" phldr="1"/>
      <dgm:spPr/>
      <dgm:t>
        <a:bodyPr/>
        <a:lstStyle/>
        <a:p>
          <a:endParaRPr lang="cs-CZ"/>
        </a:p>
      </dgm:t>
    </dgm:pt>
    <dgm:pt modelId="{CA72B451-023A-4671-94A8-E5654BD0C00E}" type="parTrans" cxnId="{893AA1E3-C3DD-45C7-A417-9BA685FA7FF4}">
      <dgm:prSet/>
      <dgm:spPr/>
      <dgm:t>
        <a:bodyPr/>
        <a:lstStyle/>
        <a:p>
          <a:endParaRPr lang="cs-CZ"/>
        </a:p>
      </dgm:t>
    </dgm:pt>
    <dgm:pt modelId="{ABA8C22F-CD95-41DD-9509-59DAF62CD351}" type="sibTrans" cxnId="{893AA1E3-C3DD-45C7-A417-9BA685FA7FF4}">
      <dgm:prSet/>
      <dgm:spPr/>
      <dgm:t>
        <a:bodyPr/>
        <a:lstStyle/>
        <a:p>
          <a:endParaRPr lang="cs-CZ"/>
        </a:p>
      </dgm:t>
    </dgm:pt>
    <dgm:pt modelId="{FB437AF8-24ED-4999-95F2-C22960CAFAA4}" type="pres">
      <dgm:prSet presAssocID="{B4308C5C-4E6E-44AC-8F61-9115B30ACA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A778A82-4E26-4E94-B522-36543CC2B603}" type="pres">
      <dgm:prSet presAssocID="{5E1A89BF-83E3-4264-8D7C-38FDF7407875}" presName="compNode" presStyleCnt="0"/>
      <dgm:spPr/>
    </dgm:pt>
    <dgm:pt modelId="{52E83A6E-FF64-454E-B877-5F90162582B4}" type="pres">
      <dgm:prSet presAssocID="{5E1A89BF-83E3-4264-8D7C-38FDF7407875}" presName="pictRect" presStyleLbl="node1" presStyleIdx="0" presStyleCnt="4"/>
      <dgm:spPr/>
    </dgm:pt>
    <dgm:pt modelId="{14B93A81-6FFA-46CC-8D09-AC34ED94EB81}" type="pres">
      <dgm:prSet presAssocID="{5E1A89BF-83E3-4264-8D7C-38FDF7407875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083232-43B6-4D19-BCCE-5AA2F1ABEDCF}" type="pres">
      <dgm:prSet presAssocID="{AFEA0F6C-29CC-40FF-AC60-7B9FDB0E8103}" presName="sibTrans" presStyleLbl="sibTrans2D1" presStyleIdx="0" presStyleCnt="0"/>
      <dgm:spPr/>
      <dgm:t>
        <a:bodyPr/>
        <a:lstStyle/>
        <a:p>
          <a:endParaRPr lang="cs-CZ"/>
        </a:p>
      </dgm:t>
    </dgm:pt>
    <dgm:pt modelId="{6378AAB8-22F4-40F8-B585-87173288C860}" type="pres">
      <dgm:prSet presAssocID="{0A378345-DFED-4104-8C5D-7892312F5B00}" presName="compNode" presStyleCnt="0"/>
      <dgm:spPr/>
    </dgm:pt>
    <dgm:pt modelId="{233F378C-2047-4709-814F-16C1FFAE3687}" type="pres">
      <dgm:prSet presAssocID="{0A378345-DFED-4104-8C5D-7892312F5B00}" presName="pictRect" presStyleLbl="node1" presStyleIdx="1" presStyleCnt="4"/>
      <dgm:spPr/>
    </dgm:pt>
    <dgm:pt modelId="{304EE9C8-366D-479B-8A52-A587B2F620B1}" type="pres">
      <dgm:prSet presAssocID="{0A378345-DFED-4104-8C5D-7892312F5B00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6C2B88-D27F-4503-8A0F-6BADE8AF88C3}" type="pres">
      <dgm:prSet presAssocID="{D59A5349-0174-440D-809C-CEF5A1CF2D94}" presName="sibTrans" presStyleLbl="sibTrans2D1" presStyleIdx="0" presStyleCnt="0"/>
      <dgm:spPr/>
      <dgm:t>
        <a:bodyPr/>
        <a:lstStyle/>
        <a:p>
          <a:endParaRPr lang="cs-CZ"/>
        </a:p>
      </dgm:t>
    </dgm:pt>
    <dgm:pt modelId="{9C1583EC-0E37-4FF8-BC21-1C388016E394}" type="pres">
      <dgm:prSet presAssocID="{7D232C61-763A-432F-9953-746A63095FB5}" presName="compNode" presStyleCnt="0"/>
      <dgm:spPr/>
    </dgm:pt>
    <dgm:pt modelId="{850CB985-BBBB-4B6D-9F77-8ED91D05BD88}" type="pres">
      <dgm:prSet presAssocID="{7D232C61-763A-432F-9953-746A63095FB5}" presName="pictRect" presStyleLbl="node1" presStyleIdx="2" presStyleCnt="4"/>
      <dgm:spPr/>
    </dgm:pt>
    <dgm:pt modelId="{6FD6C49E-E3C5-4C5B-8C83-EE307D5367DB}" type="pres">
      <dgm:prSet presAssocID="{7D232C61-763A-432F-9953-746A63095FB5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BDBA47-DD72-4F1B-84B6-92D35FFE5BED}" type="pres">
      <dgm:prSet presAssocID="{98940CF7-79B5-48B8-A52C-FFAA85F8574D}" presName="sibTrans" presStyleLbl="sibTrans2D1" presStyleIdx="0" presStyleCnt="0"/>
      <dgm:spPr/>
      <dgm:t>
        <a:bodyPr/>
        <a:lstStyle/>
        <a:p>
          <a:endParaRPr lang="cs-CZ"/>
        </a:p>
      </dgm:t>
    </dgm:pt>
    <dgm:pt modelId="{67A4C8A7-2460-4D3A-A78E-4801DC3DCC7E}" type="pres">
      <dgm:prSet presAssocID="{37934F22-1FF6-4D68-AF15-F7612B8CC5BA}" presName="compNode" presStyleCnt="0"/>
      <dgm:spPr/>
    </dgm:pt>
    <dgm:pt modelId="{07CB6762-E8E6-4F41-8762-C4B8806FA423}" type="pres">
      <dgm:prSet presAssocID="{37934F22-1FF6-4D68-AF15-F7612B8CC5BA}" presName="pictRect" presStyleLbl="node1" presStyleIdx="3" presStyleCnt="4"/>
      <dgm:spPr/>
    </dgm:pt>
    <dgm:pt modelId="{F12A3E77-179B-47ED-AB33-87866C1DB2DD}" type="pres">
      <dgm:prSet presAssocID="{37934F22-1FF6-4D68-AF15-F7612B8CC5BA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0388067-BB61-4CAC-A062-71A21860C2AE}" type="presOf" srcId="{D59A5349-0174-440D-809C-CEF5A1CF2D94}" destId="{B96C2B88-D27F-4503-8A0F-6BADE8AF88C3}" srcOrd="0" destOrd="0" presId="urn:microsoft.com/office/officeart/2005/8/layout/pList1"/>
    <dgm:cxn modelId="{B5A60202-716E-4F41-9C7E-2F63D52DFF44}" type="presOf" srcId="{B4308C5C-4E6E-44AC-8F61-9115B30ACA01}" destId="{FB437AF8-24ED-4999-95F2-C22960CAFAA4}" srcOrd="0" destOrd="0" presId="urn:microsoft.com/office/officeart/2005/8/layout/pList1"/>
    <dgm:cxn modelId="{812A89F5-E025-4720-A25B-E7A1893627B7}" srcId="{B4308C5C-4E6E-44AC-8F61-9115B30ACA01}" destId="{5E1A89BF-83E3-4264-8D7C-38FDF7407875}" srcOrd="0" destOrd="0" parTransId="{48B2711B-2923-4FA8-8077-87AD297AFB10}" sibTransId="{AFEA0F6C-29CC-40FF-AC60-7B9FDB0E8103}"/>
    <dgm:cxn modelId="{92039E38-D609-472F-9426-A6D9B399A19A}" type="presOf" srcId="{7D232C61-763A-432F-9953-746A63095FB5}" destId="{6FD6C49E-E3C5-4C5B-8C83-EE307D5367DB}" srcOrd="0" destOrd="0" presId="urn:microsoft.com/office/officeart/2005/8/layout/pList1"/>
    <dgm:cxn modelId="{4D01492A-D907-4E39-A2EA-DAF019AD5978}" type="presOf" srcId="{AFEA0F6C-29CC-40FF-AC60-7B9FDB0E8103}" destId="{84083232-43B6-4D19-BCCE-5AA2F1ABEDCF}" srcOrd="0" destOrd="0" presId="urn:microsoft.com/office/officeart/2005/8/layout/pList1"/>
    <dgm:cxn modelId="{7491A83B-FCDD-473B-8BE4-98E129C39D09}" type="presOf" srcId="{98940CF7-79B5-48B8-A52C-FFAA85F8574D}" destId="{71BDBA47-DD72-4F1B-84B6-92D35FFE5BED}" srcOrd="0" destOrd="0" presId="urn:microsoft.com/office/officeart/2005/8/layout/pList1"/>
    <dgm:cxn modelId="{770D092B-FBC8-4434-A140-1F8ABFF480E4}" type="presOf" srcId="{5E1A89BF-83E3-4264-8D7C-38FDF7407875}" destId="{14B93A81-6FFA-46CC-8D09-AC34ED94EB81}" srcOrd="0" destOrd="0" presId="urn:microsoft.com/office/officeart/2005/8/layout/pList1"/>
    <dgm:cxn modelId="{98CD80CC-3756-4164-971F-55C7695BD967}" type="presOf" srcId="{37934F22-1FF6-4D68-AF15-F7612B8CC5BA}" destId="{F12A3E77-179B-47ED-AB33-87866C1DB2DD}" srcOrd="0" destOrd="0" presId="urn:microsoft.com/office/officeart/2005/8/layout/pList1"/>
    <dgm:cxn modelId="{B0864770-8F32-44CD-889B-2DB9F03CA673}" type="presOf" srcId="{0A378345-DFED-4104-8C5D-7892312F5B00}" destId="{304EE9C8-366D-479B-8A52-A587B2F620B1}" srcOrd="0" destOrd="0" presId="urn:microsoft.com/office/officeart/2005/8/layout/pList1"/>
    <dgm:cxn modelId="{893AA1E3-C3DD-45C7-A417-9BA685FA7FF4}" srcId="{B4308C5C-4E6E-44AC-8F61-9115B30ACA01}" destId="{37934F22-1FF6-4D68-AF15-F7612B8CC5BA}" srcOrd="3" destOrd="0" parTransId="{CA72B451-023A-4671-94A8-E5654BD0C00E}" sibTransId="{ABA8C22F-CD95-41DD-9509-59DAF62CD351}"/>
    <dgm:cxn modelId="{106D30F7-E1F7-4737-820E-E73D4D7590A5}" srcId="{B4308C5C-4E6E-44AC-8F61-9115B30ACA01}" destId="{7D232C61-763A-432F-9953-746A63095FB5}" srcOrd="2" destOrd="0" parTransId="{27D4E786-6FD2-4C80-B856-D721EF03D96B}" sibTransId="{98940CF7-79B5-48B8-A52C-FFAA85F8574D}"/>
    <dgm:cxn modelId="{7D595DB4-8F24-4EF9-9359-75BA82851BAC}" srcId="{B4308C5C-4E6E-44AC-8F61-9115B30ACA01}" destId="{0A378345-DFED-4104-8C5D-7892312F5B00}" srcOrd="1" destOrd="0" parTransId="{FD34F008-2B08-497F-A539-CE405A2D52B2}" sibTransId="{D59A5349-0174-440D-809C-CEF5A1CF2D94}"/>
    <dgm:cxn modelId="{B09D69EF-09F1-4BFF-858B-68281007314A}" type="presParOf" srcId="{FB437AF8-24ED-4999-95F2-C22960CAFAA4}" destId="{FA778A82-4E26-4E94-B522-36543CC2B603}" srcOrd="0" destOrd="0" presId="urn:microsoft.com/office/officeart/2005/8/layout/pList1"/>
    <dgm:cxn modelId="{DE810BC9-C2B2-4F41-BC8E-A13E482AE459}" type="presParOf" srcId="{FA778A82-4E26-4E94-B522-36543CC2B603}" destId="{52E83A6E-FF64-454E-B877-5F90162582B4}" srcOrd="0" destOrd="0" presId="urn:microsoft.com/office/officeart/2005/8/layout/pList1"/>
    <dgm:cxn modelId="{0A8F2731-AD6D-41B9-BA90-F9A1C0DFD782}" type="presParOf" srcId="{FA778A82-4E26-4E94-B522-36543CC2B603}" destId="{14B93A81-6FFA-46CC-8D09-AC34ED94EB81}" srcOrd="1" destOrd="0" presId="urn:microsoft.com/office/officeart/2005/8/layout/pList1"/>
    <dgm:cxn modelId="{D06DB907-112D-471B-B728-A1E933FFDD20}" type="presParOf" srcId="{FB437AF8-24ED-4999-95F2-C22960CAFAA4}" destId="{84083232-43B6-4D19-BCCE-5AA2F1ABEDCF}" srcOrd="1" destOrd="0" presId="urn:microsoft.com/office/officeart/2005/8/layout/pList1"/>
    <dgm:cxn modelId="{A028C5C8-ED49-4198-BD1A-3D79DF3DA61D}" type="presParOf" srcId="{FB437AF8-24ED-4999-95F2-C22960CAFAA4}" destId="{6378AAB8-22F4-40F8-B585-87173288C860}" srcOrd="2" destOrd="0" presId="urn:microsoft.com/office/officeart/2005/8/layout/pList1"/>
    <dgm:cxn modelId="{EC6C0BF7-8440-4016-AAAF-1BE0642AC1A1}" type="presParOf" srcId="{6378AAB8-22F4-40F8-B585-87173288C860}" destId="{233F378C-2047-4709-814F-16C1FFAE3687}" srcOrd="0" destOrd="0" presId="urn:microsoft.com/office/officeart/2005/8/layout/pList1"/>
    <dgm:cxn modelId="{739860C7-C4DD-4F85-B5CB-BE9E8FB3E3D0}" type="presParOf" srcId="{6378AAB8-22F4-40F8-B585-87173288C860}" destId="{304EE9C8-366D-479B-8A52-A587B2F620B1}" srcOrd="1" destOrd="0" presId="urn:microsoft.com/office/officeart/2005/8/layout/pList1"/>
    <dgm:cxn modelId="{36783563-23D8-48FF-B5D4-75E32F33FD9D}" type="presParOf" srcId="{FB437AF8-24ED-4999-95F2-C22960CAFAA4}" destId="{B96C2B88-D27F-4503-8A0F-6BADE8AF88C3}" srcOrd="3" destOrd="0" presId="urn:microsoft.com/office/officeart/2005/8/layout/pList1"/>
    <dgm:cxn modelId="{E3041F21-3E9A-4F60-82ED-B50A7933C7BF}" type="presParOf" srcId="{FB437AF8-24ED-4999-95F2-C22960CAFAA4}" destId="{9C1583EC-0E37-4FF8-BC21-1C388016E394}" srcOrd="4" destOrd="0" presId="urn:microsoft.com/office/officeart/2005/8/layout/pList1"/>
    <dgm:cxn modelId="{A9D543BF-CF4A-44E0-B449-F1BF15CD19F3}" type="presParOf" srcId="{9C1583EC-0E37-4FF8-BC21-1C388016E394}" destId="{850CB985-BBBB-4B6D-9F77-8ED91D05BD88}" srcOrd="0" destOrd="0" presId="urn:microsoft.com/office/officeart/2005/8/layout/pList1"/>
    <dgm:cxn modelId="{7E49041B-D2C8-43C5-9122-E7DE36162ABA}" type="presParOf" srcId="{9C1583EC-0E37-4FF8-BC21-1C388016E394}" destId="{6FD6C49E-E3C5-4C5B-8C83-EE307D5367DB}" srcOrd="1" destOrd="0" presId="urn:microsoft.com/office/officeart/2005/8/layout/pList1"/>
    <dgm:cxn modelId="{E597473E-DD42-4DE8-9169-8AD9A561D619}" type="presParOf" srcId="{FB437AF8-24ED-4999-95F2-C22960CAFAA4}" destId="{71BDBA47-DD72-4F1B-84B6-92D35FFE5BED}" srcOrd="5" destOrd="0" presId="urn:microsoft.com/office/officeart/2005/8/layout/pList1"/>
    <dgm:cxn modelId="{BE886272-E026-4989-BEB7-63D79ED46F34}" type="presParOf" srcId="{FB437AF8-24ED-4999-95F2-C22960CAFAA4}" destId="{67A4C8A7-2460-4D3A-A78E-4801DC3DCC7E}" srcOrd="6" destOrd="0" presId="urn:microsoft.com/office/officeart/2005/8/layout/pList1"/>
    <dgm:cxn modelId="{0CB3383E-3B47-4927-8BEE-243665E7939B}" type="presParOf" srcId="{67A4C8A7-2460-4D3A-A78E-4801DC3DCC7E}" destId="{07CB6762-E8E6-4F41-8762-C4B8806FA423}" srcOrd="0" destOrd="0" presId="urn:microsoft.com/office/officeart/2005/8/layout/pList1"/>
    <dgm:cxn modelId="{4EFFC97C-24FC-454A-93A0-27374992F8E7}" type="presParOf" srcId="{67A4C8A7-2460-4D3A-A78E-4801DC3DCC7E}" destId="{F12A3E77-179B-47ED-AB33-87866C1DB2D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8561AF-5178-4130-A764-75A2CED2C2B9}" type="doc">
      <dgm:prSet loTypeId="urn:microsoft.com/office/officeart/2005/8/layout/default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3CE78665-7E9E-4643-B2A2-DA08506A4F3B}">
      <dgm:prSet phldrT="[Text]"/>
      <dgm:spPr>
        <a:solidFill>
          <a:srgbClr val="FFFFCC"/>
        </a:solidFill>
        <a:ln>
          <a:solidFill>
            <a:schemeClr val="accent1">
              <a:shade val="50000"/>
            </a:schemeClr>
          </a:solidFill>
        </a:ln>
      </dgm:spPr>
      <dgm:t>
        <a:bodyPr/>
        <a:lstStyle/>
        <a:p>
          <a:r>
            <a:rPr lang="cs-CZ" b="1" dirty="0" smtClean="0">
              <a:latin typeface="Constantia" pitchFamily="18" charset="0"/>
            </a:rPr>
            <a:t>Rozmarné léto</a:t>
          </a:r>
          <a:endParaRPr lang="cs-CZ" b="1" dirty="0">
            <a:latin typeface="Constantia" pitchFamily="18" charset="0"/>
          </a:endParaRPr>
        </a:p>
      </dgm:t>
    </dgm:pt>
    <dgm:pt modelId="{DC39B572-75A6-4E20-835A-A005DB1CC250}" type="parTrans" cxnId="{2C4FD2B8-0281-401C-ACB1-EE1DDE7C8438}">
      <dgm:prSet/>
      <dgm:spPr/>
      <dgm:t>
        <a:bodyPr/>
        <a:lstStyle/>
        <a:p>
          <a:endParaRPr lang="cs-CZ"/>
        </a:p>
      </dgm:t>
    </dgm:pt>
    <dgm:pt modelId="{D4F79CC8-61C8-4629-9A3F-A44C1E83F9FE}" type="sibTrans" cxnId="{2C4FD2B8-0281-401C-ACB1-EE1DDE7C8438}">
      <dgm:prSet/>
      <dgm:spPr/>
      <dgm:t>
        <a:bodyPr/>
        <a:lstStyle/>
        <a:p>
          <a:endParaRPr lang="cs-CZ"/>
        </a:p>
      </dgm:t>
    </dgm:pt>
    <dgm:pt modelId="{2A4A4CB8-3B25-4A11-92C2-9EC3827755D8}">
      <dgm:prSet phldrT="[Text]"/>
      <dgm:spPr>
        <a:solidFill>
          <a:srgbClr val="FFFFCC"/>
        </a:solidFill>
        <a:ln>
          <a:solidFill>
            <a:schemeClr val="accent1">
              <a:shade val="50000"/>
            </a:schemeClr>
          </a:solidFill>
        </a:ln>
      </dgm:spPr>
      <dgm:t>
        <a:bodyPr/>
        <a:lstStyle/>
        <a:p>
          <a:r>
            <a:rPr lang="cs-CZ" b="1" dirty="0" smtClean="0">
              <a:latin typeface="Constantia" pitchFamily="18" charset="0"/>
            </a:rPr>
            <a:t>Pole orná </a:t>
          </a:r>
        </a:p>
        <a:p>
          <a:r>
            <a:rPr lang="cs-CZ" b="1" dirty="0" smtClean="0">
              <a:latin typeface="Constantia" pitchFamily="18" charset="0"/>
            </a:rPr>
            <a:t>a válečná</a:t>
          </a:r>
          <a:endParaRPr lang="cs-CZ" b="1" dirty="0">
            <a:latin typeface="Constantia" pitchFamily="18" charset="0"/>
          </a:endParaRPr>
        </a:p>
      </dgm:t>
    </dgm:pt>
    <dgm:pt modelId="{F24D1646-E344-44F4-A562-4DE43AA5EDB5}" type="parTrans" cxnId="{9B060820-F943-4E09-ACF4-6EA96AA66BE8}">
      <dgm:prSet/>
      <dgm:spPr/>
      <dgm:t>
        <a:bodyPr/>
        <a:lstStyle/>
        <a:p>
          <a:endParaRPr lang="cs-CZ"/>
        </a:p>
      </dgm:t>
    </dgm:pt>
    <dgm:pt modelId="{FEB23777-385A-455B-AD87-2E999C730547}" type="sibTrans" cxnId="{9B060820-F943-4E09-ACF4-6EA96AA66BE8}">
      <dgm:prSet/>
      <dgm:spPr/>
      <dgm:t>
        <a:bodyPr/>
        <a:lstStyle/>
        <a:p>
          <a:endParaRPr lang="cs-CZ"/>
        </a:p>
      </dgm:t>
    </dgm:pt>
    <dgm:pt modelId="{60CBF47A-EDB7-4A3C-8030-D9333DACBB47}">
      <dgm:prSet phldrT="[Text]"/>
      <dgm:spPr>
        <a:solidFill>
          <a:srgbClr val="FFFFCC"/>
        </a:solidFill>
        <a:ln>
          <a:solidFill>
            <a:schemeClr val="accent1">
              <a:shade val="50000"/>
            </a:schemeClr>
          </a:solidFill>
        </a:ln>
      </dgm:spPr>
      <dgm:t>
        <a:bodyPr/>
        <a:lstStyle/>
        <a:p>
          <a:r>
            <a:rPr lang="cs-CZ" b="1" dirty="0" smtClean="0">
              <a:latin typeface="Constantia" pitchFamily="18" charset="0"/>
            </a:rPr>
            <a:t>Pekař </a:t>
          </a:r>
        </a:p>
        <a:p>
          <a:r>
            <a:rPr lang="cs-CZ" b="1" dirty="0" smtClean="0">
              <a:latin typeface="Constantia" pitchFamily="18" charset="0"/>
            </a:rPr>
            <a:t>Jan </a:t>
          </a:r>
          <a:r>
            <a:rPr lang="cs-CZ" b="1" dirty="0" err="1" smtClean="0">
              <a:latin typeface="Constantia" pitchFamily="18" charset="0"/>
            </a:rPr>
            <a:t>Marhoul</a:t>
          </a:r>
          <a:endParaRPr lang="cs-CZ" b="1" dirty="0">
            <a:latin typeface="Constantia" pitchFamily="18" charset="0"/>
          </a:endParaRPr>
        </a:p>
      </dgm:t>
    </dgm:pt>
    <dgm:pt modelId="{D3C66EE6-991F-4B32-9F64-1638518FE69D}" type="parTrans" cxnId="{21BE87FB-1BCC-44E2-A6C2-9E1B9EEC543D}">
      <dgm:prSet/>
      <dgm:spPr/>
      <dgm:t>
        <a:bodyPr/>
        <a:lstStyle/>
        <a:p>
          <a:endParaRPr lang="cs-CZ"/>
        </a:p>
      </dgm:t>
    </dgm:pt>
    <dgm:pt modelId="{1F44A80D-B084-46AC-B8B6-55AFAA9593EC}" type="sibTrans" cxnId="{21BE87FB-1BCC-44E2-A6C2-9E1B9EEC543D}">
      <dgm:prSet/>
      <dgm:spPr/>
      <dgm:t>
        <a:bodyPr/>
        <a:lstStyle/>
        <a:p>
          <a:endParaRPr lang="cs-CZ"/>
        </a:p>
      </dgm:t>
    </dgm:pt>
    <dgm:pt modelId="{646F0995-F4AB-494F-B84B-A1B32E38DA92}">
      <dgm:prSet phldrT="[Text]"/>
      <dgm:spPr>
        <a:solidFill>
          <a:srgbClr val="FFFFCC"/>
        </a:solidFill>
        <a:ln>
          <a:solidFill>
            <a:schemeClr val="accent1">
              <a:shade val="50000"/>
            </a:schemeClr>
          </a:solidFill>
        </a:ln>
      </dgm:spPr>
      <dgm:t>
        <a:bodyPr/>
        <a:lstStyle/>
        <a:p>
          <a:r>
            <a:rPr lang="cs-CZ" b="1" dirty="0" smtClean="0">
              <a:latin typeface="Constantia" pitchFamily="18" charset="0"/>
            </a:rPr>
            <a:t>Markéta Lazarová</a:t>
          </a:r>
          <a:endParaRPr lang="cs-CZ" b="1" dirty="0">
            <a:latin typeface="Constantia" pitchFamily="18" charset="0"/>
          </a:endParaRPr>
        </a:p>
      </dgm:t>
    </dgm:pt>
    <dgm:pt modelId="{81C3A375-E30C-4620-8206-4E029227D3BC}" type="parTrans" cxnId="{8B057E03-AAD3-4078-8242-7795E3C7F01F}">
      <dgm:prSet/>
      <dgm:spPr/>
      <dgm:t>
        <a:bodyPr/>
        <a:lstStyle/>
        <a:p>
          <a:endParaRPr lang="cs-CZ"/>
        </a:p>
      </dgm:t>
    </dgm:pt>
    <dgm:pt modelId="{51C3D51A-8A07-4539-BC32-C8515619CCE5}" type="sibTrans" cxnId="{8B057E03-AAD3-4078-8242-7795E3C7F01F}">
      <dgm:prSet/>
      <dgm:spPr/>
      <dgm:t>
        <a:bodyPr/>
        <a:lstStyle/>
        <a:p>
          <a:endParaRPr lang="cs-CZ"/>
        </a:p>
      </dgm:t>
    </dgm:pt>
    <dgm:pt modelId="{CBCAFFB6-E414-4940-9E6D-5DD75E475683}">
      <dgm:prSet phldrT="[Text]"/>
      <dgm:spPr>
        <a:solidFill>
          <a:srgbClr val="FFFFCC"/>
        </a:solidFill>
        <a:ln>
          <a:solidFill>
            <a:schemeClr val="accent1">
              <a:shade val="50000"/>
            </a:schemeClr>
          </a:solidFill>
        </a:ln>
      </dgm:spPr>
      <dgm:t>
        <a:bodyPr/>
        <a:lstStyle/>
        <a:p>
          <a:r>
            <a:rPr lang="cs-CZ" b="1" dirty="0" smtClean="0">
              <a:latin typeface="Constantia" pitchFamily="18" charset="0"/>
            </a:rPr>
            <a:t>Konec starých časů</a:t>
          </a:r>
          <a:endParaRPr lang="cs-CZ" b="1" dirty="0">
            <a:latin typeface="Constantia" pitchFamily="18" charset="0"/>
          </a:endParaRPr>
        </a:p>
      </dgm:t>
    </dgm:pt>
    <dgm:pt modelId="{708A5092-78DD-425E-9371-31683DF98621}" type="parTrans" cxnId="{BC44396D-90E3-41CB-B154-226E6F1D9F4B}">
      <dgm:prSet/>
      <dgm:spPr/>
      <dgm:t>
        <a:bodyPr/>
        <a:lstStyle/>
        <a:p>
          <a:endParaRPr lang="cs-CZ"/>
        </a:p>
      </dgm:t>
    </dgm:pt>
    <dgm:pt modelId="{18D2DFCF-F569-432B-A34A-12290B567C67}" type="sibTrans" cxnId="{BC44396D-90E3-41CB-B154-226E6F1D9F4B}">
      <dgm:prSet/>
      <dgm:spPr/>
      <dgm:t>
        <a:bodyPr/>
        <a:lstStyle/>
        <a:p>
          <a:endParaRPr lang="cs-CZ"/>
        </a:p>
      </dgm:t>
    </dgm:pt>
    <dgm:pt modelId="{ED1BD45A-3657-4D65-AF5D-7424F4322A6F}">
      <dgm:prSet phldrT="[Text]"/>
      <dgm:spPr>
        <a:solidFill>
          <a:srgbClr val="FFFFCC"/>
        </a:solidFill>
        <a:ln>
          <a:solidFill>
            <a:schemeClr val="accent1">
              <a:shade val="50000"/>
            </a:schemeClr>
          </a:solidFill>
        </a:ln>
      </dgm:spPr>
      <dgm:t>
        <a:bodyPr/>
        <a:lstStyle/>
        <a:p>
          <a:r>
            <a:rPr lang="cs-CZ" b="1" dirty="0" err="1" smtClean="0">
              <a:latin typeface="Constantia" pitchFamily="18" charset="0"/>
            </a:rPr>
            <a:t>Kubula</a:t>
          </a:r>
          <a:r>
            <a:rPr lang="cs-CZ" b="1" dirty="0" smtClean="0">
              <a:latin typeface="Constantia" pitchFamily="18" charset="0"/>
            </a:rPr>
            <a:t> a Kuba </a:t>
          </a:r>
          <a:r>
            <a:rPr lang="cs-CZ" b="1" dirty="0" err="1" smtClean="0">
              <a:latin typeface="Constantia" pitchFamily="18" charset="0"/>
            </a:rPr>
            <a:t>Kubikula</a:t>
          </a:r>
          <a:endParaRPr lang="cs-CZ" b="1" dirty="0">
            <a:latin typeface="Constantia" pitchFamily="18" charset="0"/>
          </a:endParaRPr>
        </a:p>
      </dgm:t>
    </dgm:pt>
    <dgm:pt modelId="{8963C209-FA2D-405B-AFFD-2EE9662A931F}" type="parTrans" cxnId="{CCDB6583-A110-44D6-906F-90BBD158A3F9}">
      <dgm:prSet/>
      <dgm:spPr/>
      <dgm:t>
        <a:bodyPr/>
        <a:lstStyle/>
        <a:p>
          <a:endParaRPr lang="cs-CZ"/>
        </a:p>
      </dgm:t>
    </dgm:pt>
    <dgm:pt modelId="{BB60105B-B966-4FA2-B878-B34B1D1B0968}" type="sibTrans" cxnId="{CCDB6583-A110-44D6-906F-90BBD158A3F9}">
      <dgm:prSet/>
      <dgm:spPr/>
      <dgm:t>
        <a:bodyPr/>
        <a:lstStyle/>
        <a:p>
          <a:endParaRPr lang="cs-CZ"/>
        </a:p>
      </dgm:t>
    </dgm:pt>
    <dgm:pt modelId="{83D9C9D9-3DCD-4216-A580-26FEEF1C5A2A}" type="pres">
      <dgm:prSet presAssocID="{388561AF-5178-4130-A764-75A2CED2C2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0752EA3-75F4-4ABF-A6DA-1A76FCE5CFE4}" type="pres">
      <dgm:prSet presAssocID="{3CE78665-7E9E-4643-B2A2-DA08506A4F3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A71CF3-54B2-4B13-8DAC-DEEEA24B05F9}" type="pres">
      <dgm:prSet presAssocID="{D4F79CC8-61C8-4629-9A3F-A44C1E83F9FE}" presName="sibTrans" presStyleCnt="0"/>
      <dgm:spPr/>
    </dgm:pt>
    <dgm:pt modelId="{68B3AB55-E77E-4C3A-ADCF-5AB97AE4A619}" type="pres">
      <dgm:prSet presAssocID="{2A4A4CB8-3B25-4A11-92C2-9EC3827755D8}" presName="node" presStyleLbl="node1" presStyleIdx="1" presStyleCnt="6" custLinFactNeighborX="164" custLinFactNeighborY="-95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AB704D-B463-49FF-B39C-E55DC71D7521}" type="pres">
      <dgm:prSet presAssocID="{FEB23777-385A-455B-AD87-2E999C730547}" presName="sibTrans" presStyleCnt="0"/>
      <dgm:spPr/>
    </dgm:pt>
    <dgm:pt modelId="{DD3EA0E4-D735-4C2B-9B6F-DC8CC0B431F4}" type="pres">
      <dgm:prSet presAssocID="{60CBF47A-EDB7-4A3C-8030-D9333DACBB4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21E552-EE75-4823-AFD1-5DDAB1F2CF87}" type="pres">
      <dgm:prSet presAssocID="{1F44A80D-B084-46AC-B8B6-55AFAA9593EC}" presName="sibTrans" presStyleCnt="0"/>
      <dgm:spPr/>
    </dgm:pt>
    <dgm:pt modelId="{B71A0BF5-034D-4F06-8C35-F2CDEC3810C3}" type="pres">
      <dgm:prSet presAssocID="{646F0995-F4AB-494F-B84B-A1B32E38DA9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C058D7-F5C7-4133-8524-9A8C11559354}" type="pres">
      <dgm:prSet presAssocID="{51C3D51A-8A07-4539-BC32-C8515619CCE5}" presName="sibTrans" presStyleCnt="0"/>
      <dgm:spPr/>
    </dgm:pt>
    <dgm:pt modelId="{B994976A-A889-48BF-AAD0-6CFBE7575A0C}" type="pres">
      <dgm:prSet presAssocID="{CBCAFFB6-E414-4940-9E6D-5DD75E47568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2B7054-9FC2-46C7-9B1E-883B0A7D8FCA}" type="pres">
      <dgm:prSet presAssocID="{18D2DFCF-F569-432B-A34A-12290B567C67}" presName="sibTrans" presStyleCnt="0"/>
      <dgm:spPr/>
    </dgm:pt>
    <dgm:pt modelId="{48D06981-AC0C-497D-BBCF-A4E6AEC6C727}" type="pres">
      <dgm:prSet presAssocID="{ED1BD45A-3657-4D65-AF5D-7424F4322A6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CDB6583-A110-44D6-906F-90BBD158A3F9}" srcId="{388561AF-5178-4130-A764-75A2CED2C2B9}" destId="{ED1BD45A-3657-4D65-AF5D-7424F4322A6F}" srcOrd="5" destOrd="0" parTransId="{8963C209-FA2D-405B-AFFD-2EE9662A931F}" sibTransId="{BB60105B-B966-4FA2-B878-B34B1D1B0968}"/>
    <dgm:cxn modelId="{93517D0E-5837-4B08-8EEB-D4813D0E8EE7}" type="presOf" srcId="{388561AF-5178-4130-A764-75A2CED2C2B9}" destId="{83D9C9D9-3DCD-4216-A580-26FEEF1C5A2A}" srcOrd="0" destOrd="0" presId="urn:microsoft.com/office/officeart/2005/8/layout/default"/>
    <dgm:cxn modelId="{931AB76B-1038-4129-A4BB-AA9210C184C3}" type="presOf" srcId="{3CE78665-7E9E-4643-B2A2-DA08506A4F3B}" destId="{60752EA3-75F4-4ABF-A6DA-1A76FCE5CFE4}" srcOrd="0" destOrd="0" presId="urn:microsoft.com/office/officeart/2005/8/layout/default"/>
    <dgm:cxn modelId="{DAA061BC-072F-4886-AC82-7F8DD427904D}" type="presOf" srcId="{2A4A4CB8-3B25-4A11-92C2-9EC3827755D8}" destId="{68B3AB55-E77E-4C3A-ADCF-5AB97AE4A619}" srcOrd="0" destOrd="0" presId="urn:microsoft.com/office/officeart/2005/8/layout/default"/>
    <dgm:cxn modelId="{BC44396D-90E3-41CB-B154-226E6F1D9F4B}" srcId="{388561AF-5178-4130-A764-75A2CED2C2B9}" destId="{CBCAFFB6-E414-4940-9E6D-5DD75E475683}" srcOrd="4" destOrd="0" parTransId="{708A5092-78DD-425E-9371-31683DF98621}" sibTransId="{18D2DFCF-F569-432B-A34A-12290B567C67}"/>
    <dgm:cxn modelId="{21BE87FB-1BCC-44E2-A6C2-9E1B9EEC543D}" srcId="{388561AF-5178-4130-A764-75A2CED2C2B9}" destId="{60CBF47A-EDB7-4A3C-8030-D9333DACBB47}" srcOrd="2" destOrd="0" parTransId="{D3C66EE6-991F-4B32-9F64-1638518FE69D}" sibTransId="{1F44A80D-B084-46AC-B8B6-55AFAA9593EC}"/>
    <dgm:cxn modelId="{742A196E-7357-469E-956E-C1B528C82737}" type="presOf" srcId="{60CBF47A-EDB7-4A3C-8030-D9333DACBB47}" destId="{DD3EA0E4-D735-4C2B-9B6F-DC8CC0B431F4}" srcOrd="0" destOrd="0" presId="urn:microsoft.com/office/officeart/2005/8/layout/default"/>
    <dgm:cxn modelId="{8B057E03-AAD3-4078-8242-7795E3C7F01F}" srcId="{388561AF-5178-4130-A764-75A2CED2C2B9}" destId="{646F0995-F4AB-494F-B84B-A1B32E38DA92}" srcOrd="3" destOrd="0" parTransId="{81C3A375-E30C-4620-8206-4E029227D3BC}" sibTransId="{51C3D51A-8A07-4539-BC32-C8515619CCE5}"/>
    <dgm:cxn modelId="{9B060820-F943-4E09-ACF4-6EA96AA66BE8}" srcId="{388561AF-5178-4130-A764-75A2CED2C2B9}" destId="{2A4A4CB8-3B25-4A11-92C2-9EC3827755D8}" srcOrd="1" destOrd="0" parTransId="{F24D1646-E344-44F4-A562-4DE43AA5EDB5}" sibTransId="{FEB23777-385A-455B-AD87-2E999C730547}"/>
    <dgm:cxn modelId="{30F09CBB-F9F2-4904-8DFF-BFEFFD0B377B}" type="presOf" srcId="{ED1BD45A-3657-4D65-AF5D-7424F4322A6F}" destId="{48D06981-AC0C-497D-BBCF-A4E6AEC6C727}" srcOrd="0" destOrd="0" presId="urn:microsoft.com/office/officeart/2005/8/layout/default"/>
    <dgm:cxn modelId="{C67DA1D9-4E4D-4B4A-ACA7-6D247B0F5D91}" type="presOf" srcId="{646F0995-F4AB-494F-B84B-A1B32E38DA92}" destId="{B71A0BF5-034D-4F06-8C35-F2CDEC3810C3}" srcOrd="0" destOrd="0" presId="urn:microsoft.com/office/officeart/2005/8/layout/default"/>
    <dgm:cxn modelId="{C623DF81-8ADB-4D6F-8F88-3C2DFEB14A9B}" type="presOf" srcId="{CBCAFFB6-E414-4940-9E6D-5DD75E475683}" destId="{B994976A-A889-48BF-AAD0-6CFBE7575A0C}" srcOrd="0" destOrd="0" presId="urn:microsoft.com/office/officeart/2005/8/layout/default"/>
    <dgm:cxn modelId="{2C4FD2B8-0281-401C-ACB1-EE1DDE7C8438}" srcId="{388561AF-5178-4130-A764-75A2CED2C2B9}" destId="{3CE78665-7E9E-4643-B2A2-DA08506A4F3B}" srcOrd="0" destOrd="0" parTransId="{DC39B572-75A6-4E20-835A-A005DB1CC250}" sibTransId="{D4F79CC8-61C8-4629-9A3F-A44C1E83F9FE}"/>
    <dgm:cxn modelId="{0EE62CBF-8401-4BA2-8986-B5083A1D4984}" type="presParOf" srcId="{83D9C9D9-3DCD-4216-A580-26FEEF1C5A2A}" destId="{60752EA3-75F4-4ABF-A6DA-1A76FCE5CFE4}" srcOrd="0" destOrd="0" presId="urn:microsoft.com/office/officeart/2005/8/layout/default"/>
    <dgm:cxn modelId="{6109BAF3-97F9-4D73-984F-AEF294286E76}" type="presParOf" srcId="{83D9C9D9-3DCD-4216-A580-26FEEF1C5A2A}" destId="{2AA71CF3-54B2-4B13-8DAC-DEEEA24B05F9}" srcOrd="1" destOrd="0" presId="urn:microsoft.com/office/officeart/2005/8/layout/default"/>
    <dgm:cxn modelId="{F9804427-5687-43A9-96E4-2F7B35711C0A}" type="presParOf" srcId="{83D9C9D9-3DCD-4216-A580-26FEEF1C5A2A}" destId="{68B3AB55-E77E-4C3A-ADCF-5AB97AE4A619}" srcOrd="2" destOrd="0" presId="urn:microsoft.com/office/officeart/2005/8/layout/default"/>
    <dgm:cxn modelId="{404DAA18-2B05-402C-A82C-A17CF7235EC8}" type="presParOf" srcId="{83D9C9D9-3DCD-4216-A580-26FEEF1C5A2A}" destId="{B7AB704D-B463-49FF-B39C-E55DC71D7521}" srcOrd="3" destOrd="0" presId="urn:microsoft.com/office/officeart/2005/8/layout/default"/>
    <dgm:cxn modelId="{C51318B6-B6CC-415A-AD00-88F1665654EC}" type="presParOf" srcId="{83D9C9D9-3DCD-4216-A580-26FEEF1C5A2A}" destId="{DD3EA0E4-D735-4C2B-9B6F-DC8CC0B431F4}" srcOrd="4" destOrd="0" presId="urn:microsoft.com/office/officeart/2005/8/layout/default"/>
    <dgm:cxn modelId="{B9E2B1BD-9CA5-4C32-BFB3-C1FEE24C9CB0}" type="presParOf" srcId="{83D9C9D9-3DCD-4216-A580-26FEEF1C5A2A}" destId="{E121E552-EE75-4823-AFD1-5DDAB1F2CF87}" srcOrd="5" destOrd="0" presId="urn:microsoft.com/office/officeart/2005/8/layout/default"/>
    <dgm:cxn modelId="{7E950D96-8AD1-41EF-A06E-E066FA3578A4}" type="presParOf" srcId="{83D9C9D9-3DCD-4216-A580-26FEEF1C5A2A}" destId="{B71A0BF5-034D-4F06-8C35-F2CDEC3810C3}" srcOrd="6" destOrd="0" presId="urn:microsoft.com/office/officeart/2005/8/layout/default"/>
    <dgm:cxn modelId="{CCDF5AB1-214F-4B1A-8A42-F6F961EF05CF}" type="presParOf" srcId="{83D9C9D9-3DCD-4216-A580-26FEEF1C5A2A}" destId="{3AC058D7-F5C7-4133-8524-9A8C11559354}" srcOrd="7" destOrd="0" presId="urn:microsoft.com/office/officeart/2005/8/layout/default"/>
    <dgm:cxn modelId="{DEBA51CD-C279-4924-836B-A37FB56F832B}" type="presParOf" srcId="{83D9C9D9-3DCD-4216-A580-26FEEF1C5A2A}" destId="{B994976A-A889-48BF-AAD0-6CFBE7575A0C}" srcOrd="8" destOrd="0" presId="urn:microsoft.com/office/officeart/2005/8/layout/default"/>
    <dgm:cxn modelId="{C039F78D-89BC-47BC-9801-5A48E019F28C}" type="presParOf" srcId="{83D9C9D9-3DCD-4216-A580-26FEEF1C5A2A}" destId="{0C2B7054-9FC2-46C7-9B1E-883B0A7D8FCA}" srcOrd="9" destOrd="0" presId="urn:microsoft.com/office/officeart/2005/8/layout/default"/>
    <dgm:cxn modelId="{23FB9B84-4368-43A6-8728-83AF6CDB632C}" type="presParOf" srcId="{83D9C9D9-3DCD-4216-A580-26FEEF1C5A2A}" destId="{48D06981-AC0C-497D-BBCF-A4E6AEC6C72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E83A6E-FF64-454E-B877-5F90162582B4}">
      <dsp:nvSpPr>
        <dsp:cNvPr id="0" name=""/>
        <dsp:cNvSpPr/>
      </dsp:nvSpPr>
      <dsp:spPr>
        <a:xfrm>
          <a:off x="853176" y="289"/>
          <a:ext cx="2038460" cy="1404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93A81-6FFA-46CC-8D09-AC34ED94EB81}">
      <dsp:nvSpPr>
        <dsp:cNvPr id="0" name=""/>
        <dsp:cNvSpPr/>
      </dsp:nvSpPr>
      <dsp:spPr>
        <a:xfrm>
          <a:off x="853176" y="1404789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500" kern="1200"/>
        </a:p>
      </dsp:txBody>
      <dsp:txXfrm>
        <a:off x="853176" y="1404789"/>
        <a:ext cx="2038460" cy="756268"/>
      </dsp:txXfrm>
    </dsp:sp>
    <dsp:sp modelId="{233F378C-2047-4709-814F-16C1FFAE3687}">
      <dsp:nvSpPr>
        <dsp:cNvPr id="0" name=""/>
        <dsp:cNvSpPr/>
      </dsp:nvSpPr>
      <dsp:spPr>
        <a:xfrm>
          <a:off x="3095569" y="289"/>
          <a:ext cx="2038460" cy="1404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EE9C8-366D-479B-8A52-A587B2F620B1}">
      <dsp:nvSpPr>
        <dsp:cNvPr id="0" name=""/>
        <dsp:cNvSpPr/>
      </dsp:nvSpPr>
      <dsp:spPr>
        <a:xfrm>
          <a:off x="3095569" y="1404789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500" kern="1200"/>
        </a:p>
      </dsp:txBody>
      <dsp:txXfrm>
        <a:off x="3095569" y="1404789"/>
        <a:ext cx="2038460" cy="756268"/>
      </dsp:txXfrm>
    </dsp:sp>
    <dsp:sp modelId="{850CB985-BBBB-4B6D-9F77-8ED91D05BD88}">
      <dsp:nvSpPr>
        <dsp:cNvPr id="0" name=""/>
        <dsp:cNvSpPr/>
      </dsp:nvSpPr>
      <dsp:spPr>
        <a:xfrm>
          <a:off x="5337962" y="289"/>
          <a:ext cx="2038460" cy="1404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6C49E-E3C5-4C5B-8C83-EE307D5367DB}">
      <dsp:nvSpPr>
        <dsp:cNvPr id="0" name=""/>
        <dsp:cNvSpPr/>
      </dsp:nvSpPr>
      <dsp:spPr>
        <a:xfrm>
          <a:off x="5337962" y="1404789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500" kern="1200"/>
        </a:p>
      </dsp:txBody>
      <dsp:txXfrm>
        <a:off x="5337962" y="1404789"/>
        <a:ext cx="2038460" cy="756268"/>
      </dsp:txXfrm>
    </dsp:sp>
    <dsp:sp modelId="{07CB6762-E8E6-4F41-8762-C4B8806FA423}">
      <dsp:nvSpPr>
        <dsp:cNvPr id="0" name=""/>
        <dsp:cNvSpPr/>
      </dsp:nvSpPr>
      <dsp:spPr>
        <a:xfrm>
          <a:off x="3095569" y="2364904"/>
          <a:ext cx="2038460" cy="1404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A3E77-179B-47ED-AB33-87866C1DB2DD}">
      <dsp:nvSpPr>
        <dsp:cNvPr id="0" name=""/>
        <dsp:cNvSpPr/>
      </dsp:nvSpPr>
      <dsp:spPr>
        <a:xfrm>
          <a:off x="3095569" y="3769404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500" kern="1200"/>
        </a:p>
      </dsp:txBody>
      <dsp:txXfrm>
        <a:off x="3095569" y="3769404"/>
        <a:ext cx="2038460" cy="7562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752EA3-75F4-4ABF-A6DA-1A76FCE5CFE4}">
      <dsp:nvSpPr>
        <dsp:cNvPr id="0" name=""/>
        <dsp:cNvSpPr/>
      </dsp:nvSpPr>
      <dsp:spPr>
        <a:xfrm>
          <a:off x="0" y="519807"/>
          <a:ext cx="2745304" cy="1647182"/>
        </a:xfrm>
        <a:prstGeom prst="rect">
          <a:avLst/>
        </a:prstGeom>
        <a:solidFill>
          <a:srgbClr val="FFFFCC"/>
        </a:solidFill>
        <a:ln>
          <a:solidFill>
            <a:schemeClr val="accent1">
              <a:shade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b="1" kern="1200" dirty="0" smtClean="0">
              <a:latin typeface="Constantia" pitchFamily="18" charset="0"/>
            </a:rPr>
            <a:t>Rozmarné léto</a:t>
          </a:r>
          <a:endParaRPr lang="cs-CZ" sz="3300" b="1" kern="1200" dirty="0">
            <a:latin typeface="Constantia" pitchFamily="18" charset="0"/>
          </a:endParaRPr>
        </a:p>
      </dsp:txBody>
      <dsp:txXfrm>
        <a:off x="0" y="519807"/>
        <a:ext cx="2745304" cy="1647182"/>
      </dsp:txXfrm>
    </dsp:sp>
    <dsp:sp modelId="{68B3AB55-E77E-4C3A-ADCF-5AB97AE4A619}">
      <dsp:nvSpPr>
        <dsp:cNvPr id="0" name=""/>
        <dsp:cNvSpPr/>
      </dsp:nvSpPr>
      <dsp:spPr>
        <a:xfrm>
          <a:off x="3024337" y="504060"/>
          <a:ext cx="2745304" cy="1647182"/>
        </a:xfrm>
        <a:prstGeom prst="rect">
          <a:avLst/>
        </a:prstGeom>
        <a:solidFill>
          <a:srgbClr val="FFFFCC"/>
        </a:solidFill>
        <a:ln>
          <a:solidFill>
            <a:schemeClr val="accent1">
              <a:shade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b="1" kern="1200" dirty="0" smtClean="0">
              <a:latin typeface="Constantia" pitchFamily="18" charset="0"/>
            </a:rPr>
            <a:t>Pole orná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b="1" kern="1200" dirty="0" smtClean="0">
              <a:latin typeface="Constantia" pitchFamily="18" charset="0"/>
            </a:rPr>
            <a:t>a válečná</a:t>
          </a:r>
          <a:endParaRPr lang="cs-CZ" sz="3300" b="1" kern="1200" dirty="0">
            <a:latin typeface="Constantia" pitchFamily="18" charset="0"/>
          </a:endParaRPr>
        </a:p>
      </dsp:txBody>
      <dsp:txXfrm>
        <a:off x="3024337" y="504060"/>
        <a:ext cx="2745304" cy="1647182"/>
      </dsp:txXfrm>
    </dsp:sp>
    <dsp:sp modelId="{DD3EA0E4-D735-4C2B-9B6F-DC8CC0B431F4}">
      <dsp:nvSpPr>
        <dsp:cNvPr id="0" name=""/>
        <dsp:cNvSpPr/>
      </dsp:nvSpPr>
      <dsp:spPr>
        <a:xfrm>
          <a:off x="6039670" y="519807"/>
          <a:ext cx="2745304" cy="1647182"/>
        </a:xfrm>
        <a:prstGeom prst="rect">
          <a:avLst/>
        </a:prstGeom>
        <a:solidFill>
          <a:srgbClr val="FFFFCC"/>
        </a:solidFill>
        <a:ln>
          <a:solidFill>
            <a:schemeClr val="accent1">
              <a:shade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b="1" kern="1200" dirty="0" smtClean="0">
              <a:latin typeface="Constantia" pitchFamily="18" charset="0"/>
            </a:rPr>
            <a:t>Pekař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b="1" kern="1200" dirty="0" smtClean="0">
              <a:latin typeface="Constantia" pitchFamily="18" charset="0"/>
            </a:rPr>
            <a:t>Jan </a:t>
          </a:r>
          <a:r>
            <a:rPr lang="cs-CZ" sz="3300" b="1" kern="1200" dirty="0" err="1" smtClean="0">
              <a:latin typeface="Constantia" pitchFamily="18" charset="0"/>
            </a:rPr>
            <a:t>Marhoul</a:t>
          </a:r>
          <a:endParaRPr lang="cs-CZ" sz="3300" b="1" kern="1200" dirty="0">
            <a:latin typeface="Constantia" pitchFamily="18" charset="0"/>
          </a:endParaRPr>
        </a:p>
      </dsp:txBody>
      <dsp:txXfrm>
        <a:off x="6039670" y="519807"/>
        <a:ext cx="2745304" cy="1647182"/>
      </dsp:txXfrm>
    </dsp:sp>
    <dsp:sp modelId="{B71A0BF5-034D-4F06-8C35-F2CDEC3810C3}">
      <dsp:nvSpPr>
        <dsp:cNvPr id="0" name=""/>
        <dsp:cNvSpPr/>
      </dsp:nvSpPr>
      <dsp:spPr>
        <a:xfrm>
          <a:off x="0" y="2441521"/>
          <a:ext cx="2745304" cy="1647182"/>
        </a:xfrm>
        <a:prstGeom prst="rect">
          <a:avLst/>
        </a:prstGeom>
        <a:solidFill>
          <a:srgbClr val="FFFFCC"/>
        </a:solidFill>
        <a:ln>
          <a:solidFill>
            <a:schemeClr val="accent1">
              <a:shade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b="1" kern="1200" dirty="0" smtClean="0">
              <a:latin typeface="Constantia" pitchFamily="18" charset="0"/>
            </a:rPr>
            <a:t>Markéta Lazarová</a:t>
          </a:r>
          <a:endParaRPr lang="cs-CZ" sz="3300" b="1" kern="1200" dirty="0">
            <a:latin typeface="Constantia" pitchFamily="18" charset="0"/>
          </a:endParaRPr>
        </a:p>
      </dsp:txBody>
      <dsp:txXfrm>
        <a:off x="0" y="2441521"/>
        <a:ext cx="2745304" cy="1647182"/>
      </dsp:txXfrm>
    </dsp:sp>
    <dsp:sp modelId="{B994976A-A889-48BF-AAD0-6CFBE7575A0C}">
      <dsp:nvSpPr>
        <dsp:cNvPr id="0" name=""/>
        <dsp:cNvSpPr/>
      </dsp:nvSpPr>
      <dsp:spPr>
        <a:xfrm>
          <a:off x="3019835" y="2441521"/>
          <a:ext cx="2745304" cy="1647182"/>
        </a:xfrm>
        <a:prstGeom prst="rect">
          <a:avLst/>
        </a:prstGeom>
        <a:solidFill>
          <a:srgbClr val="FFFFCC"/>
        </a:solidFill>
        <a:ln>
          <a:solidFill>
            <a:schemeClr val="accent1">
              <a:shade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b="1" kern="1200" dirty="0" smtClean="0">
              <a:latin typeface="Constantia" pitchFamily="18" charset="0"/>
            </a:rPr>
            <a:t>Konec starých časů</a:t>
          </a:r>
          <a:endParaRPr lang="cs-CZ" sz="3300" b="1" kern="1200" dirty="0">
            <a:latin typeface="Constantia" pitchFamily="18" charset="0"/>
          </a:endParaRPr>
        </a:p>
      </dsp:txBody>
      <dsp:txXfrm>
        <a:off x="3019835" y="2441521"/>
        <a:ext cx="2745304" cy="1647182"/>
      </dsp:txXfrm>
    </dsp:sp>
    <dsp:sp modelId="{48D06981-AC0C-497D-BBCF-A4E6AEC6C727}">
      <dsp:nvSpPr>
        <dsp:cNvPr id="0" name=""/>
        <dsp:cNvSpPr/>
      </dsp:nvSpPr>
      <dsp:spPr>
        <a:xfrm>
          <a:off x="6039670" y="2441521"/>
          <a:ext cx="2745304" cy="1647182"/>
        </a:xfrm>
        <a:prstGeom prst="rect">
          <a:avLst/>
        </a:prstGeom>
        <a:solidFill>
          <a:srgbClr val="FFFFCC"/>
        </a:solidFill>
        <a:ln>
          <a:solidFill>
            <a:schemeClr val="accent1">
              <a:shade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b="1" kern="1200" dirty="0" err="1" smtClean="0">
              <a:latin typeface="Constantia" pitchFamily="18" charset="0"/>
            </a:rPr>
            <a:t>Kubula</a:t>
          </a:r>
          <a:r>
            <a:rPr lang="cs-CZ" sz="3300" b="1" kern="1200" dirty="0" smtClean="0">
              <a:latin typeface="Constantia" pitchFamily="18" charset="0"/>
            </a:rPr>
            <a:t> a Kuba </a:t>
          </a:r>
          <a:r>
            <a:rPr lang="cs-CZ" sz="3300" b="1" kern="1200" dirty="0" err="1" smtClean="0">
              <a:latin typeface="Constantia" pitchFamily="18" charset="0"/>
            </a:rPr>
            <a:t>Kubikula</a:t>
          </a:r>
          <a:endParaRPr lang="cs-CZ" sz="3300" b="1" kern="1200" dirty="0">
            <a:latin typeface="Constantia" pitchFamily="18" charset="0"/>
          </a:endParaRPr>
        </a:p>
      </dsp:txBody>
      <dsp:txXfrm>
        <a:off x="6039670" y="2441521"/>
        <a:ext cx="2745304" cy="1647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02B6B-FB72-4B83-8092-687AC62FB5E1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E5F88-7E98-4C67-A515-A533F540795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5F88-7E98-4C67-A515-A533F5407954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5F88-7E98-4C67-A515-A533F5407954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3E55-E5B8-4DBC-B6C9-4E8B5DCC1F3B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28F5-629E-4DD2-856E-3C6C2BDA3B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3E55-E5B8-4DBC-B6C9-4E8B5DCC1F3B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28F5-629E-4DD2-856E-3C6C2BDA3B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3E55-E5B8-4DBC-B6C9-4E8B5DCC1F3B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28F5-629E-4DD2-856E-3C6C2BDA3B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3E55-E5B8-4DBC-B6C9-4E8B5DCC1F3B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28F5-629E-4DD2-856E-3C6C2BDA3B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3E55-E5B8-4DBC-B6C9-4E8B5DCC1F3B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28F5-629E-4DD2-856E-3C6C2BDA3B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3E55-E5B8-4DBC-B6C9-4E8B5DCC1F3B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28F5-629E-4DD2-856E-3C6C2BDA3B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3E55-E5B8-4DBC-B6C9-4E8B5DCC1F3B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28F5-629E-4DD2-856E-3C6C2BDA3B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3E55-E5B8-4DBC-B6C9-4E8B5DCC1F3B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28F5-629E-4DD2-856E-3C6C2BDA3B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3E55-E5B8-4DBC-B6C9-4E8B5DCC1F3B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28F5-629E-4DD2-856E-3C6C2BDA3B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3E55-E5B8-4DBC-B6C9-4E8B5DCC1F3B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28F5-629E-4DD2-856E-3C6C2BDA3B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3E55-E5B8-4DBC-B6C9-4E8B5DCC1F3B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28F5-629E-4DD2-856E-3C6C2BDA3B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23E55-E5B8-4DBC-B6C9-4E8B5DCC1F3B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228F5-629E-4DD2-856E-3C6C2BDA3B1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2999" y="-1143000"/>
            <a:ext cx="6858001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95536" y="0"/>
            <a:ext cx="8352928" cy="6858000"/>
          </a:xfrm>
          <a:prstGeom prst="rect">
            <a:avLst/>
          </a:prstGeom>
          <a:solidFill>
            <a:srgbClr val="FFFFCC">
              <a:alpha val="91000"/>
            </a:srgbClr>
          </a:solidFill>
          <a:ln w="127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3200" b="1" kern="0" dirty="0" smtClean="0">
                <a:solidFill>
                  <a:schemeClr val="tx1"/>
                </a:solidFill>
                <a:latin typeface="Trebuchet MS" pitchFamily="34" charset="0"/>
              </a:rPr>
              <a:t>	</a:t>
            </a:r>
            <a:r>
              <a:rPr lang="cs-CZ" sz="2800" b="1" kern="0" dirty="0" smtClean="0">
                <a:solidFill>
                  <a:schemeClr val="tx1"/>
                </a:solidFill>
              </a:rPr>
              <a:t>Vzdělávací oblast</a:t>
            </a:r>
            <a:r>
              <a:rPr lang="cs-CZ" sz="2800" kern="0" dirty="0" smtClean="0">
                <a:solidFill>
                  <a:schemeClr val="tx1"/>
                </a:solidFill>
              </a:rPr>
              <a:t>: </a:t>
            </a:r>
            <a:br>
              <a:rPr lang="cs-CZ" sz="2800" kern="0" dirty="0" smtClean="0">
                <a:solidFill>
                  <a:schemeClr val="tx1"/>
                </a:solidFill>
              </a:rPr>
            </a:br>
            <a:r>
              <a:rPr lang="cs-CZ" sz="2800" kern="0" dirty="0" smtClean="0">
                <a:solidFill>
                  <a:schemeClr val="tx1"/>
                </a:solidFill>
              </a:rPr>
              <a:t>Jazyk a jazyková komunikace</a:t>
            </a:r>
            <a:br>
              <a:rPr lang="cs-CZ" sz="2800" kern="0" dirty="0" smtClean="0">
                <a:solidFill>
                  <a:schemeClr val="tx1"/>
                </a:solidFill>
              </a:rPr>
            </a:br>
            <a:r>
              <a:rPr lang="cs-CZ" sz="2800" b="1" kern="0" dirty="0" smtClean="0">
                <a:solidFill>
                  <a:schemeClr val="tx1"/>
                </a:solidFill>
              </a:rPr>
              <a:t>Vyučovací předmět</a:t>
            </a:r>
            <a:r>
              <a:rPr lang="cs-CZ" sz="2800" kern="0" dirty="0" smtClean="0">
                <a:solidFill>
                  <a:schemeClr val="tx1"/>
                </a:solidFill>
              </a:rPr>
              <a:t>: </a:t>
            </a:r>
            <a:br>
              <a:rPr lang="cs-CZ" sz="2800" kern="0" dirty="0" smtClean="0">
                <a:solidFill>
                  <a:schemeClr val="tx1"/>
                </a:solidFill>
              </a:rPr>
            </a:br>
            <a:r>
              <a:rPr lang="cs-CZ" sz="2800" kern="0" dirty="0" smtClean="0">
                <a:solidFill>
                  <a:schemeClr val="tx1"/>
                </a:solidFill>
              </a:rPr>
              <a:t>Český jazyk a literatura</a:t>
            </a:r>
            <a:br>
              <a:rPr lang="cs-CZ" sz="2800" kern="0" dirty="0" smtClean="0">
                <a:solidFill>
                  <a:schemeClr val="tx1"/>
                </a:solidFill>
              </a:rPr>
            </a:br>
            <a:r>
              <a:rPr lang="cs-CZ" sz="2800" b="1" kern="0" dirty="0" smtClean="0">
                <a:solidFill>
                  <a:schemeClr val="tx1"/>
                </a:solidFill>
              </a:rPr>
              <a:t>Ročník</a:t>
            </a:r>
            <a:r>
              <a:rPr lang="cs-CZ" sz="2800" kern="0" dirty="0" smtClean="0">
                <a:solidFill>
                  <a:schemeClr val="tx1"/>
                </a:solidFill>
              </a:rPr>
              <a:t>: 9. ročník </a:t>
            </a:r>
            <a:br>
              <a:rPr lang="cs-CZ" sz="2800" kern="0" dirty="0" smtClean="0">
                <a:solidFill>
                  <a:schemeClr val="tx1"/>
                </a:solidFill>
              </a:rPr>
            </a:br>
            <a:r>
              <a:rPr lang="cs-CZ" sz="2800" b="1" kern="0" dirty="0" smtClean="0">
                <a:solidFill>
                  <a:schemeClr val="tx1"/>
                </a:solidFill>
              </a:rPr>
              <a:t>Anotace</a:t>
            </a:r>
            <a:r>
              <a:rPr lang="cs-CZ" sz="2800" kern="0" dirty="0" smtClean="0">
                <a:solidFill>
                  <a:schemeClr val="tx1"/>
                </a:solidFill>
              </a:rPr>
              <a:t>: </a:t>
            </a:r>
            <a:r>
              <a:rPr lang="cs-CZ" sz="2800" b="1" kern="0" dirty="0" smtClean="0">
                <a:solidFill>
                  <a:schemeClr val="tx1"/>
                </a:solidFill>
              </a:rPr>
              <a:t>Vladislav Vančura</a:t>
            </a:r>
            <a:r>
              <a:rPr lang="cs-CZ" sz="2800" kern="0" dirty="0" smtClean="0">
                <a:solidFill>
                  <a:schemeClr val="tx1"/>
                </a:solidFill>
              </a:rPr>
              <a:t/>
            </a:r>
            <a:br>
              <a:rPr lang="cs-CZ" sz="2800" kern="0" dirty="0" smtClean="0">
                <a:solidFill>
                  <a:schemeClr val="tx1"/>
                </a:solidFill>
              </a:rPr>
            </a:br>
            <a:r>
              <a:rPr lang="cs-CZ" sz="2800" kern="0" dirty="0" smtClean="0">
                <a:solidFill>
                  <a:schemeClr val="tx1"/>
                </a:solidFill>
              </a:rPr>
              <a:t>životopis, dílo, charakteristika Rozmarného léta, pracovní list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800" kern="0" dirty="0" smtClean="0">
                <a:solidFill>
                  <a:schemeClr val="tx1"/>
                </a:solidFill>
              </a:rPr>
              <a:t/>
            </a:r>
            <a:br>
              <a:rPr lang="cs-CZ" sz="2800" kern="0" dirty="0" smtClean="0">
                <a:solidFill>
                  <a:schemeClr val="tx1"/>
                </a:solidFill>
              </a:rPr>
            </a:br>
            <a:r>
              <a:rPr lang="cs-CZ" sz="2800" b="1" kern="0" dirty="0" smtClean="0">
                <a:solidFill>
                  <a:schemeClr val="tx1"/>
                </a:solidFill>
              </a:rPr>
              <a:t>Podpora vzdělávání v ZŠ Židlochovice</a:t>
            </a:r>
            <a:r>
              <a:rPr lang="cs-CZ" sz="2800" kern="0" dirty="0" smtClean="0">
                <a:solidFill>
                  <a:schemeClr val="tx1"/>
                </a:solidFill>
              </a:rPr>
              <a:t/>
            </a:r>
            <a:br>
              <a:rPr lang="cs-CZ" sz="2800" kern="0" dirty="0" smtClean="0">
                <a:solidFill>
                  <a:schemeClr val="tx1"/>
                </a:solidFill>
              </a:rPr>
            </a:br>
            <a:r>
              <a:rPr lang="cs-CZ" sz="2800" b="1" kern="0" dirty="0" smtClean="0">
                <a:solidFill>
                  <a:schemeClr val="tx1"/>
                </a:solidFill>
              </a:rPr>
              <a:t>Autor materiálu</a:t>
            </a:r>
            <a:r>
              <a:rPr lang="cs-CZ" sz="2800" kern="0" dirty="0" smtClean="0">
                <a:solidFill>
                  <a:schemeClr val="tx1"/>
                </a:solidFill>
              </a:rPr>
              <a:t>: Mgr. Petra Karpíšková</a:t>
            </a:r>
            <a:br>
              <a:rPr lang="cs-CZ" sz="2800" kern="0" dirty="0" smtClean="0">
                <a:solidFill>
                  <a:schemeClr val="tx1"/>
                </a:solidFill>
              </a:rPr>
            </a:br>
            <a:r>
              <a:rPr lang="cs-CZ" sz="2800" b="1" kern="0" dirty="0" smtClean="0">
                <a:solidFill>
                  <a:schemeClr val="tx1"/>
                </a:solidFill>
              </a:rPr>
              <a:t>Vytvořeno</a:t>
            </a:r>
            <a:r>
              <a:rPr lang="cs-CZ" sz="2800" kern="0" dirty="0" smtClean="0">
                <a:solidFill>
                  <a:schemeClr val="tx1"/>
                </a:solidFill>
              </a:rPr>
              <a:t>: září 2011</a:t>
            </a:r>
            <a:endParaRPr lang="cs-CZ" sz="28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3" y="-1143003"/>
            <a:ext cx="6858001" cy="914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0" y="620688"/>
            <a:ext cx="9144000" cy="3816424"/>
          </a:xfrm>
          <a:prstGeom prst="rect">
            <a:avLst/>
          </a:prstGeom>
          <a:solidFill>
            <a:srgbClr val="FFFFCC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070531" y="2060848"/>
            <a:ext cx="7002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/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Vladislav Vančura</a:t>
            </a:r>
            <a:endParaRPr lang="cs-CZ" sz="5400" b="1" dirty="0">
              <a:ln/>
              <a:solidFill>
                <a:schemeClr val="accent1">
                  <a:lumMod val="50000"/>
                </a:schemeClr>
              </a:solidFill>
              <a:latin typeface="Constant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2999" y="-1143000"/>
            <a:ext cx="6858001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95536" y="0"/>
            <a:ext cx="8352928" cy="6858000"/>
          </a:xfrm>
          <a:prstGeom prst="rect">
            <a:avLst/>
          </a:prstGeom>
          <a:solidFill>
            <a:srgbClr val="FFFFCC">
              <a:alpha val="91000"/>
            </a:srgbClr>
          </a:solidFill>
          <a:ln w="127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4988" lvl="0" indent="-273050">
              <a:buSzPct val="95000"/>
              <a:buFont typeface="Wingdings" pitchFamily="2" charset="2"/>
              <a:buChar char="§"/>
            </a:pP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Constantia"/>
              </a:rPr>
              <a:t>český prozaik, dramatik a filmový režisér</a:t>
            </a:r>
          </a:p>
          <a:p>
            <a:pPr marL="534988" lvl="0" indent="-273050">
              <a:buSzPct val="95000"/>
              <a:buFont typeface="Wingdings" pitchFamily="2" charset="2"/>
              <a:buChar char="§"/>
            </a:pP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Constantia"/>
              </a:rPr>
              <a:t>p</a:t>
            </a: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Constantia"/>
              </a:rPr>
              <a:t>ůvodně </a:t>
            </a: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Constantia"/>
              </a:rPr>
              <a:t>lékař</a:t>
            </a:r>
          </a:p>
          <a:p>
            <a:pPr marL="534988" lvl="0" indent="-273050">
              <a:buSzPct val="95000"/>
              <a:buFont typeface="Wingdings" pitchFamily="2" charset="2"/>
              <a:buChar char="§"/>
            </a:pP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Constantia"/>
              </a:rPr>
              <a:t>j</a:t>
            </a: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Constantia"/>
              </a:rPr>
              <a:t>eho </a:t>
            </a: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Constantia"/>
              </a:rPr>
              <a:t>žena napsala knihu </a:t>
            </a:r>
            <a:r>
              <a:rPr lang="cs-CZ" sz="2800" b="1" dirty="0" smtClean="0">
                <a:solidFill>
                  <a:schemeClr val="tx2">
                    <a:lumMod val="50000"/>
                  </a:schemeClr>
                </a:solidFill>
                <a:latin typeface="Constantia"/>
              </a:rPr>
              <a:t>26 krásných let</a:t>
            </a:r>
          </a:p>
          <a:p>
            <a:pPr marL="534988" lvl="0" indent="-273050">
              <a:buSzPct val="95000"/>
              <a:buFont typeface="Wingdings" pitchFamily="2" charset="2"/>
              <a:buChar char="§"/>
            </a:pP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Constantia"/>
              </a:rPr>
              <a:t>ž</a:t>
            </a: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Constantia"/>
              </a:rPr>
              <a:t>ili </a:t>
            </a: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Constantia"/>
              </a:rPr>
              <a:t>na Zbraslavi – tam se scházeli herci s malíři </a:t>
            </a: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Constantia"/>
              </a:rPr>
              <a:t/>
            </a:r>
            <a:b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Constantia"/>
              </a:rPr>
            </a:b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Constantia"/>
              </a:rPr>
              <a:t>a </a:t>
            </a: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Constantia"/>
              </a:rPr>
              <a:t>organizovali tak kulturní život</a:t>
            </a:r>
          </a:p>
          <a:p>
            <a:pPr marL="534988" lvl="0" indent="-273050">
              <a:buSzPct val="95000"/>
              <a:buFont typeface="Wingdings" pitchFamily="2" charset="2"/>
              <a:buChar char="§"/>
            </a:pP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Constantia"/>
              </a:rPr>
              <a:t>byl členem KSČ </a:t>
            </a: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Constantia"/>
              </a:rPr>
              <a:t>a </a:t>
            </a: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Constantia"/>
              </a:rPr>
              <a:t>podepsal Manifest 7, což byl protest sedmi umělců proti novým názorům </a:t>
            </a: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Constantia"/>
              </a:rPr>
              <a:t/>
            </a:r>
            <a:b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Constantia"/>
              </a:rPr>
            </a:b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Constantia"/>
              </a:rPr>
              <a:t>v komunistické </a:t>
            </a: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Constantia"/>
              </a:rPr>
              <a:t>straně</a:t>
            </a:r>
          </a:p>
          <a:p>
            <a:pPr marL="534988" lvl="0" indent="-273050">
              <a:buSzPct val="95000"/>
              <a:buFont typeface="Wingdings" pitchFamily="2" charset="2"/>
              <a:buChar char="§"/>
            </a:pP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Constantia"/>
              </a:rPr>
              <a:t>za okupace bojoval proti ilegálnímu vedení KSČ</a:t>
            </a:r>
          </a:p>
          <a:p>
            <a:pPr marL="534988" lvl="0" indent="-273050">
              <a:buSzPct val="95000"/>
              <a:buFont typeface="Wingdings" pitchFamily="2" charset="2"/>
              <a:buChar char="§"/>
            </a:pP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Constantia"/>
              </a:rPr>
              <a:t>byl zastřelen gestapem po atentátu na </a:t>
            </a:r>
            <a:r>
              <a:rPr lang="cs-CZ" sz="2800" dirty="0" err="1" smtClean="0">
                <a:solidFill>
                  <a:schemeClr val="tx2">
                    <a:lumMod val="50000"/>
                  </a:schemeClr>
                </a:solidFill>
                <a:latin typeface="Constantia"/>
              </a:rPr>
              <a:t>Reinharda</a:t>
            </a: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Constantia"/>
              </a:rPr>
              <a:t> </a:t>
            </a:r>
            <a:r>
              <a:rPr lang="cs-CZ" sz="2800" dirty="0" err="1" smtClean="0">
                <a:solidFill>
                  <a:schemeClr val="tx2">
                    <a:lumMod val="50000"/>
                  </a:schemeClr>
                </a:solidFill>
                <a:latin typeface="Constantia"/>
              </a:rPr>
              <a:t>Heydricha</a:t>
            </a:r>
            <a:endParaRPr lang="cs-CZ" sz="2800" dirty="0">
              <a:solidFill>
                <a:schemeClr val="tx2">
                  <a:lumMod val="50000"/>
                </a:schemeClr>
              </a:solidFill>
              <a:latin typeface="Constantia"/>
            </a:endParaRPr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457200" y="254147"/>
            <a:ext cx="8229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4800" b="1" dirty="0" smtClean="0">
                <a:ln/>
                <a:solidFill>
                  <a:schemeClr val="tx2">
                    <a:lumMod val="50000"/>
                  </a:schemeClr>
                </a:solidFill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Životopis</a:t>
            </a:r>
            <a:endParaRPr lang="cs-CZ" sz="4800" b="1" dirty="0">
              <a:ln/>
              <a:solidFill>
                <a:schemeClr val="tx2">
                  <a:lumMod val="50000"/>
                </a:schemeClr>
              </a:solidFill>
              <a:latin typeface="Constant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1142999" y="-1143001"/>
            <a:ext cx="6858001" cy="914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179512" y="1628800"/>
          <a:ext cx="878497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Obdélník 8"/>
          <p:cNvSpPr/>
          <p:nvPr/>
        </p:nvSpPr>
        <p:spPr>
          <a:xfrm>
            <a:off x="3203848" y="260648"/>
            <a:ext cx="2736304" cy="1484784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D9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1070531" y="548680"/>
            <a:ext cx="7002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/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Dílo</a:t>
            </a:r>
            <a:endParaRPr lang="cs-CZ" sz="5400" b="1" dirty="0">
              <a:ln/>
              <a:solidFill>
                <a:schemeClr val="accent1">
                  <a:lumMod val="50000"/>
                </a:schemeClr>
              </a:solidFill>
              <a:latin typeface="Constant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6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538584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Rozmarné léto</a:t>
            </a:r>
            <a:endParaRPr lang="cs-CZ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Constant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412776"/>
            <a:ext cx="6984776" cy="4713387"/>
          </a:xfrm>
        </p:spPr>
        <p:txBody>
          <a:bodyPr>
            <a:normAutofit lnSpcReduction="10000"/>
          </a:bodyPr>
          <a:lstStyle/>
          <a:p>
            <a:pPr lvl="0"/>
            <a:r>
              <a:rPr lang="cs-CZ" sz="2400" dirty="0" smtClean="0">
                <a:solidFill>
                  <a:srgbClr val="002060"/>
                </a:solidFill>
                <a:latin typeface="Constantia" pitchFamily="18" charset="0"/>
              </a:rPr>
              <a:t>jazykové experimenty</a:t>
            </a:r>
          </a:p>
          <a:p>
            <a:pPr lvl="0"/>
            <a:r>
              <a:rPr lang="cs-CZ" sz="2400" dirty="0" smtClean="0">
                <a:solidFill>
                  <a:srgbClr val="002060"/>
                </a:solidFill>
                <a:latin typeface="Constantia" pitchFamily="18" charset="0"/>
              </a:rPr>
              <a:t>básnické prostředky a poetismy</a:t>
            </a:r>
          </a:p>
          <a:p>
            <a:pPr lvl="0"/>
            <a:r>
              <a:rPr lang="cs-CZ" sz="2400" dirty="0" smtClean="0">
                <a:solidFill>
                  <a:srgbClr val="002060"/>
                </a:solidFill>
                <a:latin typeface="Constantia" pitchFamily="18" charset="0"/>
              </a:rPr>
              <a:t>knižní výrazy, novotvary, jadrné </a:t>
            </a:r>
            <a:r>
              <a:rPr lang="cs-CZ" sz="2400" dirty="0" smtClean="0">
                <a:solidFill>
                  <a:srgbClr val="002060"/>
                </a:solidFill>
                <a:latin typeface="Constantia" pitchFamily="18" charset="0"/>
              </a:rPr>
              <a:t>výrazy</a:t>
            </a:r>
            <a:endParaRPr lang="cs-CZ" sz="24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lvl="0"/>
            <a:r>
              <a:rPr lang="cs-CZ" sz="2400" dirty="0" smtClean="0">
                <a:solidFill>
                  <a:srgbClr val="002060"/>
                </a:solidFill>
                <a:latin typeface="Constantia" pitchFamily="18" charset="0"/>
              </a:rPr>
              <a:t>a</a:t>
            </a:r>
            <a:r>
              <a:rPr lang="cs-CZ" sz="2400" dirty="0" smtClean="0">
                <a:solidFill>
                  <a:srgbClr val="002060"/>
                </a:solidFill>
                <a:latin typeface="Constantia" pitchFamily="18" charset="0"/>
              </a:rPr>
              <a:t>rchaismy </a:t>
            </a:r>
            <a:r>
              <a:rPr lang="cs-CZ" sz="2400" dirty="0" smtClean="0">
                <a:solidFill>
                  <a:srgbClr val="002060"/>
                </a:solidFill>
                <a:latin typeface="Constantia" pitchFamily="18" charset="0"/>
              </a:rPr>
              <a:t>(děl, řka, zvěděl, žel)</a:t>
            </a:r>
          </a:p>
          <a:p>
            <a:pPr lvl="0"/>
            <a:r>
              <a:rPr lang="cs-CZ" sz="2400" dirty="0" smtClean="0">
                <a:solidFill>
                  <a:srgbClr val="002060"/>
                </a:solidFill>
                <a:latin typeface="Constantia" pitchFamily="18" charset="0"/>
              </a:rPr>
              <a:t>složitá souvětí (vliv humanismu)</a:t>
            </a:r>
          </a:p>
          <a:p>
            <a:pPr lvl="0"/>
            <a:r>
              <a:rPr lang="cs-CZ" sz="2400" dirty="0" smtClean="0">
                <a:solidFill>
                  <a:srgbClr val="002060"/>
                </a:solidFill>
                <a:latin typeface="Constantia" pitchFamily="18" charset="0"/>
              </a:rPr>
              <a:t>oslovuje čtenáře, čtenář je důležitý, vypravěč </a:t>
            </a:r>
            <a:r>
              <a:rPr lang="cs-CZ" sz="2400" dirty="0" smtClean="0">
                <a:solidFill>
                  <a:srgbClr val="002060"/>
                </a:solidFill>
                <a:latin typeface="Constantia" pitchFamily="18" charset="0"/>
              </a:rPr>
              <a:t>glosuje příběh</a:t>
            </a:r>
            <a:endParaRPr lang="cs-CZ" sz="2400" dirty="0" smtClean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cs-CZ" sz="2400" dirty="0" smtClean="0">
                <a:solidFill>
                  <a:srgbClr val="002060"/>
                </a:solidFill>
                <a:latin typeface="Constantia" pitchFamily="18" charset="0"/>
              </a:rPr>
              <a:t>r</a:t>
            </a:r>
            <a:r>
              <a:rPr lang="cs-CZ" sz="2400" dirty="0" smtClean="0">
                <a:solidFill>
                  <a:srgbClr val="002060"/>
                </a:solidFill>
                <a:latin typeface="Constantia" pitchFamily="18" charset="0"/>
              </a:rPr>
              <a:t>čení</a:t>
            </a:r>
            <a:r>
              <a:rPr lang="cs-CZ" sz="2400" dirty="0" smtClean="0">
                <a:solidFill>
                  <a:srgbClr val="002060"/>
                </a:solidFill>
                <a:latin typeface="Constantia" pitchFamily="18" charset="0"/>
              </a:rPr>
              <a:t>:  </a:t>
            </a:r>
            <a:r>
              <a:rPr lang="cs-CZ" sz="2400" dirty="0" smtClean="0">
                <a:solidFill>
                  <a:srgbClr val="002060"/>
                </a:solidFill>
                <a:latin typeface="Constantia" pitchFamily="18" charset="0"/>
              </a:rPr>
              <a:t>„</a:t>
            </a:r>
            <a:r>
              <a:rPr lang="cs-CZ" sz="2400" i="1" dirty="0" smtClean="0">
                <a:solidFill>
                  <a:srgbClr val="002060"/>
                </a:solidFill>
                <a:latin typeface="Constantia" pitchFamily="18" charset="0"/>
              </a:rPr>
              <a:t>Tento </a:t>
            </a:r>
            <a:r>
              <a:rPr lang="cs-CZ" sz="2400" i="1" dirty="0" smtClean="0">
                <a:solidFill>
                  <a:srgbClr val="002060"/>
                </a:solidFill>
                <a:latin typeface="Constantia" pitchFamily="18" charset="0"/>
              </a:rPr>
              <a:t>způsob léta,” děl vposled odvraceje se od přístroje </a:t>
            </a:r>
            <a:r>
              <a:rPr lang="cs-CZ" sz="2400" i="1" dirty="0" smtClean="0">
                <a:solidFill>
                  <a:srgbClr val="002060"/>
                </a:solidFill>
                <a:latin typeface="Constantia" pitchFamily="18" charset="0"/>
              </a:rPr>
              <a:t>Celsiova,</a:t>
            </a:r>
            <a:r>
              <a:rPr lang="cs-CZ" sz="24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cs-CZ" sz="2400" b="1" i="1" dirty="0" smtClean="0">
                <a:solidFill>
                  <a:srgbClr val="002060"/>
                </a:solidFill>
                <a:latin typeface="Constantia" pitchFamily="18" charset="0"/>
              </a:rPr>
              <a:t>„</a:t>
            </a:r>
            <a:r>
              <a:rPr lang="cs-CZ" sz="2400" b="1" i="1" dirty="0" smtClean="0">
                <a:solidFill>
                  <a:srgbClr val="002060"/>
                </a:solidFill>
                <a:latin typeface="Constantia" pitchFamily="18" charset="0"/>
              </a:rPr>
              <a:t>zdá </a:t>
            </a:r>
            <a:r>
              <a:rPr lang="cs-CZ" sz="2400" b="1" i="1" dirty="0" smtClean="0">
                <a:solidFill>
                  <a:srgbClr val="002060"/>
                </a:solidFill>
                <a:latin typeface="Constantia" pitchFamily="18" charset="0"/>
              </a:rPr>
              <a:t>se mi poněkud nešťastným.”</a:t>
            </a:r>
            <a:endParaRPr lang="cs-CZ" sz="24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lvl="0"/>
            <a:r>
              <a:rPr lang="cs-CZ" sz="2400" dirty="0" smtClean="0">
                <a:solidFill>
                  <a:srgbClr val="002060"/>
                </a:solidFill>
                <a:latin typeface="Constantia" pitchFamily="18" charset="0"/>
              </a:rPr>
              <a:t>p</a:t>
            </a:r>
            <a:r>
              <a:rPr lang="cs-CZ" sz="2400" dirty="0" smtClean="0">
                <a:solidFill>
                  <a:srgbClr val="002060"/>
                </a:solidFill>
                <a:latin typeface="Constantia" pitchFamily="18" charset="0"/>
              </a:rPr>
              <a:t>římá </a:t>
            </a:r>
            <a:r>
              <a:rPr lang="cs-CZ" sz="2400" dirty="0" smtClean="0">
                <a:solidFill>
                  <a:srgbClr val="002060"/>
                </a:solidFill>
                <a:latin typeface="Constantia" pitchFamily="18" charset="0"/>
              </a:rPr>
              <a:t>řeč tvoří většinu textu</a:t>
            </a:r>
          </a:p>
          <a:p>
            <a:pPr lvl="0"/>
            <a:r>
              <a:rPr lang="cs-CZ" sz="2400" dirty="0" smtClean="0">
                <a:solidFill>
                  <a:srgbClr val="002060"/>
                </a:solidFill>
                <a:latin typeface="Constantia" pitchFamily="18" charset="0"/>
              </a:rPr>
              <a:t>n</a:t>
            </a:r>
            <a:r>
              <a:rPr lang="cs-CZ" sz="2400" dirty="0" smtClean="0">
                <a:solidFill>
                  <a:srgbClr val="002060"/>
                </a:solidFill>
                <a:latin typeface="Constantia" pitchFamily="18" charset="0"/>
              </a:rPr>
              <a:t>eobvyklý </a:t>
            </a:r>
            <a:r>
              <a:rPr lang="cs-CZ" sz="2400" dirty="0" smtClean="0">
                <a:solidFill>
                  <a:srgbClr val="002060"/>
                </a:solidFill>
                <a:latin typeface="Constantia" pitchFamily="18" charset="0"/>
              </a:rPr>
              <a:t>slovosled</a:t>
            </a:r>
          </a:p>
          <a:p>
            <a:pPr>
              <a:buNone/>
            </a:pP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1115617" y="332656"/>
            <a:ext cx="6840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/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Jazyk novely</a:t>
            </a:r>
            <a:endParaRPr lang="cs-CZ" sz="5400" b="1" dirty="0">
              <a:ln/>
              <a:solidFill>
                <a:schemeClr val="accent1">
                  <a:lumMod val="50000"/>
                </a:schemeClr>
              </a:solidFill>
              <a:latin typeface="Constant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b="92524"/>
          <a:stretch>
            <a:fillRect/>
          </a:stretch>
        </p:blipFill>
        <p:spPr bwMode="auto">
          <a:xfrm rot="5400000">
            <a:off x="-3087215" y="3087215"/>
            <a:ext cx="6858001" cy="683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b="92524"/>
          <a:stretch>
            <a:fillRect/>
          </a:stretch>
        </p:blipFill>
        <p:spPr bwMode="auto">
          <a:xfrm rot="5400000">
            <a:off x="5373214" y="3087215"/>
            <a:ext cx="6858001" cy="683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3003" y="-1143003"/>
            <a:ext cx="6858001" cy="914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k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283968" y="332656"/>
          <a:ext cx="4392488" cy="6215378"/>
        </p:xfrm>
        <a:graphic>
          <a:graphicData uri="http://schemas.openxmlformats.org/presentationml/2006/ole">
            <p:oleObj spid="_x0000_s1029" name="Acrobat Document" r:id="rId4" imgW="5668166" imgH="8019048" progId="AcroExch.Document.7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412776"/>
            <a:ext cx="3240360" cy="4271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075240" cy="4857403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 smtClean="0"/>
              <a:t>Vladislav Vančura. In </a:t>
            </a:r>
            <a:r>
              <a:rPr lang="cs-CZ" sz="2400" i="1" dirty="0" err="1" smtClean="0"/>
              <a:t>Wikipedia</a:t>
            </a:r>
            <a:r>
              <a:rPr lang="cs-CZ" sz="2400" i="1" dirty="0" smtClean="0"/>
              <a:t> : </a:t>
            </a:r>
            <a:r>
              <a:rPr lang="cs-CZ" sz="2400" i="1" dirty="0" err="1" smtClean="0"/>
              <a:t>the</a:t>
            </a:r>
            <a:r>
              <a:rPr lang="cs-CZ" sz="2400" i="1" dirty="0" smtClean="0"/>
              <a:t> free </a:t>
            </a:r>
            <a:r>
              <a:rPr lang="cs-CZ" sz="2400" i="1" dirty="0" err="1" smtClean="0"/>
              <a:t>encyclopedia</a:t>
            </a:r>
            <a:r>
              <a:rPr lang="cs-CZ" sz="2400" dirty="0" smtClean="0"/>
              <a:t> [online]. St. </a:t>
            </a:r>
            <a:r>
              <a:rPr lang="cs-CZ" sz="2400" dirty="0" err="1" smtClean="0"/>
              <a:t>Petersburg</a:t>
            </a:r>
            <a:r>
              <a:rPr lang="cs-CZ" sz="2400" dirty="0" smtClean="0"/>
              <a:t> (Florida) : </a:t>
            </a:r>
            <a:r>
              <a:rPr lang="cs-CZ" sz="2400" dirty="0" err="1" smtClean="0"/>
              <a:t>Wikipedia</a:t>
            </a:r>
            <a:r>
              <a:rPr lang="cs-CZ" sz="2400" dirty="0" smtClean="0"/>
              <a:t> </a:t>
            </a:r>
            <a:r>
              <a:rPr lang="cs-CZ" sz="2400" dirty="0" err="1" smtClean="0"/>
              <a:t>Foundation</a:t>
            </a:r>
            <a:r>
              <a:rPr lang="cs-CZ" sz="2400" dirty="0" smtClean="0"/>
              <a:t>, 14.11.2004, last </a:t>
            </a:r>
            <a:r>
              <a:rPr lang="cs-CZ" sz="2400" dirty="0" err="1" smtClean="0"/>
              <a:t>modified</a:t>
            </a:r>
            <a:r>
              <a:rPr lang="cs-CZ" sz="2400" dirty="0" smtClean="0"/>
              <a:t> on 29.8.2011 [cit. 2011-09-18]. Dostupné z WWW: &lt;http://cs.wikipedia.org/wiki/Vladislav_Vančura&gt;.</a:t>
            </a:r>
          </a:p>
          <a:p>
            <a:r>
              <a:rPr lang="cs-CZ" sz="2400" dirty="0" smtClean="0"/>
              <a:t>VANČURA, Vladislav. </a:t>
            </a:r>
            <a:r>
              <a:rPr lang="cs-CZ" sz="2400" i="1" dirty="0" smtClean="0"/>
              <a:t>Rozmarné léto</a:t>
            </a:r>
            <a:r>
              <a:rPr lang="cs-CZ" sz="2400" dirty="0" smtClean="0"/>
              <a:t>. 11. </a:t>
            </a:r>
            <a:r>
              <a:rPr lang="cs-CZ" sz="2400" dirty="0" err="1" smtClean="0"/>
              <a:t>vyd</a:t>
            </a:r>
            <a:r>
              <a:rPr lang="cs-CZ" sz="2400" dirty="0" smtClean="0"/>
              <a:t>. Praha: Odeon, 1986, 118 s. </a:t>
            </a:r>
          </a:p>
          <a:p>
            <a:r>
              <a:rPr lang="cs-CZ" sz="2400" b="1" dirty="0" smtClean="0"/>
              <a:t>Obrázky </a:t>
            </a:r>
            <a:r>
              <a:rPr lang="en-US" sz="2400" dirty="0" smtClean="0"/>
              <a:t>[cit.</a:t>
            </a:r>
            <a:r>
              <a:rPr lang="cs-CZ" sz="2400" dirty="0" smtClean="0"/>
              <a:t> 2011-09-14</a:t>
            </a:r>
            <a:r>
              <a:rPr lang="en-US" sz="2400" dirty="0" smtClean="0"/>
              <a:t>]</a:t>
            </a:r>
            <a:endParaRPr lang="cs-CZ" sz="2400" dirty="0" smtClean="0"/>
          </a:p>
          <a:p>
            <a:r>
              <a:rPr lang="cs-CZ" sz="2400" dirty="0" smtClean="0"/>
              <a:t>http://images2.layoutsparks.com/1/144527/</a:t>
            </a:r>
            <a:r>
              <a:rPr lang="cs-CZ" sz="2400" dirty="0" err="1" smtClean="0"/>
              <a:t>alanas</a:t>
            </a:r>
            <a:r>
              <a:rPr lang="cs-CZ" sz="2400" dirty="0" smtClean="0"/>
              <a:t>-</a:t>
            </a:r>
            <a:r>
              <a:rPr lang="cs-CZ" sz="2400" dirty="0" err="1" smtClean="0"/>
              <a:t>abstract</a:t>
            </a:r>
            <a:r>
              <a:rPr lang="cs-CZ" sz="2400" dirty="0" smtClean="0"/>
              <a:t>-</a:t>
            </a:r>
            <a:r>
              <a:rPr lang="cs-CZ" sz="2400" dirty="0" err="1" smtClean="0"/>
              <a:t>colorful</a:t>
            </a:r>
            <a:r>
              <a:rPr lang="cs-CZ" sz="2400" dirty="0" smtClean="0"/>
              <a:t>-</a:t>
            </a:r>
            <a:r>
              <a:rPr lang="cs-CZ" sz="2400" dirty="0" err="1" smtClean="0"/>
              <a:t>floral</a:t>
            </a:r>
            <a:r>
              <a:rPr lang="cs-CZ" sz="2400" dirty="0" smtClean="0"/>
              <a:t>-31000.jpg</a:t>
            </a:r>
          </a:p>
          <a:p>
            <a:r>
              <a:rPr lang="cs-CZ" sz="2400" dirty="0" smtClean="0"/>
              <a:t>http://img.fdb.cz/galerie/n/n8495d860d740e36e3eb8343d9edd8a5.jpg</a:t>
            </a:r>
          </a:p>
          <a:p>
            <a:r>
              <a:rPr lang="cs-CZ" sz="2400" dirty="0" smtClean="0"/>
              <a:t>http://lexikon-foto.</a:t>
            </a:r>
            <a:r>
              <a:rPr lang="cs-CZ" sz="2400" dirty="0" err="1" smtClean="0"/>
              <a:t>euweb.cz</a:t>
            </a:r>
            <a:r>
              <a:rPr lang="cs-CZ" sz="2400" dirty="0" smtClean="0"/>
              <a:t>/</a:t>
            </a:r>
            <a:r>
              <a:rPr lang="cs-CZ" sz="2400" dirty="0" err="1" smtClean="0"/>
              <a:t>vancura</a:t>
            </a:r>
            <a:r>
              <a:rPr lang="cs-CZ" sz="2400" dirty="0" smtClean="0"/>
              <a:t>_</a:t>
            </a:r>
            <a:r>
              <a:rPr lang="cs-CZ" sz="2400" dirty="0" err="1" smtClean="0"/>
              <a:t>vladislav.jpg</a:t>
            </a:r>
            <a:endParaRPr lang="cs-CZ" sz="2400" dirty="0" smtClean="0"/>
          </a:p>
          <a:p>
            <a:r>
              <a:rPr lang="cs-CZ" sz="2400" dirty="0" smtClean="0"/>
              <a:t>Pracovní list:</a:t>
            </a:r>
          </a:p>
          <a:p>
            <a:pPr>
              <a:buNone/>
            </a:pPr>
            <a:r>
              <a:rPr lang="cs-CZ" sz="2400" dirty="0" smtClean="0"/>
              <a:t>	http://www.</a:t>
            </a:r>
            <a:r>
              <a:rPr lang="cs-CZ" sz="2400" dirty="0" err="1" smtClean="0"/>
              <a:t>scritube.com</a:t>
            </a:r>
            <a:r>
              <a:rPr lang="cs-CZ" sz="2400" dirty="0" smtClean="0"/>
              <a:t>/</a:t>
            </a:r>
            <a:r>
              <a:rPr lang="cs-CZ" sz="2400" dirty="0" err="1" smtClean="0"/>
              <a:t>files</a:t>
            </a:r>
            <a:r>
              <a:rPr lang="cs-CZ" sz="2400" dirty="0" smtClean="0"/>
              <a:t>/limba/</a:t>
            </a:r>
            <a:r>
              <a:rPr lang="cs-CZ" sz="2400" dirty="0" err="1" smtClean="0"/>
              <a:t>ceha</a:t>
            </a:r>
            <a:r>
              <a:rPr lang="cs-CZ" sz="2400" dirty="0" smtClean="0"/>
              <a:t>%20slovaca/105_</a:t>
            </a:r>
            <a:r>
              <a:rPr lang="cs-CZ" sz="2400" dirty="0" err="1" smtClean="0"/>
              <a:t>poze</a:t>
            </a:r>
            <a:r>
              <a:rPr lang="cs-CZ" sz="2400" dirty="0" smtClean="0"/>
              <a:t>/image004.gif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1070531" y="332656"/>
            <a:ext cx="7002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/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Použité zdroje</a:t>
            </a:r>
            <a:endParaRPr lang="cs-CZ" sz="5400" b="1" dirty="0">
              <a:ln/>
              <a:solidFill>
                <a:schemeClr val="accent1">
                  <a:lumMod val="50000"/>
                </a:schemeClr>
              </a:solidFill>
              <a:latin typeface="Constant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143</Words>
  <Application>Microsoft Office PowerPoint</Application>
  <PresentationFormat>Předvádění na obrazovce (4:3)</PresentationFormat>
  <Paragraphs>43</Paragraphs>
  <Slides>8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Motiv sady Office</vt:lpstr>
      <vt:lpstr>Adobe Acrobat Document</vt:lpstr>
      <vt:lpstr>Snímek 1</vt:lpstr>
      <vt:lpstr>Snímek 2</vt:lpstr>
      <vt:lpstr>Životopis</vt:lpstr>
      <vt:lpstr>Snímek 4</vt:lpstr>
      <vt:lpstr>Rozmarné léto</vt:lpstr>
      <vt:lpstr>Snímek 6</vt:lpstr>
      <vt:lpstr>Snímek 7</vt:lpstr>
      <vt:lpstr>Snímek 8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12</cp:revision>
  <dcterms:created xsi:type="dcterms:W3CDTF">2011-09-18T07:20:36Z</dcterms:created>
  <dcterms:modified xsi:type="dcterms:W3CDTF">2012-05-02T07:05:30Z</dcterms:modified>
</cp:coreProperties>
</file>