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65" r:id="rId5"/>
    <p:sldId id="259" r:id="rId6"/>
    <p:sldId id="260" r:id="rId7"/>
    <p:sldId id="261" r:id="rId8"/>
    <p:sldId id="266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0066"/>
    <a:srgbClr val="735A94"/>
    <a:srgbClr val="960000"/>
    <a:srgbClr val="D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57ECB-3D3C-4882-BEF5-792B222BA433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F143BABA-50E4-41AE-A350-DA1F918726D7}">
      <dgm:prSet phldrT="[Text]"/>
      <dgm:spPr/>
      <dgm:t>
        <a:bodyPr/>
        <a:lstStyle/>
        <a:p>
          <a:r>
            <a:rPr lang="cs-CZ" b="1" dirty="0" smtClean="0"/>
            <a:t>Fráňa Šrámek </a:t>
          </a:r>
          <a:r>
            <a:rPr lang="cs-CZ" dirty="0" smtClean="0"/>
            <a:t>(1877-1952) </a:t>
          </a:r>
          <a:endParaRPr lang="cs-CZ" dirty="0"/>
        </a:p>
      </dgm:t>
    </dgm:pt>
    <dgm:pt modelId="{5C61F1B8-0CF1-46ED-AD2F-14633F353492}" type="parTrans" cxnId="{2B15BEA3-1B13-4B73-8C54-1C9741EA7CC7}">
      <dgm:prSet/>
      <dgm:spPr/>
      <dgm:t>
        <a:bodyPr/>
        <a:lstStyle/>
        <a:p>
          <a:endParaRPr lang="cs-CZ"/>
        </a:p>
      </dgm:t>
    </dgm:pt>
    <dgm:pt modelId="{EA471604-34D0-443D-A655-F140289FC879}" type="sibTrans" cxnId="{2B15BEA3-1B13-4B73-8C54-1C9741EA7CC7}">
      <dgm:prSet/>
      <dgm:spPr/>
      <dgm:t>
        <a:bodyPr/>
        <a:lstStyle/>
        <a:p>
          <a:endParaRPr lang="cs-CZ"/>
        </a:p>
      </dgm:t>
    </dgm:pt>
    <dgm:pt modelId="{7A46525A-8254-428E-A4B1-781CCBBBB435}">
      <dgm:prSet phldrT="[Text]"/>
      <dgm:spPr/>
      <dgm:t>
        <a:bodyPr/>
        <a:lstStyle/>
        <a:p>
          <a:r>
            <a:rPr lang="cs-CZ" b="1" dirty="0" smtClean="0"/>
            <a:t>Karel Toman </a:t>
          </a:r>
          <a:r>
            <a:rPr lang="cs-CZ" dirty="0" smtClean="0"/>
            <a:t>(1877-1946) </a:t>
          </a:r>
          <a:endParaRPr lang="cs-CZ" dirty="0"/>
        </a:p>
      </dgm:t>
    </dgm:pt>
    <dgm:pt modelId="{4C9DE62E-AD7B-4161-80F5-F2CE44345AB7}" type="parTrans" cxnId="{18EDDEBC-3839-4D37-AF2B-138B449A5AD4}">
      <dgm:prSet/>
      <dgm:spPr/>
      <dgm:t>
        <a:bodyPr/>
        <a:lstStyle/>
        <a:p>
          <a:endParaRPr lang="cs-CZ"/>
        </a:p>
      </dgm:t>
    </dgm:pt>
    <dgm:pt modelId="{3905F0F7-1D11-4B7F-AFD8-93950B5F1A72}" type="sibTrans" cxnId="{18EDDEBC-3839-4D37-AF2B-138B449A5AD4}">
      <dgm:prSet/>
      <dgm:spPr/>
      <dgm:t>
        <a:bodyPr/>
        <a:lstStyle/>
        <a:p>
          <a:endParaRPr lang="cs-CZ"/>
        </a:p>
      </dgm:t>
    </dgm:pt>
    <dgm:pt modelId="{C0AA4F16-60E0-4B8D-85B0-46A3DDF1ACB5}">
      <dgm:prSet phldrT="[Text]"/>
      <dgm:spPr/>
      <dgm:t>
        <a:bodyPr/>
        <a:lstStyle/>
        <a:p>
          <a:r>
            <a:rPr lang="cs-CZ" b="1" dirty="0" smtClean="0"/>
            <a:t>František Gellner </a:t>
          </a:r>
          <a:r>
            <a:rPr lang="cs-CZ" dirty="0" smtClean="0"/>
            <a:t>(1881-1914?)</a:t>
          </a:r>
          <a:endParaRPr lang="cs-CZ" dirty="0"/>
        </a:p>
      </dgm:t>
    </dgm:pt>
    <dgm:pt modelId="{EDC6D5CC-8614-40B7-9266-ABE788DE5D0A}" type="parTrans" cxnId="{A472252A-86B8-4DEB-8878-CA88D1F0F2A1}">
      <dgm:prSet/>
      <dgm:spPr/>
      <dgm:t>
        <a:bodyPr/>
        <a:lstStyle/>
        <a:p>
          <a:endParaRPr lang="cs-CZ"/>
        </a:p>
      </dgm:t>
    </dgm:pt>
    <dgm:pt modelId="{0457C653-2D22-4263-B732-4D84667D797C}" type="sibTrans" cxnId="{A472252A-86B8-4DEB-8878-CA88D1F0F2A1}">
      <dgm:prSet/>
      <dgm:spPr/>
      <dgm:t>
        <a:bodyPr/>
        <a:lstStyle/>
        <a:p>
          <a:endParaRPr lang="cs-CZ"/>
        </a:p>
      </dgm:t>
    </dgm:pt>
    <dgm:pt modelId="{24FB1275-902B-4F82-B6FF-99D9B9566515}">
      <dgm:prSet phldrT="[Text]"/>
      <dgm:spPr/>
      <dgm:t>
        <a:bodyPr/>
        <a:lstStyle/>
        <a:p>
          <a:r>
            <a:rPr lang="cs-CZ" b="1" dirty="0" smtClean="0"/>
            <a:t>Viktor Dyk </a:t>
          </a:r>
          <a:r>
            <a:rPr lang="cs-CZ" dirty="0" smtClean="0"/>
            <a:t>(1877-1931)</a:t>
          </a:r>
          <a:endParaRPr lang="cs-CZ" dirty="0"/>
        </a:p>
      </dgm:t>
    </dgm:pt>
    <dgm:pt modelId="{C035B87E-E8C7-4B6F-B1BE-964E19CA4515}" type="parTrans" cxnId="{43ECE238-C925-4C84-AEB8-0EA29DAF5D41}">
      <dgm:prSet/>
      <dgm:spPr/>
      <dgm:t>
        <a:bodyPr/>
        <a:lstStyle/>
        <a:p>
          <a:endParaRPr lang="cs-CZ"/>
        </a:p>
      </dgm:t>
    </dgm:pt>
    <dgm:pt modelId="{6839554B-925F-40E4-892E-9691FB3A1DD3}" type="sibTrans" cxnId="{43ECE238-C925-4C84-AEB8-0EA29DAF5D41}">
      <dgm:prSet/>
      <dgm:spPr/>
      <dgm:t>
        <a:bodyPr/>
        <a:lstStyle/>
        <a:p>
          <a:endParaRPr lang="cs-CZ"/>
        </a:p>
      </dgm:t>
    </dgm:pt>
    <dgm:pt modelId="{1D238EF4-B81B-46F2-841B-F5F15E280898}">
      <dgm:prSet phldrT="[Text]"/>
      <dgm:spPr/>
      <dgm:t>
        <a:bodyPr/>
        <a:lstStyle/>
        <a:p>
          <a:r>
            <a:rPr lang="cs-CZ" b="1" dirty="0" smtClean="0"/>
            <a:t>Stanislav  Kostka Neumann </a:t>
          </a:r>
          <a:r>
            <a:rPr lang="cs-CZ" dirty="0" smtClean="0"/>
            <a:t>(1875-1945)</a:t>
          </a:r>
          <a:endParaRPr lang="cs-CZ" dirty="0"/>
        </a:p>
      </dgm:t>
    </dgm:pt>
    <dgm:pt modelId="{62F67577-5CBB-44BC-8221-47BC6BEAFC41}" type="parTrans" cxnId="{BF97F6A5-6807-4829-8FE2-3C696380E009}">
      <dgm:prSet/>
      <dgm:spPr/>
      <dgm:t>
        <a:bodyPr/>
        <a:lstStyle/>
        <a:p>
          <a:endParaRPr lang="cs-CZ"/>
        </a:p>
      </dgm:t>
    </dgm:pt>
    <dgm:pt modelId="{C42F0ECC-D9C1-4737-A947-2AC99A0348E7}" type="sibTrans" cxnId="{BF97F6A5-6807-4829-8FE2-3C696380E009}">
      <dgm:prSet/>
      <dgm:spPr/>
      <dgm:t>
        <a:bodyPr/>
        <a:lstStyle/>
        <a:p>
          <a:endParaRPr lang="cs-CZ"/>
        </a:p>
      </dgm:t>
    </dgm:pt>
    <dgm:pt modelId="{909CFA20-A33B-40A7-AA45-3E61EB85F1C7}" type="pres">
      <dgm:prSet presAssocID="{AB257ECB-3D3C-4882-BEF5-792B222BA4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DC49A6-50F5-4F8F-9962-F66A4F92FB1A}" type="pres">
      <dgm:prSet presAssocID="{F143BABA-50E4-41AE-A350-DA1F918726D7}" presName="parentLin" presStyleCnt="0"/>
      <dgm:spPr/>
    </dgm:pt>
    <dgm:pt modelId="{3182C73D-A8EF-4519-A595-10FB0EC19A6F}" type="pres">
      <dgm:prSet presAssocID="{F143BABA-50E4-41AE-A350-DA1F918726D7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EF461F2F-D1B0-4124-BE3F-1F23D55A108A}" type="pres">
      <dgm:prSet presAssocID="{F143BABA-50E4-41AE-A350-DA1F918726D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FCB882-9F9D-490D-BB39-0351A96DDE0D}" type="pres">
      <dgm:prSet presAssocID="{F143BABA-50E4-41AE-A350-DA1F918726D7}" presName="negativeSpace" presStyleCnt="0"/>
      <dgm:spPr/>
    </dgm:pt>
    <dgm:pt modelId="{3B2AE71B-418B-4EBB-B94E-3054CC6C4B4B}" type="pres">
      <dgm:prSet presAssocID="{F143BABA-50E4-41AE-A350-DA1F918726D7}" presName="childText" presStyleLbl="conFgAcc1" presStyleIdx="0" presStyleCnt="5">
        <dgm:presLayoutVars>
          <dgm:bulletEnabled val="1"/>
        </dgm:presLayoutVars>
      </dgm:prSet>
      <dgm:spPr/>
    </dgm:pt>
    <dgm:pt modelId="{E0BCEFD8-4B8E-46D5-BC01-EC691615D502}" type="pres">
      <dgm:prSet presAssocID="{EA471604-34D0-443D-A655-F140289FC879}" presName="spaceBetweenRectangles" presStyleCnt="0"/>
      <dgm:spPr/>
    </dgm:pt>
    <dgm:pt modelId="{4C98B6E0-691B-42D8-ADF3-9A7488893118}" type="pres">
      <dgm:prSet presAssocID="{7A46525A-8254-428E-A4B1-781CCBBBB435}" presName="parentLin" presStyleCnt="0"/>
      <dgm:spPr/>
    </dgm:pt>
    <dgm:pt modelId="{EC84DCF7-B495-48E2-909A-488AD073A62D}" type="pres">
      <dgm:prSet presAssocID="{7A46525A-8254-428E-A4B1-781CCBBBB435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FC0A74C9-863B-47CB-AA7E-F7CA274B0BAF}" type="pres">
      <dgm:prSet presAssocID="{7A46525A-8254-428E-A4B1-781CCBBBB43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8F7110-A236-44E6-BCE0-20ECAE012983}" type="pres">
      <dgm:prSet presAssocID="{7A46525A-8254-428E-A4B1-781CCBBBB435}" presName="negativeSpace" presStyleCnt="0"/>
      <dgm:spPr/>
    </dgm:pt>
    <dgm:pt modelId="{302BC268-E0B0-4538-85B7-F0B4A3926924}" type="pres">
      <dgm:prSet presAssocID="{7A46525A-8254-428E-A4B1-781CCBBBB435}" presName="childText" presStyleLbl="conFgAcc1" presStyleIdx="1" presStyleCnt="5" custLinFactNeighborX="338" custLinFactNeighborY="-40613">
        <dgm:presLayoutVars>
          <dgm:bulletEnabled val="1"/>
        </dgm:presLayoutVars>
      </dgm:prSet>
      <dgm:spPr/>
    </dgm:pt>
    <dgm:pt modelId="{B6750FF3-BAB8-4313-9D5A-699FA5FAC84F}" type="pres">
      <dgm:prSet presAssocID="{3905F0F7-1D11-4B7F-AFD8-93950B5F1A72}" presName="spaceBetweenRectangles" presStyleCnt="0"/>
      <dgm:spPr/>
    </dgm:pt>
    <dgm:pt modelId="{E6AD5B9A-BDFF-4087-B172-0B90D5699D0C}" type="pres">
      <dgm:prSet presAssocID="{C0AA4F16-60E0-4B8D-85B0-46A3DDF1ACB5}" presName="parentLin" presStyleCnt="0"/>
      <dgm:spPr/>
    </dgm:pt>
    <dgm:pt modelId="{B8EAA439-BCE1-46DE-946B-867E29770517}" type="pres">
      <dgm:prSet presAssocID="{C0AA4F16-60E0-4B8D-85B0-46A3DDF1ACB5}" presName="parentLeftMargin" presStyleLbl="node1" presStyleIdx="1" presStyleCnt="5"/>
      <dgm:spPr/>
      <dgm:t>
        <a:bodyPr/>
        <a:lstStyle/>
        <a:p>
          <a:endParaRPr lang="cs-CZ"/>
        </a:p>
      </dgm:t>
    </dgm:pt>
    <dgm:pt modelId="{EBAE04CC-3D8F-4E03-B725-1494615E2AC2}" type="pres">
      <dgm:prSet presAssocID="{C0AA4F16-60E0-4B8D-85B0-46A3DDF1ACB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F32B5F-3A7C-4477-8091-C046AC6E668F}" type="pres">
      <dgm:prSet presAssocID="{C0AA4F16-60E0-4B8D-85B0-46A3DDF1ACB5}" presName="negativeSpace" presStyleCnt="0"/>
      <dgm:spPr/>
    </dgm:pt>
    <dgm:pt modelId="{CFE3A4FC-2187-4239-91EB-724A56055BB1}" type="pres">
      <dgm:prSet presAssocID="{C0AA4F16-60E0-4B8D-85B0-46A3DDF1ACB5}" presName="childText" presStyleLbl="conFgAcc1" presStyleIdx="2" presStyleCnt="5">
        <dgm:presLayoutVars>
          <dgm:bulletEnabled val="1"/>
        </dgm:presLayoutVars>
      </dgm:prSet>
      <dgm:spPr/>
    </dgm:pt>
    <dgm:pt modelId="{4E0D3CA8-BEA7-4E76-9512-2B80941108E0}" type="pres">
      <dgm:prSet presAssocID="{0457C653-2D22-4263-B732-4D84667D797C}" presName="spaceBetweenRectangles" presStyleCnt="0"/>
      <dgm:spPr/>
    </dgm:pt>
    <dgm:pt modelId="{2699AF99-3E03-4338-A1D4-A67B68D32BE8}" type="pres">
      <dgm:prSet presAssocID="{24FB1275-902B-4F82-B6FF-99D9B9566515}" presName="parentLin" presStyleCnt="0"/>
      <dgm:spPr/>
    </dgm:pt>
    <dgm:pt modelId="{214EF77E-70B3-436B-BED2-4F2226A55F18}" type="pres">
      <dgm:prSet presAssocID="{24FB1275-902B-4F82-B6FF-99D9B9566515}" presName="parentLeftMargin" presStyleLbl="node1" presStyleIdx="2" presStyleCnt="5"/>
      <dgm:spPr/>
      <dgm:t>
        <a:bodyPr/>
        <a:lstStyle/>
        <a:p>
          <a:endParaRPr lang="cs-CZ"/>
        </a:p>
      </dgm:t>
    </dgm:pt>
    <dgm:pt modelId="{ADC37F03-F8EB-43FC-8C94-B06690ACF121}" type="pres">
      <dgm:prSet presAssocID="{24FB1275-902B-4F82-B6FF-99D9B956651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26C891-F695-4007-8D11-41D2FB6BD6D8}" type="pres">
      <dgm:prSet presAssocID="{24FB1275-902B-4F82-B6FF-99D9B9566515}" presName="negativeSpace" presStyleCnt="0"/>
      <dgm:spPr/>
    </dgm:pt>
    <dgm:pt modelId="{15D095BC-01EB-4C23-848A-860AA90B7950}" type="pres">
      <dgm:prSet presAssocID="{24FB1275-902B-4F82-B6FF-99D9B9566515}" presName="childText" presStyleLbl="conFgAcc1" presStyleIdx="3" presStyleCnt="5">
        <dgm:presLayoutVars>
          <dgm:bulletEnabled val="1"/>
        </dgm:presLayoutVars>
      </dgm:prSet>
      <dgm:spPr/>
    </dgm:pt>
    <dgm:pt modelId="{FF3E5E5C-0F13-460E-97E3-13F063456902}" type="pres">
      <dgm:prSet presAssocID="{6839554B-925F-40E4-892E-9691FB3A1DD3}" presName="spaceBetweenRectangles" presStyleCnt="0"/>
      <dgm:spPr/>
    </dgm:pt>
    <dgm:pt modelId="{68D984BB-CFFD-4D60-A2F7-92DAA53FE32A}" type="pres">
      <dgm:prSet presAssocID="{1D238EF4-B81B-46F2-841B-F5F15E280898}" presName="parentLin" presStyleCnt="0"/>
      <dgm:spPr/>
    </dgm:pt>
    <dgm:pt modelId="{51B02B79-DF3B-4DAB-BF35-ABC84523C278}" type="pres">
      <dgm:prSet presAssocID="{1D238EF4-B81B-46F2-841B-F5F15E280898}" presName="parentLeftMargin" presStyleLbl="node1" presStyleIdx="3" presStyleCnt="5"/>
      <dgm:spPr/>
      <dgm:t>
        <a:bodyPr/>
        <a:lstStyle/>
        <a:p>
          <a:endParaRPr lang="cs-CZ"/>
        </a:p>
      </dgm:t>
    </dgm:pt>
    <dgm:pt modelId="{AEDF46AD-41D0-47F3-8FDA-AE90C7DDFB9C}" type="pres">
      <dgm:prSet presAssocID="{1D238EF4-B81B-46F2-841B-F5F15E28089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4D44DA-F8E8-498D-8A63-585DF0FE80B5}" type="pres">
      <dgm:prSet presAssocID="{1D238EF4-B81B-46F2-841B-F5F15E280898}" presName="negativeSpace" presStyleCnt="0"/>
      <dgm:spPr/>
    </dgm:pt>
    <dgm:pt modelId="{EA4847EA-B2A7-427D-BAE7-A6F85E2848C9}" type="pres">
      <dgm:prSet presAssocID="{1D238EF4-B81B-46F2-841B-F5F15E28089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472252A-86B8-4DEB-8878-CA88D1F0F2A1}" srcId="{AB257ECB-3D3C-4882-BEF5-792B222BA433}" destId="{C0AA4F16-60E0-4B8D-85B0-46A3DDF1ACB5}" srcOrd="2" destOrd="0" parTransId="{EDC6D5CC-8614-40B7-9266-ABE788DE5D0A}" sibTransId="{0457C653-2D22-4263-B732-4D84667D797C}"/>
    <dgm:cxn modelId="{18EDDEBC-3839-4D37-AF2B-138B449A5AD4}" srcId="{AB257ECB-3D3C-4882-BEF5-792B222BA433}" destId="{7A46525A-8254-428E-A4B1-781CCBBBB435}" srcOrd="1" destOrd="0" parTransId="{4C9DE62E-AD7B-4161-80F5-F2CE44345AB7}" sibTransId="{3905F0F7-1D11-4B7F-AFD8-93950B5F1A72}"/>
    <dgm:cxn modelId="{F4156557-6560-42B4-96A0-46F67D5BB25B}" type="presOf" srcId="{C0AA4F16-60E0-4B8D-85B0-46A3DDF1ACB5}" destId="{B8EAA439-BCE1-46DE-946B-867E29770517}" srcOrd="0" destOrd="0" presId="urn:microsoft.com/office/officeart/2005/8/layout/list1"/>
    <dgm:cxn modelId="{43ECE238-C925-4C84-AEB8-0EA29DAF5D41}" srcId="{AB257ECB-3D3C-4882-BEF5-792B222BA433}" destId="{24FB1275-902B-4F82-B6FF-99D9B9566515}" srcOrd="3" destOrd="0" parTransId="{C035B87E-E8C7-4B6F-B1BE-964E19CA4515}" sibTransId="{6839554B-925F-40E4-892E-9691FB3A1DD3}"/>
    <dgm:cxn modelId="{2B15BEA3-1B13-4B73-8C54-1C9741EA7CC7}" srcId="{AB257ECB-3D3C-4882-BEF5-792B222BA433}" destId="{F143BABA-50E4-41AE-A350-DA1F918726D7}" srcOrd="0" destOrd="0" parTransId="{5C61F1B8-0CF1-46ED-AD2F-14633F353492}" sibTransId="{EA471604-34D0-443D-A655-F140289FC879}"/>
    <dgm:cxn modelId="{BF44E342-C0F6-4A37-AC64-727236E14CB1}" type="presOf" srcId="{AB257ECB-3D3C-4882-BEF5-792B222BA433}" destId="{909CFA20-A33B-40A7-AA45-3E61EB85F1C7}" srcOrd="0" destOrd="0" presId="urn:microsoft.com/office/officeart/2005/8/layout/list1"/>
    <dgm:cxn modelId="{CE53A3EF-712D-4522-9721-871171BA52B1}" type="presOf" srcId="{F143BABA-50E4-41AE-A350-DA1F918726D7}" destId="{3182C73D-A8EF-4519-A595-10FB0EC19A6F}" srcOrd="0" destOrd="0" presId="urn:microsoft.com/office/officeart/2005/8/layout/list1"/>
    <dgm:cxn modelId="{9AB0173D-D6FD-4385-A12B-AECFC1C2B90D}" type="presOf" srcId="{F143BABA-50E4-41AE-A350-DA1F918726D7}" destId="{EF461F2F-D1B0-4124-BE3F-1F23D55A108A}" srcOrd="1" destOrd="0" presId="urn:microsoft.com/office/officeart/2005/8/layout/list1"/>
    <dgm:cxn modelId="{FCC37673-B166-4575-BEBF-69C82AC05992}" type="presOf" srcId="{C0AA4F16-60E0-4B8D-85B0-46A3DDF1ACB5}" destId="{EBAE04CC-3D8F-4E03-B725-1494615E2AC2}" srcOrd="1" destOrd="0" presId="urn:microsoft.com/office/officeart/2005/8/layout/list1"/>
    <dgm:cxn modelId="{8E6E1456-F886-455F-8BE2-1554815A4061}" type="presOf" srcId="{7A46525A-8254-428E-A4B1-781CCBBBB435}" destId="{FC0A74C9-863B-47CB-AA7E-F7CA274B0BAF}" srcOrd="1" destOrd="0" presId="urn:microsoft.com/office/officeart/2005/8/layout/list1"/>
    <dgm:cxn modelId="{53AB17C0-D5EC-4E0C-8B48-942551D7EFD8}" type="presOf" srcId="{7A46525A-8254-428E-A4B1-781CCBBBB435}" destId="{EC84DCF7-B495-48E2-909A-488AD073A62D}" srcOrd="0" destOrd="0" presId="urn:microsoft.com/office/officeart/2005/8/layout/list1"/>
    <dgm:cxn modelId="{EEA62A48-1F82-4078-B522-3C7754753E85}" type="presOf" srcId="{1D238EF4-B81B-46F2-841B-F5F15E280898}" destId="{51B02B79-DF3B-4DAB-BF35-ABC84523C278}" srcOrd="0" destOrd="0" presId="urn:microsoft.com/office/officeart/2005/8/layout/list1"/>
    <dgm:cxn modelId="{BF97F6A5-6807-4829-8FE2-3C696380E009}" srcId="{AB257ECB-3D3C-4882-BEF5-792B222BA433}" destId="{1D238EF4-B81B-46F2-841B-F5F15E280898}" srcOrd="4" destOrd="0" parTransId="{62F67577-5CBB-44BC-8221-47BC6BEAFC41}" sibTransId="{C42F0ECC-D9C1-4737-A947-2AC99A0348E7}"/>
    <dgm:cxn modelId="{CD2F4D65-53EC-4EAF-A2AD-9816A4898B14}" type="presOf" srcId="{24FB1275-902B-4F82-B6FF-99D9B9566515}" destId="{ADC37F03-F8EB-43FC-8C94-B06690ACF121}" srcOrd="1" destOrd="0" presId="urn:microsoft.com/office/officeart/2005/8/layout/list1"/>
    <dgm:cxn modelId="{E16B7C23-512D-429B-A2DF-0E04626756B0}" type="presOf" srcId="{1D238EF4-B81B-46F2-841B-F5F15E280898}" destId="{AEDF46AD-41D0-47F3-8FDA-AE90C7DDFB9C}" srcOrd="1" destOrd="0" presId="urn:microsoft.com/office/officeart/2005/8/layout/list1"/>
    <dgm:cxn modelId="{BE09C8D1-C550-4655-9F6F-FAD9C907E253}" type="presOf" srcId="{24FB1275-902B-4F82-B6FF-99D9B9566515}" destId="{214EF77E-70B3-436B-BED2-4F2226A55F18}" srcOrd="0" destOrd="0" presId="urn:microsoft.com/office/officeart/2005/8/layout/list1"/>
    <dgm:cxn modelId="{5664FE85-637B-4285-9020-2DC5A87DD173}" type="presParOf" srcId="{909CFA20-A33B-40A7-AA45-3E61EB85F1C7}" destId="{F2DC49A6-50F5-4F8F-9962-F66A4F92FB1A}" srcOrd="0" destOrd="0" presId="urn:microsoft.com/office/officeart/2005/8/layout/list1"/>
    <dgm:cxn modelId="{BEC8E3FA-FDFA-4243-B6AA-8FF9F9C2C09F}" type="presParOf" srcId="{F2DC49A6-50F5-4F8F-9962-F66A4F92FB1A}" destId="{3182C73D-A8EF-4519-A595-10FB0EC19A6F}" srcOrd="0" destOrd="0" presId="urn:microsoft.com/office/officeart/2005/8/layout/list1"/>
    <dgm:cxn modelId="{F3BF9C6F-4183-4343-8DF3-A35BD80C9097}" type="presParOf" srcId="{F2DC49A6-50F5-4F8F-9962-F66A4F92FB1A}" destId="{EF461F2F-D1B0-4124-BE3F-1F23D55A108A}" srcOrd="1" destOrd="0" presId="urn:microsoft.com/office/officeart/2005/8/layout/list1"/>
    <dgm:cxn modelId="{5B5B6848-CC7E-426E-8221-491DF4DEA15B}" type="presParOf" srcId="{909CFA20-A33B-40A7-AA45-3E61EB85F1C7}" destId="{F7FCB882-9F9D-490D-BB39-0351A96DDE0D}" srcOrd="1" destOrd="0" presId="urn:microsoft.com/office/officeart/2005/8/layout/list1"/>
    <dgm:cxn modelId="{29962CDA-15FA-4794-BD1D-E2E946CB88B0}" type="presParOf" srcId="{909CFA20-A33B-40A7-AA45-3E61EB85F1C7}" destId="{3B2AE71B-418B-4EBB-B94E-3054CC6C4B4B}" srcOrd="2" destOrd="0" presId="urn:microsoft.com/office/officeart/2005/8/layout/list1"/>
    <dgm:cxn modelId="{1F5C5FBB-08D5-4EF5-B9D3-C1327503C026}" type="presParOf" srcId="{909CFA20-A33B-40A7-AA45-3E61EB85F1C7}" destId="{E0BCEFD8-4B8E-46D5-BC01-EC691615D502}" srcOrd="3" destOrd="0" presId="urn:microsoft.com/office/officeart/2005/8/layout/list1"/>
    <dgm:cxn modelId="{664FD015-3EEF-4C61-B5B3-B9672513160E}" type="presParOf" srcId="{909CFA20-A33B-40A7-AA45-3E61EB85F1C7}" destId="{4C98B6E0-691B-42D8-ADF3-9A7488893118}" srcOrd="4" destOrd="0" presId="urn:microsoft.com/office/officeart/2005/8/layout/list1"/>
    <dgm:cxn modelId="{70F14BF7-9F83-4914-85BC-3F6C66F1D970}" type="presParOf" srcId="{4C98B6E0-691B-42D8-ADF3-9A7488893118}" destId="{EC84DCF7-B495-48E2-909A-488AD073A62D}" srcOrd="0" destOrd="0" presId="urn:microsoft.com/office/officeart/2005/8/layout/list1"/>
    <dgm:cxn modelId="{E10227B1-7812-4AD4-9127-F3F57CCAC384}" type="presParOf" srcId="{4C98B6E0-691B-42D8-ADF3-9A7488893118}" destId="{FC0A74C9-863B-47CB-AA7E-F7CA274B0BAF}" srcOrd="1" destOrd="0" presId="urn:microsoft.com/office/officeart/2005/8/layout/list1"/>
    <dgm:cxn modelId="{668FB03F-808A-4078-A10D-746DEFA36B82}" type="presParOf" srcId="{909CFA20-A33B-40A7-AA45-3E61EB85F1C7}" destId="{528F7110-A236-44E6-BCE0-20ECAE012983}" srcOrd="5" destOrd="0" presId="urn:microsoft.com/office/officeart/2005/8/layout/list1"/>
    <dgm:cxn modelId="{B904F670-8828-467E-A425-070A88FBEC8A}" type="presParOf" srcId="{909CFA20-A33B-40A7-AA45-3E61EB85F1C7}" destId="{302BC268-E0B0-4538-85B7-F0B4A3926924}" srcOrd="6" destOrd="0" presId="urn:microsoft.com/office/officeart/2005/8/layout/list1"/>
    <dgm:cxn modelId="{9103EEC4-21A4-47FE-B987-A2C4D0EE4BD5}" type="presParOf" srcId="{909CFA20-A33B-40A7-AA45-3E61EB85F1C7}" destId="{B6750FF3-BAB8-4313-9D5A-699FA5FAC84F}" srcOrd="7" destOrd="0" presId="urn:microsoft.com/office/officeart/2005/8/layout/list1"/>
    <dgm:cxn modelId="{88B665D7-F858-473A-BCB2-ECE1B8CD21EB}" type="presParOf" srcId="{909CFA20-A33B-40A7-AA45-3E61EB85F1C7}" destId="{E6AD5B9A-BDFF-4087-B172-0B90D5699D0C}" srcOrd="8" destOrd="0" presId="urn:microsoft.com/office/officeart/2005/8/layout/list1"/>
    <dgm:cxn modelId="{78B28651-040B-445F-B333-A2DB3F4854BF}" type="presParOf" srcId="{E6AD5B9A-BDFF-4087-B172-0B90D5699D0C}" destId="{B8EAA439-BCE1-46DE-946B-867E29770517}" srcOrd="0" destOrd="0" presId="urn:microsoft.com/office/officeart/2005/8/layout/list1"/>
    <dgm:cxn modelId="{58F91CBA-7446-46E5-A69E-6FC940732DEE}" type="presParOf" srcId="{E6AD5B9A-BDFF-4087-B172-0B90D5699D0C}" destId="{EBAE04CC-3D8F-4E03-B725-1494615E2AC2}" srcOrd="1" destOrd="0" presId="urn:microsoft.com/office/officeart/2005/8/layout/list1"/>
    <dgm:cxn modelId="{47EF2D0D-9186-40CA-84BE-02796427FEEA}" type="presParOf" srcId="{909CFA20-A33B-40A7-AA45-3E61EB85F1C7}" destId="{42F32B5F-3A7C-4477-8091-C046AC6E668F}" srcOrd="9" destOrd="0" presId="urn:microsoft.com/office/officeart/2005/8/layout/list1"/>
    <dgm:cxn modelId="{E9DE8CF4-EBCE-4EA9-895B-22BE90FAF23F}" type="presParOf" srcId="{909CFA20-A33B-40A7-AA45-3E61EB85F1C7}" destId="{CFE3A4FC-2187-4239-91EB-724A56055BB1}" srcOrd="10" destOrd="0" presId="urn:microsoft.com/office/officeart/2005/8/layout/list1"/>
    <dgm:cxn modelId="{47E0CD06-12FC-4659-96CC-FADB1602B8F3}" type="presParOf" srcId="{909CFA20-A33B-40A7-AA45-3E61EB85F1C7}" destId="{4E0D3CA8-BEA7-4E76-9512-2B80941108E0}" srcOrd="11" destOrd="0" presId="urn:microsoft.com/office/officeart/2005/8/layout/list1"/>
    <dgm:cxn modelId="{461B8A09-3405-4B4A-847F-5785B7ADFFDB}" type="presParOf" srcId="{909CFA20-A33B-40A7-AA45-3E61EB85F1C7}" destId="{2699AF99-3E03-4338-A1D4-A67B68D32BE8}" srcOrd="12" destOrd="0" presId="urn:microsoft.com/office/officeart/2005/8/layout/list1"/>
    <dgm:cxn modelId="{28BAAB93-3860-4410-A43E-3AEC7FB83A51}" type="presParOf" srcId="{2699AF99-3E03-4338-A1D4-A67B68D32BE8}" destId="{214EF77E-70B3-436B-BED2-4F2226A55F18}" srcOrd="0" destOrd="0" presId="urn:microsoft.com/office/officeart/2005/8/layout/list1"/>
    <dgm:cxn modelId="{9226B967-1BCB-4D46-9281-68EFB4B7573F}" type="presParOf" srcId="{2699AF99-3E03-4338-A1D4-A67B68D32BE8}" destId="{ADC37F03-F8EB-43FC-8C94-B06690ACF121}" srcOrd="1" destOrd="0" presId="urn:microsoft.com/office/officeart/2005/8/layout/list1"/>
    <dgm:cxn modelId="{281590CD-07C5-41D6-AE5A-C953ABE34EC2}" type="presParOf" srcId="{909CFA20-A33B-40A7-AA45-3E61EB85F1C7}" destId="{0B26C891-F695-4007-8D11-41D2FB6BD6D8}" srcOrd="13" destOrd="0" presId="urn:microsoft.com/office/officeart/2005/8/layout/list1"/>
    <dgm:cxn modelId="{F83A648D-CD05-4C35-BB9D-A9BC2F7AD5D2}" type="presParOf" srcId="{909CFA20-A33B-40A7-AA45-3E61EB85F1C7}" destId="{15D095BC-01EB-4C23-848A-860AA90B7950}" srcOrd="14" destOrd="0" presId="urn:microsoft.com/office/officeart/2005/8/layout/list1"/>
    <dgm:cxn modelId="{9B31DEAB-EF4C-4909-9090-CA0B17ABE7E6}" type="presParOf" srcId="{909CFA20-A33B-40A7-AA45-3E61EB85F1C7}" destId="{FF3E5E5C-0F13-460E-97E3-13F063456902}" srcOrd="15" destOrd="0" presId="urn:microsoft.com/office/officeart/2005/8/layout/list1"/>
    <dgm:cxn modelId="{4E6D2364-1657-4B0B-B3A4-728D0EE33D97}" type="presParOf" srcId="{909CFA20-A33B-40A7-AA45-3E61EB85F1C7}" destId="{68D984BB-CFFD-4D60-A2F7-92DAA53FE32A}" srcOrd="16" destOrd="0" presId="urn:microsoft.com/office/officeart/2005/8/layout/list1"/>
    <dgm:cxn modelId="{7FBC5EA3-2CA3-443E-93E1-D0225974C7D3}" type="presParOf" srcId="{68D984BB-CFFD-4D60-A2F7-92DAA53FE32A}" destId="{51B02B79-DF3B-4DAB-BF35-ABC84523C278}" srcOrd="0" destOrd="0" presId="urn:microsoft.com/office/officeart/2005/8/layout/list1"/>
    <dgm:cxn modelId="{F2ADFE08-E155-4B6F-B512-0892BB80695C}" type="presParOf" srcId="{68D984BB-CFFD-4D60-A2F7-92DAA53FE32A}" destId="{AEDF46AD-41D0-47F3-8FDA-AE90C7DDFB9C}" srcOrd="1" destOrd="0" presId="urn:microsoft.com/office/officeart/2005/8/layout/list1"/>
    <dgm:cxn modelId="{29D3AC85-C013-4327-8481-F6606AE81422}" type="presParOf" srcId="{909CFA20-A33B-40A7-AA45-3E61EB85F1C7}" destId="{304D44DA-F8E8-498D-8A63-585DF0FE80B5}" srcOrd="17" destOrd="0" presId="urn:microsoft.com/office/officeart/2005/8/layout/list1"/>
    <dgm:cxn modelId="{9D1D379F-D76E-4603-AD07-E8242612CC08}" type="presParOf" srcId="{909CFA20-A33B-40A7-AA45-3E61EB85F1C7}" destId="{EA4847EA-B2A7-427D-BAE7-A6F85E2848C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2AE71B-418B-4EBB-B94E-3054CC6C4B4B}">
      <dsp:nvSpPr>
        <dsp:cNvPr id="0" name=""/>
        <dsp:cNvSpPr/>
      </dsp:nvSpPr>
      <dsp:spPr>
        <a:xfrm>
          <a:off x="0" y="417488"/>
          <a:ext cx="7992888" cy="554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61F2F-D1B0-4124-BE3F-1F23D55A108A}">
      <dsp:nvSpPr>
        <dsp:cNvPr id="0" name=""/>
        <dsp:cNvSpPr/>
      </dsp:nvSpPr>
      <dsp:spPr>
        <a:xfrm>
          <a:off x="399644" y="92767"/>
          <a:ext cx="5595021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Fráňa Šrámek </a:t>
          </a:r>
          <a:r>
            <a:rPr lang="cs-CZ" sz="2200" kern="1200" dirty="0" smtClean="0"/>
            <a:t>(1877-1952) </a:t>
          </a:r>
          <a:endParaRPr lang="cs-CZ" sz="2200" kern="1200" dirty="0"/>
        </a:p>
      </dsp:txBody>
      <dsp:txXfrm>
        <a:off x="399644" y="92767"/>
        <a:ext cx="5595021" cy="649440"/>
      </dsp:txXfrm>
    </dsp:sp>
    <dsp:sp modelId="{302BC268-E0B0-4538-85B7-F0B4A3926924}">
      <dsp:nvSpPr>
        <dsp:cNvPr id="0" name=""/>
        <dsp:cNvSpPr/>
      </dsp:nvSpPr>
      <dsp:spPr>
        <a:xfrm>
          <a:off x="0" y="1367159"/>
          <a:ext cx="7992888" cy="554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A74C9-863B-47CB-AA7E-F7CA274B0BAF}">
      <dsp:nvSpPr>
        <dsp:cNvPr id="0" name=""/>
        <dsp:cNvSpPr/>
      </dsp:nvSpPr>
      <dsp:spPr>
        <a:xfrm>
          <a:off x="399644" y="1090688"/>
          <a:ext cx="5595021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Karel Toman </a:t>
          </a:r>
          <a:r>
            <a:rPr lang="cs-CZ" sz="2200" kern="1200" dirty="0" smtClean="0"/>
            <a:t>(1877-1946) </a:t>
          </a:r>
          <a:endParaRPr lang="cs-CZ" sz="2200" kern="1200" dirty="0"/>
        </a:p>
      </dsp:txBody>
      <dsp:txXfrm>
        <a:off x="399644" y="1090688"/>
        <a:ext cx="5595021" cy="649440"/>
      </dsp:txXfrm>
    </dsp:sp>
    <dsp:sp modelId="{CFE3A4FC-2187-4239-91EB-724A56055BB1}">
      <dsp:nvSpPr>
        <dsp:cNvPr id="0" name=""/>
        <dsp:cNvSpPr/>
      </dsp:nvSpPr>
      <dsp:spPr>
        <a:xfrm>
          <a:off x="0" y="2413328"/>
          <a:ext cx="7992888" cy="554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E04CC-3D8F-4E03-B725-1494615E2AC2}">
      <dsp:nvSpPr>
        <dsp:cNvPr id="0" name=""/>
        <dsp:cNvSpPr/>
      </dsp:nvSpPr>
      <dsp:spPr>
        <a:xfrm>
          <a:off x="399644" y="2088608"/>
          <a:ext cx="5595021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František Gellner </a:t>
          </a:r>
          <a:r>
            <a:rPr lang="cs-CZ" sz="2200" kern="1200" dirty="0" smtClean="0"/>
            <a:t>(1881-1914?)</a:t>
          </a:r>
          <a:endParaRPr lang="cs-CZ" sz="2200" kern="1200" dirty="0"/>
        </a:p>
      </dsp:txBody>
      <dsp:txXfrm>
        <a:off x="399644" y="2088608"/>
        <a:ext cx="5595021" cy="649440"/>
      </dsp:txXfrm>
    </dsp:sp>
    <dsp:sp modelId="{15D095BC-01EB-4C23-848A-860AA90B7950}">
      <dsp:nvSpPr>
        <dsp:cNvPr id="0" name=""/>
        <dsp:cNvSpPr/>
      </dsp:nvSpPr>
      <dsp:spPr>
        <a:xfrm>
          <a:off x="0" y="3411248"/>
          <a:ext cx="7992888" cy="554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37F03-F8EB-43FC-8C94-B06690ACF121}">
      <dsp:nvSpPr>
        <dsp:cNvPr id="0" name=""/>
        <dsp:cNvSpPr/>
      </dsp:nvSpPr>
      <dsp:spPr>
        <a:xfrm>
          <a:off x="399644" y="3086528"/>
          <a:ext cx="5595021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Viktor Dyk </a:t>
          </a:r>
          <a:r>
            <a:rPr lang="cs-CZ" sz="2200" kern="1200" dirty="0" smtClean="0"/>
            <a:t>(1877-1931)</a:t>
          </a:r>
          <a:endParaRPr lang="cs-CZ" sz="2200" kern="1200" dirty="0"/>
        </a:p>
      </dsp:txBody>
      <dsp:txXfrm>
        <a:off x="399644" y="3086528"/>
        <a:ext cx="5595021" cy="649440"/>
      </dsp:txXfrm>
    </dsp:sp>
    <dsp:sp modelId="{EA4847EA-B2A7-427D-BAE7-A6F85E2848C9}">
      <dsp:nvSpPr>
        <dsp:cNvPr id="0" name=""/>
        <dsp:cNvSpPr/>
      </dsp:nvSpPr>
      <dsp:spPr>
        <a:xfrm>
          <a:off x="0" y="4409168"/>
          <a:ext cx="7992888" cy="554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F46AD-41D0-47F3-8FDA-AE90C7DDFB9C}">
      <dsp:nvSpPr>
        <dsp:cNvPr id="0" name=""/>
        <dsp:cNvSpPr/>
      </dsp:nvSpPr>
      <dsp:spPr>
        <a:xfrm>
          <a:off x="399644" y="4084448"/>
          <a:ext cx="5595021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Stanislav  Kostka Neumann </a:t>
          </a:r>
          <a:r>
            <a:rPr lang="cs-CZ" sz="2200" kern="1200" dirty="0" smtClean="0"/>
            <a:t>(1875-1945)</a:t>
          </a:r>
          <a:endParaRPr lang="cs-CZ" sz="2200" kern="1200" dirty="0"/>
        </a:p>
      </dsp:txBody>
      <dsp:txXfrm>
        <a:off x="399644" y="4084448"/>
        <a:ext cx="5595021" cy="64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1"/>
            <a:ext cx="777240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58B2-7DB7-42BF-BA91-E84F11741F7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5EFA-7BEF-40DB-AB50-CA402F7AE2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58B2-7DB7-42BF-BA91-E84F11741F7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5EFA-7BEF-40DB-AB50-CA402F7AE2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58B2-7DB7-42BF-BA91-E84F11741F7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5EFA-7BEF-40DB-AB50-CA402F7AE2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58B2-7DB7-42BF-BA91-E84F11741F7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5EFA-7BEF-40DB-AB50-CA402F7AE2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58B2-7DB7-42BF-BA91-E84F11741F7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5EFA-7BEF-40DB-AB50-CA402F7AE2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58B2-7DB7-42BF-BA91-E84F11741F7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5EFA-7BEF-40DB-AB50-CA402F7AE2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58B2-7DB7-42BF-BA91-E84F11741F7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5EFA-7BEF-40DB-AB50-CA402F7AE2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58B2-7DB7-42BF-BA91-E84F11741F7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5EFA-7BEF-40DB-AB50-CA402F7AE2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58B2-7DB7-42BF-BA91-E84F11741F7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5EFA-7BEF-40DB-AB50-CA402F7AE2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58B2-7DB7-42BF-BA91-E84F11741F7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5EFA-7BEF-40DB-AB50-CA402F7AE2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58B2-7DB7-42BF-BA91-E84F11741F7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5EFA-7BEF-40DB-AB50-CA402F7AE2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3CA58B2-7DB7-42BF-BA91-E84F11741F7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F8F5EFA-7BEF-40DB-AB50-CA402F7AE22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15750" b="47501"/>
          <a:stretch>
            <a:fillRect/>
          </a:stretch>
        </p:blipFill>
        <p:spPr bwMode="auto">
          <a:xfrm>
            <a:off x="0" y="4337720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64088" y="0"/>
            <a:ext cx="3779912" cy="2780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457200" y="260648"/>
            <a:ext cx="8229600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	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Vzdělávací oblast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: </a:t>
            </a:r>
            <a:b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</a:b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Jazyk a jazyková komunikace</a:t>
            </a:r>
            <a:b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Vyučovací předmět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: </a:t>
            </a:r>
            <a:b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</a:b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Český jazyk a literatura</a:t>
            </a:r>
            <a:b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Ročník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: 9. ročník </a:t>
            </a:r>
            <a:b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Anotace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: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Anarchističtí buřiči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/>
            </a:r>
            <a:b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</a:b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charakteristika literární skupiny, spisovatelé, Fráňa Šrámek –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životopis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 a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ukázka z díla, Karel Toman, František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 </a:t>
            </a:r>
            <a:r>
              <a:rPr kumimoji="0" lang="cs-CZ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cs typeface="+mn-cs"/>
              </a:rPr>
              <a:t>Gellner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/>
            </a:r>
            <a:b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Podpora vzdělávání v ZŠ Židlochovice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/>
            </a:r>
            <a:b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Autor materiálu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: Mgr. Petra Karpíšková</a:t>
            </a:r>
            <a:b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Vytvořeno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cs"/>
              </a:rPr>
              <a:t>: leden 2012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195736" y="332656"/>
            <a:ext cx="65527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600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Anarchističtí </a:t>
            </a:r>
          </a:p>
          <a:p>
            <a:pPr algn="ctr"/>
            <a:r>
              <a:rPr lang="cs-CZ" sz="6600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buřiči</a:t>
            </a:r>
            <a:endParaRPr lang="cs-CZ" sz="6600" b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r>
              <a:rPr lang="cs-CZ" sz="2400" dirty="0" smtClean="0"/>
              <a:t>počátek 20. století</a:t>
            </a:r>
          </a:p>
          <a:p>
            <a:pPr lvl="0"/>
            <a:r>
              <a:rPr lang="cs-CZ" sz="2400" dirty="0" smtClean="0"/>
              <a:t>bohémský způsob života</a:t>
            </a:r>
          </a:p>
          <a:p>
            <a:pPr lvl="0"/>
            <a:r>
              <a:rPr lang="cs-CZ" sz="2400" dirty="0" smtClean="0"/>
              <a:t>prosazovali absolutní svobodu jednotlivce</a:t>
            </a:r>
          </a:p>
          <a:p>
            <a:pPr lvl="0"/>
            <a:r>
              <a:rPr lang="cs-CZ" sz="2400" dirty="0" smtClean="0"/>
              <a:t>bouřili se proti všemu, především proti vládě  </a:t>
            </a:r>
          </a:p>
          <a:p>
            <a:r>
              <a:rPr lang="cs-CZ" sz="2400" dirty="0" smtClean="0"/>
              <a:t>bojovali jednotlivě, nebyli organizováni</a:t>
            </a:r>
          </a:p>
          <a:p>
            <a:pPr lvl="0"/>
            <a:r>
              <a:rPr lang="cs-CZ" sz="2400" dirty="0" smtClean="0"/>
              <a:t>tvorba vychází z osobního prožitku</a:t>
            </a:r>
          </a:p>
          <a:p>
            <a:pPr lvl="0"/>
            <a:r>
              <a:rPr lang="cs-CZ" sz="2400" dirty="0" smtClean="0"/>
              <a:t>S. K. Neumann založil časopis Nový kult, kde anarchisté mohli publikovat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777580"/>
            <a:ext cx="8820472" cy="20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023598" y="332656"/>
            <a:ext cx="70968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Charakteristika</a:t>
            </a:r>
            <a:endParaRPr lang="cs-CZ" sz="5400" b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39552" y="1397000"/>
          <a:ext cx="79928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délník 3"/>
          <p:cNvSpPr/>
          <p:nvPr/>
        </p:nvSpPr>
        <p:spPr>
          <a:xfrm>
            <a:off x="1023598" y="332656"/>
            <a:ext cx="70968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Spisovatelé</a:t>
            </a:r>
            <a:endParaRPr lang="cs-CZ" sz="5400" b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0" y="908720"/>
            <a:ext cx="4211960" cy="5187280"/>
          </a:xfrm>
        </p:spPr>
        <p:txBody>
          <a:bodyPr/>
          <a:lstStyle/>
          <a:p>
            <a:r>
              <a:rPr lang="cs-CZ" sz="2200" dirty="0" smtClean="0"/>
              <a:t>Narodil se v </a:t>
            </a:r>
            <a:r>
              <a:rPr lang="cs-CZ" sz="2200" dirty="0" err="1" smtClean="0"/>
              <a:t>Sobotce</a:t>
            </a:r>
            <a:r>
              <a:rPr lang="cs-CZ" sz="2200" dirty="0" smtClean="0"/>
              <a:t>. Nedokončil studium práv. </a:t>
            </a:r>
          </a:p>
          <a:p>
            <a:r>
              <a:rPr lang="cs-CZ" sz="2200" dirty="0" smtClean="0"/>
              <a:t>Protestoval proti militarismu (válce, zbraním) a proti </a:t>
            </a:r>
            <a:r>
              <a:rPr lang="cs-CZ" sz="2200" dirty="0" err="1" smtClean="0"/>
              <a:t>Rakousku</a:t>
            </a:r>
            <a:r>
              <a:rPr lang="cs-CZ" sz="2200" dirty="0" smtClean="0"/>
              <a:t>-Uhersku</a:t>
            </a:r>
          </a:p>
          <a:p>
            <a:r>
              <a:rPr lang="cs-CZ" sz="2200" dirty="0" smtClean="0"/>
              <a:t>Za své názory byl dvakrát vězněn. </a:t>
            </a:r>
          </a:p>
          <a:p>
            <a:r>
              <a:rPr lang="cs-CZ" sz="2200" dirty="0" smtClean="0"/>
              <a:t>Raněn v 1. světové válce</a:t>
            </a:r>
          </a:p>
          <a:p>
            <a:r>
              <a:rPr lang="cs-CZ" sz="2200" b="1" dirty="0" smtClean="0"/>
              <a:t>Poezie: Života bído, přec tě mám rád</a:t>
            </a:r>
            <a:r>
              <a:rPr lang="cs-CZ" sz="2200" dirty="0" smtClean="0"/>
              <a:t> (1905) - básnická sbírka se sociálními </a:t>
            </a:r>
            <a:r>
              <a:rPr lang="cs-CZ" sz="2200" dirty="0" smtClean="0"/>
              <a:t>básněmi </a:t>
            </a:r>
            <a:endParaRPr lang="cs-CZ" sz="2200" dirty="0" smtClean="0"/>
          </a:p>
          <a:p>
            <a:r>
              <a:rPr lang="cs-CZ" sz="2200" b="1" dirty="0" smtClean="0"/>
              <a:t>Modrý a rudý</a:t>
            </a:r>
            <a:r>
              <a:rPr lang="cs-CZ" sz="2200" dirty="0" smtClean="0"/>
              <a:t> (1906) - modrý jako barva uniformy rezervisty (voják v záloze), a rudá je barva anarchistů. Obsahuje báseň </a:t>
            </a:r>
            <a:r>
              <a:rPr lang="cs-CZ" sz="2200" i="1" dirty="0" smtClean="0"/>
              <a:t>Raport</a:t>
            </a:r>
            <a:r>
              <a:rPr lang="cs-CZ" sz="2200" dirty="0" smtClean="0"/>
              <a:t>.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6897"/>
          <a:stretch>
            <a:fillRect/>
          </a:stretch>
        </p:blipFill>
        <p:spPr bwMode="auto">
          <a:xfrm flipH="1">
            <a:off x="0" y="0"/>
            <a:ext cx="48600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délník 7"/>
          <p:cNvSpPr/>
          <p:nvPr/>
        </p:nvSpPr>
        <p:spPr>
          <a:xfrm>
            <a:off x="4932040" y="332656"/>
            <a:ext cx="4032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Fráňa Šrámek</a:t>
            </a:r>
            <a:endParaRPr lang="cs-CZ" sz="3600" b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r="13543"/>
          <a:stretch>
            <a:fillRect/>
          </a:stretch>
        </p:blipFill>
        <p:spPr bwMode="auto">
          <a:xfrm>
            <a:off x="-1" y="0"/>
            <a:ext cx="48600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292080" y="1643932"/>
            <a:ext cx="3312368" cy="3416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Vlastním jménem Antonín Bernášek. </a:t>
            </a:r>
          </a:p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Práva nedokončil. </a:t>
            </a:r>
          </a:p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Byl to pražský bohém. </a:t>
            </a:r>
          </a:p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Někdy pracoval jako redaktor či úředník.</a:t>
            </a:r>
          </a:p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400" dirty="0" smtClean="0">
                <a:latin typeface="Book Antiqua" pitchFamily="18" charset="0"/>
                <a:ea typeface="Times New Roman" pitchFamily="18" charset="0"/>
              </a:rPr>
              <a:t>Napsal sbírku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Měsíce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(1918).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932040" y="548680"/>
            <a:ext cx="4032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Karel Toman</a:t>
            </a:r>
            <a:endParaRPr lang="cs-CZ" sz="4000" b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68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5868144" y="5301208"/>
            <a:ext cx="32758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František Gellner</a:t>
            </a:r>
            <a:endParaRPr lang="cs-CZ" sz="4000" b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b="40550"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75656" y="1196752"/>
            <a:ext cx="7211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0"/>
              </a:spcBef>
              <a:tabLst>
                <a:tab pos="2286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1896 – v humoristickém časopise otištěna báseň s názvem </a:t>
            </a:r>
          </a:p>
          <a:p>
            <a:pPr algn="just" eaLnBrk="0" hangingPunct="0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cs-CZ" sz="2000" dirty="0" smtClean="0">
                <a:latin typeface="Book Antiqua" pitchFamily="18" charset="0"/>
                <a:ea typeface="Times New Roman" pitchFamily="18" charset="0"/>
              </a:rPr>
              <a:t>		</a:t>
            </a:r>
            <a:r>
              <a:rPr kumimoji="0" lang="cs-CZ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15 lahví koňaku.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hangingPunct="0">
              <a:spcBef>
                <a:spcPct val="0"/>
              </a:spcBef>
              <a:tabLst>
                <a:tab pos="2286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1905 - 1911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– žil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v Paříži bohémským životem </a:t>
            </a:r>
          </a:p>
          <a:p>
            <a:pPr algn="just" eaLnBrk="0" hangingPunct="0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cs-CZ" sz="2000" dirty="0" smtClean="0">
                <a:latin typeface="Book Antiqua" pitchFamily="18" charset="0"/>
                <a:ea typeface="Times New Roman" pitchFamily="18" charset="0"/>
              </a:rPr>
              <a:t>		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(živil se kreslením karikatur)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hangingPunct="0">
              <a:spcBef>
                <a:spcPct val="0"/>
              </a:spcBef>
              <a:tabLst>
                <a:tab pos="2286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1914 – odjel na haličskou frontu a už ho nikdo neviděl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hangingPunct="0">
              <a:spcBef>
                <a:spcPct val="0"/>
              </a:spcBef>
              <a:tabLst>
                <a:tab pos="2286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V jeho básních se objevuje ironie a sarkasmus.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hangingPunct="0">
              <a:spcBef>
                <a:spcPct val="0"/>
              </a:spcBef>
              <a:tabLst>
                <a:tab pos="228600" algn="l"/>
              </a:tabLs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</a:endParaRPr>
          </a:p>
          <a:p>
            <a:pPr algn="just" eaLnBrk="0" hangingPunct="0">
              <a:spcBef>
                <a:spcPct val="0"/>
              </a:spcBef>
              <a:tabLst>
                <a:tab pos="2286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Napsal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2 sbírky: </a:t>
            </a:r>
          </a:p>
          <a:p>
            <a:pPr algn="just" eaLnBrk="0" hangingPunct="0">
              <a:spcBef>
                <a:spcPct val="0"/>
              </a:spcBef>
              <a:tabLst>
                <a:tab pos="228600" algn="l"/>
              </a:tabLst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Po nás ať přijde potopa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(1901)</a:t>
            </a:r>
          </a:p>
          <a:p>
            <a:pPr algn="just" eaLnBrk="0" hangingPunct="0">
              <a:spcBef>
                <a:spcPct val="0"/>
              </a:spcBef>
              <a:tabLst>
                <a:tab pos="228600" algn="l"/>
              </a:tabLst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Radosti života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(1903).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František Gellner</a:t>
            </a:r>
            <a:endParaRPr lang="cs-CZ" sz="4000" b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83568" y="1124744"/>
            <a:ext cx="77048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endParaRPr lang="cs-CZ" sz="1600" dirty="0" smtClean="0">
              <a:latin typeface="Book Antiqua" pitchFamily="18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827584" y="332656"/>
            <a:ext cx="7488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cap="none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Použité zdroje</a:t>
            </a:r>
            <a:endParaRPr lang="cs-CZ" sz="3600" b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98072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cs-CZ" dirty="0" smtClean="0">
                <a:latin typeface="Book Antiqua" pitchFamily="18" charset="0"/>
              </a:rPr>
              <a:t>František </a:t>
            </a:r>
            <a:r>
              <a:rPr lang="cs-CZ" dirty="0" err="1" smtClean="0">
                <a:latin typeface="Book Antiqua" pitchFamily="18" charset="0"/>
              </a:rPr>
              <a:t>Gellner</a:t>
            </a:r>
            <a:r>
              <a:rPr lang="cs-CZ" dirty="0" smtClean="0">
                <a:latin typeface="Book Antiqua" pitchFamily="18" charset="0"/>
              </a:rPr>
              <a:t>. In </a:t>
            </a:r>
            <a:r>
              <a:rPr lang="cs-CZ" i="1" dirty="0" err="1" smtClean="0">
                <a:latin typeface="Book Antiqua" pitchFamily="18" charset="0"/>
              </a:rPr>
              <a:t>Wikipedia</a:t>
            </a:r>
            <a:r>
              <a:rPr lang="cs-CZ" i="1" dirty="0" smtClean="0">
                <a:latin typeface="Book Antiqua" pitchFamily="18" charset="0"/>
              </a:rPr>
              <a:t> : </a:t>
            </a:r>
            <a:r>
              <a:rPr lang="cs-CZ" i="1" dirty="0" err="1" smtClean="0">
                <a:latin typeface="Book Antiqua" pitchFamily="18" charset="0"/>
              </a:rPr>
              <a:t>the</a:t>
            </a:r>
            <a:r>
              <a:rPr lang="cs-CZ" i="1" dirty="0" smtClean="0">
                <a:latin typeface="Book Antiqua" pitchFamily="18" charset="0"/>
              </a:rPr>
              <a:t> free </a:t>
            </a:r>
            <a:r>
              <a:rPr lang="cs-CZ" i="1" dirty="0" err="1" smtClean="0">
                <a:latin typeface="Book Antiqua" pitchFamily="18" charset="0"/>
              </a:rPr>
              <a:t>encyclopedia</a:t>
            </a:r>
            <a:r>
              <a:rPr lang="cs-CZ" dirty="0" smtClean="0">
                <a:latin typeface="Book Antiqua" pitchFamily="18" charset="0"/>
              </a:rPr>
              <a:t> [online]. St. </a:t>
            </a:r>
            <a:r>
              <a:rPr lang="cs-CZ" dirty="0" err="1" smtClean="0">
                <a:latin typeface="Book Antiqua" pitchFamily="18" charset="0"/>
              </a:rPr>
              <a:t>Petersburg</a:t>
            </a:r>
            <a:r>
              <a:rPr lang="cs-CZ" dirty="0" smtClean="0">
                <a:latin typeface="Book Antiqua" pitchFamily="18" charset="0"/>
              </a:rPr>
              <a:t> (Florida) : </a:t>
            </a:r>
            <a:r>
              <a:rPr lang="cs-CZ" dirty="0" err="1" smtClean="0">
                <a:latin typeface="Book Antiqua" pitchFamily="18" charset="0"/>
              </a:rPr>
              <a:t>Wikipedia</a:t>
            </a:r>
            <a:r>
              <a:rPr lang="cs-CZ" dirty="0" smtClean="0">
                <a:latin typeface="Book Antiqua" pitchFamily="18" charset="0"/>
              </a:rPr>
              <a:t> </a:t>
            </a:r>
            <a:r>
              <a:rPr lang="cs-CZ" dirty="0" err="1" smtClean="0">
                <a:latin typeface="Book Antiqua" pitchFamily="18" charset="0"/>
              </a:rPr>
              <a:t>Foundation</a:t>
            </a:r>
            <a:r>
              <a:rPr lang="cs-CZ" dirty="0" smtClean="0">
                <a:latin typeface="Book Antiqua" pitchFamily="18" charset="0"/>
              </a:rPr>
              <a:t>, 16.1.2005, last </a:t>
            </a:r>
            <a:r>
              <a:rPr lang="cs-CZ" dirty="0" err="1" smtClean="0">
                <a:latin typeface="Book Antiqua" pitchFamily="18" charset="0"/>
              </a:rPr>
              <a:t>modified</a:t>
            </a:r>
            <a:r>
              <a:rPr lang="cs-CZ" dirty="0" smtClean="0">
                <a:latin typeface="Book Antiqua" pitchFamily="18" charset="0"/>
              </a:rPr>
              <a:t> on 1.2.2011 [cit. 2011-09-01]. Dostupné z WWW: &lt;http://cs.wikipedia.org/wiki/František_Gellner&gt;.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cs-CZ" dirty="0" smtClean="0">
                <a:latin typeface="Book Antiqua" pitchFamily="18" charset="0"/>
              </a:rPr>
              <a:t>Fráňa Šrámek</a:t>
            </a:r>
            <a:r>
              <a:rPr lang="en-US" dirty="0" smtClean="0">
                <a:latin typeface="Book Antiqua" pitchFamily="18" charset="0"/>
              </a:rPr>
              <a:t>. In </a:t>
            </a:r>
            <a:r>
              <a:rPr lang="en-US" i="1" dirty="0" smtClean="0">
                <a:latin typeface="Book Antiqua" pitchFamily="18" charset="0"/>
              </a:rPr>
              <a:t>Wikipedia : the free encyclopedia</a:t>
            </a:r>
            <a:r>
              <a:rPr lang="en-US" dirty="0" smtClean="0">
                <a:latin typeface="Book Antiqua" pitchFamily="18" charset="0"/>
              </a:rPr>
              <a:t> [online]. St. Petersburg (Florida) : Wikipedia Foundation, 18.1.2005, last modified on 17.7.2011 [cit. 2011-09-01]. </a:t>
            </a:r>
            <a:r>
              <a:rPr lang="en-US" dirty="0" err="1" smtClean="0">
                <a:latin typeface="Book Antiqua" pitchFamily="18" charset="0"/>
              </a:rPr>
              <a:t>Dostupné</a:t>
            </a:r>
            <a:r>
              <a:rPr lang="en-US" dirty="0" smtClean="0">
                <a:latin typeface="Book Antiqua" pitchFamily="18" charset="0"/>
              </a:rPr>
              <a:t> z WWW: &lt;http://cs.wikipedia.org/wiki/Fr</a:t>
            </a:r>
            <a:r>
              <a:rPr lang="cs-CZ" dirty="0" err="1" smtClean="0">
                <a:latin typeface="Book Antiqua" pitchFamily="18" charset="0"/>
              </a:rPr>
              <a:t>áňa</a:t>
            </a:r>
            <a:r>
              <a:rPr lang="cs-CZ" dirty="0" smtClean="0">
                <a:latin typeface="Book Antiqua" pitchFamily="18" charset="0"/>
              </a:rPr>
              <a:t> Šrámek</a:t>
            </a:r>
            <a:r>
              <a:rPr lang="en-US" dirty="0" smtClean="0">
                <a:latin typeface="Book Antiqua" pitchFamily="18" charset="0"/>
              </a:rPr>
              <a:t>&gt;.</a:t>
            </a:r>
            <a:endParaRPr lang="cs-CZ" dirty="0" smtClean="0">
              <a:latin typeface="Book Antiqua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dirty="0" err="1" smtClean="0">
                <a:latin typeface="Book Antiqua" pitchFamily="18" charset="0"/>
              </a:rPr>
              <a:t>Karel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Toman</a:t>
            </a:r>
            <a:r>
              <a:rPr lang="en-US" dirty="0" smtClean="0">
                <a:latin typeface="Book Antiqua" pitchFamily="18" charset="0"/>
              </a:rPr>
              <a:t>. In </a:t>
            </a:r>
            <a:r>
              <a:rPr lang="en-US" i="1" dirty="0" smtClean="0">
                <a:latin typeface="Book Antiqua" pitchFamily="18" charset="0"/>
              </a:rPr>
              <a:t>Wikipedia : the free encyclopedia</a:t>
            </a:r>
            <a:r>
              <a:rPr lang="en-US" dirty="0" smtClean="0">
                <a:latin typeface="Book Antiqua" pitchFamily="18" charset="0"/>
              </a:rPr>
              <a:t> [online]. St. Petersburg (Florida) : Wikipedia Foundation, 17.1.2005, last modified on 6.7.2011 [cit. 2011-09-01]. </a:t>
            </a:r>
            <a:r>
              <a:rPr lang="en-US" dirty="0" err="1" smtClean="0">
                <a:latin typeface="Book Antiqua" pitchFamily="18" charset="0"/>
              </a:rPr>
              <a:t>Dostupné</a:t>
            </a:r>
            <a:r>
              <a:rPr lang="en-US" dirty="0" smtClean="0">
                <a:latin typeface="Book Antiqua" pitchFamily="18" charset="0"/>
              </a:rPr>
              <a:t> z WWW: &lt;http://cs.wikipedia.org/wiki/Karel_Toman&gt;.</a:t>
            </a:r>
            <a:endParaRPr lang="cs-CZ" dirty="0" smtClean="0">
              <a:latin typeface="Book Antiqua" pitchFamily="18" charset="0"/>
            </a:endParaRPr>
          </a:p>
          <a:p>
            <a:endParaRPr lang="cs-CZ" dirty="0" smtClean="0">
              <a:latin typeface="Book Antiqua" pitchFamily="18" charset="0"/>
            </a:endParaRPr>
          </a:p>
          <a:p>
            <a:r>
              <a:rPr lang="cs-CZ" b="1" dirty="0" smtClean="0">
                <a:latin typeface="Book Antiqua" pitchFamily="18" charset="0"/>
              </a:rPr>
              <a:t>Obrázky</a:t>
            </a:r>
            <a:r>
              <a:rPr lang="cs-CZ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[</a:t>
            </a:r>
            <a:r>
              <a:rPr lang="cs-CZ" dirty="0" smtClean="0">
                <a:latin typeface="Book Antiqua" pitchFamily="18" charset="0"/>
              </a:rPr>
              <a:t>cit. 19. </a:t>
            </a:r>
            <a:r>
              <a:rPr lang="cs-CZ" dirty="0" smtClean="0">
                <a:latin typeface="Book Antiqua" pitchFamily="18" charset="0"/>
              </a:rPr>
              <a:t> 9</a:t>
            </a:r>
            <a:r>
              <a:rPr lang="cs-CZ" smtClean="0">
                <a:latin typeface="Book Antiqua" pitchFamily="18" charset="0"/>
              </a:rPr>
              <a:t>. </a:t>
            </a:r>
            <a:r>
              <a:rPr lang="cs-CZ" dirty="0" smtClean="0">
                <a:latin typeface="Book Antiqua" pitchFamily="18" charset="0"/>
              </a:rPr>
              <a:t> </a:t>
            </a:r>
            <a:r>
              <a:rPr lang="cs-CZ" smtClean="0">
                <a:latin typeface="Book Antiqua" pitchFamily="18" charset="0"/>
              </a:rPr>
              <a:t>2011</a:t>
            </a:r>
            <a:r>
              <a:rPr lang="en-US" dirty="0" smtClean="0">
                <a:latin typeface="Book Antiqua" pitchFamily="18" charset="0"/>
              </a:rPr>
              <a:t>]</a:t>
            </a:r>
            <a:endParaRPr lang="cs-CZ" dirty="0" smtClean="0">
              <a:latin typeface="Book Antiqua" pitchFamily="18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cs-CZ" dirty="0" smtClean="0">
                <a:latin typeface="Book Antiqua" pitchFamily="18" charset="0"/>
              </a:rPr>
              <a:t>http://bohemica.free.fr/images/gellner/gellkar2.jpg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cs-CZ" dirty="0" smtClean="0">
                <a:latin typeface="Book Antiqua" pitchFamily="18" charset="0"/>
              </a:rPr>
              <a:t>http://www.</a:t>
            </a:r>
            <a:r>
              <a:rPr lang="cs-CZ" dirty="0" err="1" smtClean="0">
                <a:latin typeface="Book Antiqua" pitchFamily="18" charset="0"/>
              </a:rPr>
              <a:t>neutralne.cz</a:t>
            </a:r>
            <a:r>
              <a:rPr lang="cs-CZ" dirty="0" smtClean="0">
                <a:latin typeface="Book Antiqua" pitchFamily="18" charset="0"/>
              </a:rPr>
              <a:t>/</a:t>
            </a:r>
            <a:r>
              <a:rPr lang="cs-CZ" dirty="0" err="1" smtClean="0">
                <a:latin typeface="Book Antiqua" pitchFamily="18" charset="0"/>
              </a:rPr>
              <a:t>wp</a:t>
            </a:r>
            <a:r>
              <a:rPr lang="cs-CZ" dirty="0" smtClean="0">
                <a:latin typeface="Book Antiqua" pitchFamily="18" charset="0"/>
              </a:rPr>
              <a:t>-</a:t>
            </a:r>
            <a:r>
              <a:rPr lang="cs-CZ" dirty="0" err="1" smtClean="0">
                <a:latin typeface="Book Antiqua" pitchFamily="18" charset="0"/>
              </a:rPr>
              <a:t>content</a:t>
            </a:r>
            <a:r>
              <a:rPr lang="cs-CZ" dirty="0" smtClean="0">
                <a:latin typeface="Book Antiqua" pitchFamily="18" charset="0"/>
              </a:rPr>
              <a:t>/</a:t>
            </a:r>
            <a:r>
              <a:rPr lang="cs-CZ" dirty="0" err="1" smtClean="0">
                <a:latin typeface="Book Antiqua" pitchFamily="18" charset="0"/>
              </a:rPr>
              <a:t>uploads</a:t>
            </a:r>
            <a:r>
              <a:rPr lang="cs-CZ" dirty="0" smtClean="0">
                <a:latin typeface="Book Antiqua" pitchFamily="18" charset="0"/>
              </a:rPr>
              <a:t>/2011/06/</a:t>
            </a:r>
            <a:r>
              <a:rPr lang="cs-CZ" dirty="0" err="1" smtClean="0">
                <a:latin typeface="Book Antiqua" pitchFamily="18" charset="0"/>
              </a:rPr>
              <a:t>karel</a:t>
            </a:r>
            <a:r>
              <a:rPr lang="cs-CZ" dirty="0" smtClean="0">
                <a:latin typeface="Book Antiqua" pitchFamily="18" charset="0"/>
              </a:rPr>
              <a:t>-Toman.</a:t>
            </a:r>
            <a:r>
              <a:rPr lang="cs-CZ" dirty="0" err="1" smtClean="0">
                <a:latin typeface="Book Antiqua" pitchFamily="18" charset="0"/>
              </a:rPr>
              <a:t>jpg</a:t>
            </a:r>
            <a:endParaRPr lang="cs-CZ" dirty="0" smtClean="0">
              <a:latin typeface="Book Antiqua" pitchFamily="18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cs-CZ" dirty="0" smtClean="0">
                <a:latin typeface="Book Antiqua" pitchFamily="18" charset="0"/>
              </a:rPr>
              <a:t>http://www.</a:t>
            </a:r>
            <a:r>
              <a:rPr lang="cs-CZ" dirty="0" err="1" smtClean="0">
                <a:latin typeface="Book Antiqua" pitchFamily="18" charset="0"/>
              </a:rPr>
              <a:t>topzine.cz</a:t>
            </a:r>
            <a:r>
              <a:rPr lang="cs-CZ" dirty="0" smtClean="0">
                <a:latin typeface="Book Antiqua" pitchFamily="18" charset="0"/>
              </a:rPr>
              <a:t>/</a:t>
            </a:r>
            <a:r>
              <a:rPr lang="cs-CZ" dirty="0" err="1" smtClean="0">
                <a:latin typeface="Book Antiqua" pitchFamily="18" charset="0"/>
              </a:rPr>
              <a:t>wp</a:t>
            </a:r>
            <a:r>
              <a:rPr lang="cs-CZ" dirty="0" smtClean="0">
                <a:latin typeface="Book Antiqua" pitchFamily="18" charset="0"/>
              </a:rPr>
              <a:t>-</a:t>
            </a:r>
            <a:r>
              <a:rPr lang="cs-CZ" dirty="0" err="1" smtClean="0">
                <a:latin typeface="Book Antiqua" pitchFamily="18" charset="0"/>
              </a:rPr>
              <a:t>content</a:t>
            </a:r>
            <a:r>
              <a:rPr lang="cs-CZ" dirty="0" smtClean="0">
                <a:latin typeface="Book Antiqua" pitchFamily="18" charset="0"/>
              </a:rPr>
              <a:t>/</a:t>
            </a:r>
            <a:r>
              <a:rPr lang="cs-CZ" dirty="0" err="1" smtClean="0">
                <a:latin typeface="Book Antiqua" pitchFamily="18" charset="0"/>
              </a:rPr>
              <a:t>uploads</a:t>
            </a:r>
            <a:r>
              <a:rPr lang="cs-CZ" dirty="0" smtClean="0">
                <a:latin typeface="Book Antiqua" pitchFamily="18" charset="0"/>
              </a:rPr>
              <a:t>/2011/05/</a:t>
            </a:r>
            <a:r>
              <a:rPr lang="cs-CZ" dirty="0" err="1" smtClean="0">
                <a:latin typeface="Book Antiqua" pitchFamily="18" charset="0"/>
              </a:rPr>
              <a:t>Gellner</a:t>
            </a:r>
            <a:r>
              <a:rPr lang="cs-CZ" dirty="0" smtClean="0">
                <a:latin typeface="Book Antiqua" pitchFamily="18" charset="0"/>
              </a:rPr>
              <a:t>-460x265.jpg http://3.bp.blogspot.com/_uVmuoK3NXX4/S74xhUQVUQI/AAAAAAAAAIU/yudiQx13eEg/s320/</a:t>
            </a:r>
            <a:r>
              <a:rPr lang="cs-CZ" dirty="0" err="1" smtClean="0">
                <a:latin typeface="Book Antiqua" pitchFamily="18" charset="0"/>
              </a:rPr>
              <a:t>sramek.jpg</a:t>
            </a:r>
            <a:r>
              <a:rPr lang="cs-CZ" dirty="0" smtClean="0">
                <a:latin typeface="Book Antiqua" pitchFamily="18" charset="0"/>
              </a:rPr>
              <a:t>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cs-CZ" dirty="0" smtClean="0">
                <a:latin typeface="Book Antiqua" pitchFamily="18" charset="0"/>
              </a:rPr>
              <a:t>http://nd01.jxs.cz/795/920/0d10037612_40807468_o2.jpg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122</Words>
  <Application>Microsoft Office PowerPoint</Application>
  <PresentationFormat>Předvádění na obrazovce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František Gellner</vt:lpstr>
      <vt:lpstr>Snímek 9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11</cp:revision>
  <dcterms:created xsi:type="dcterms:W3CDTF">2011-09-01T15:21:36Z</dcterms:created>
  <dcterms:modified xsi:type="dcterms:W3CDTF">2012-05-02T05:11:37Z</dcterms:modified>
</cp:coreProperties>
</file>