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57" r:id="rId5"/>
    <p:sldId id="261" r:id="rId6"/>
    <p:sldId id="264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  <a:srgbClr val="FF6600"/>
    <a:srgbClr val="FFFFCC"/>
    <a:srgbClr val="CC3300"/>
    <a:srgbClr val="FFFF99"/>
    <a:srgbClr val="36000A"/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C5BF-F592-4F8C-A0FF-760B0CE122AC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69B91CD5-AD78-4F9C-B06B-433251C2BE67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 smtClean="0"/>
            <a:t>Už hořela, když jsem si do ní lehal  </a:t>
          </a:r>
        </a:p>
        <a:p>
          <a:r>
            <a:rPr lang="cs-CZ" dirty="0" smtClean="0"/>
            <a:t>(1989)</a:t>
          </a:r>
          <a:endParaRPr lang="cs-CZ" dirty="0"/>
        </a:p>
      </dgm:t>
    </dgm:pt>
    <dgm:pt modelId="{B55CF15D-1C09-40AC-848D-3F4A7D2E7B22}" type="parTrans" cxnId="{6F1FF6DE-D909-4F28-A5C5-988CDE14AAF1}">
      <dgm:prSet/>
      <dgm:spPr/>
      <dgm:t>
        <a:bodyPr/>
        <a:lstStyle/>
        <a:p>
          <a:endParaRPr lang="cs-CZ"/>
        </a:p>
      </dgm:t>
    </dgm:pt>
    <dgm:pt modelId="{AD672604-11CE-44FD-81E8-723C1C81842B}" type="sibTrans" cxnId="{6F1FF6DE-D909-4F28-A5C5-988CDE14AAF1}">
      <dgm:prSet/>
      <dgm:spPr/>
      <dgm:t>
        <a:bodyPr/>
        <a:lstStyle/>
        <a:p>
          <a:endParaRPr lang="cs-CZ"/>
        </a:p>
      </dgm:t>
    </dgm:pt>
    <dgm:pt modelId="{E22AAEC5-1D08-41E1-8CCA-AA730C889191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 smtClean="0"/>
            <a:t>Možná, </a:t>
          </a:r>
          <a:r>
            <a:rPr lang="cs-CZ" dirty="0" err="1" smtClean="0"/>
            <a:t>možná</a:t>
          </a:r>
          <a:r>
            <a:rPr lang="cs-CZ" dirty="0" smtClean="0"/>
            <a:t> ne: nápady z vnitřního světa (1993)</a:t>
          </a:r>
          <a:endParaRPr lang="cs-CZ" dirty="0"/>
        </a:p>
      </dgm:t>
    </dgm:pt>
    <dgm:pt modelId="{F6FB0C6A-D252-45A6-A701-EB50F41C0504}" type="parTrans" cxnId="{13B1AB28-B635-4D50-92AF-7FC85EF99915}">
      <dgm:prSet/>
      <dgm:spPr/>
      <dgm:t>
        <a:bodyPr/>
        <a:lstStyle/>
        <a:p>
          <a:endParaRPr lang="cs-CZ"/>
        </a:p>
      </dgm:t>
    </dgm:pt>
    <dgm:pt modelId="{D9CA64D0-0312-4F91-AFC9-68B2CDDF6632}" type="sibTrans" cxnId="{13B1AB28-B635-4D50-92AF-7FC85EF99915}">
      <dgm:prSet/>
      <dgm:spPr/>
      <dgm:t>
        <a:bodyPr/>
        <a:lstStyle/>
        <a:p>
          <a:endParaRPr lang="cs-CZ"/>
        </a:p>
      </dgm:t>
    </dgm:pt>
    <dgm:pt modelId="{35284799-2F4C-44F8-BF87-21AB58C9A5C6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 smtClean="0"/>
            <a:t>Ach jo, některé postřehy z obou stran ledničky (1995)</a:t>
          </a:r>
          <a:endParaRPr lang="cs-CZ" dirty="0"/>
        </a:p>
      </dgm:t>
    </dgm:pt>
    <dgm:pt modelId="{28FE8EC8-BFCD-436A-9ADD-A156791C9698}" type="parTrans" cxnId="{C8DD4FD8-DDF2-44E3-82EF-4811E7C57DFC}">
      <dgm:prSet/>
      <dgm:spPr/>
      <dgm:t>
        <a:bodyPr/>
        <a:lstStyle/>
        <a:p>
          <a:endParaRPr lang="cs-CZ"/>
        </a:p>
      </dgm:t>
    </dgm:pt>
    <dgm:pt modelId="{D41CF1E9-95F7-4645-B913-90E3AEC1822A}" type="sibTrans" cxnId="{C8DD4FD8-DDF2-44E3-82EF-4811E7C57DFC}">
      <dgm:prSet/>
      <dgm:spPr/>
      <dgm:t>
        <a:bodyPr/>
        <a:lstStyle/>
        <a:p>
          <a:endParaRPr lang="cs-CZ"/>
        </a:p>
      </dgm:t>
    </dgm:pt>
    <dgm:pt modelId="{2D90C601-2D7A-4B74-9635-0D7EE9F633AA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 smtClean="0"/>
            <a:t>Od začátku do konce: naše životní rituály (1995)</a:t>
          </a:r>
        </a:p>
      </dgm:t>
    </dgm:pt>
    <dgm:pt modelId="{96B63F4D-6EDC-4BB2-8139-6A3FE7B51C82}" type="parTrans" cxnId="{2671E37D-7D95-4B06-82BA-18400FF97B96}">
      <dgm:prSet/>
      <dgm:spPr/>
      <dgm:t>
        <a:bodyPr/>
        <a:lstStyle/>
        <a:p>
          <a:endParaRPr lang="cs-CZ"/>
        </a:p>
      </dgm:t>
    </dgm:pt>
    <dgm:pt modelId="{6877797C-D97B-441E-A71F-98236F23FC6E}" type="sibTrans" cxnId="{2671E37D-7D95-4B06-82BA-18400FF97B96}">
      <dgm:prSet/>
      <dgm:spPr/>
      <dgm:t>
        <a:bodyPr/>
        <a:lstStyle/>
        <a:p>
          <a:endParaRPr lang="cs-CZ"/>
        </a:p>
      </dgm:t>
    </dgm:pt>
    <dgm:pt modelId="{CCA7C479-BE0A-4692-8536-DA68ACED260F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endParaRPr lang="cs-CZ" dirty="0" smtClean="0"/>
        </a:p>
        <a:p>
          <a:r>
            <a:rPr lang="cs-CZ" dirty="0" smtClean="0"/>
            <a:t>Třetí přání </a:t>
          </a:r>
          <a:br>
            <a:rPr lang="cs-CZ" dirty="0" smtClean="0"/>
          </a:br>
          <a:r>
            <a:rPr lang="cs-CZ" dirty="0" smtClean="0"/>
            <a:t>(2004)</a:t>
          </a:r>
        </a:p>
        <a:p>
          <a:endParaRPr lang="cs-CZ" dirty="0"/>
        </a:p>
      </dgm:t>
    </dgm:pt>
    <dgm:pt modelId="{4FBB00BE-038B-4D64-B11B-994A07FBB5CA}" type="parTrans" cxnId="{AE57D1DD-33D4-4A8D-A3A4-DFA3874FA943}">
      <dgm:prSet/>
      <dgm:spPr/>
      <dgm:t>
        <a:bodyPr/>
        <a:lstStyle/>
        <a:p>
          <a:endParaRPr lang="cs-CZ"/>
        </a:p>
      </dgm:t>
    </dgm:pt>
    <dgm:pt modelId="{0D1DF032-8F76-45D2-9C91-FC5C30727465}" type="sibTrans" cxnId="{AE57D1DD-33D4-4A8D-A3A4-DFA3874FA943}">
      <dgm:prSet/>
      <dgm:spPr/>
      <dgm:t>
        <a:bodyPr/>
        <a:lstStyle/>
        <a:p>
          <a:endParaRPr lang="cs-CZ"/>
        </a:p>
      </dgm:t>
    </dgm:pt>
    <dgm:pt modelId="{CB3FD8F4-13BC-4228-8B18-CC697A8D74FE}" type="pres">
      <dgm:prSet presAssocID="{D1EEC5BF-F592-4F8C-A0FF-760B0CE122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3F49B5D-9A72-4D07-B22E-94D158BC5EBA}" type="pres">
      <dgm:prSet presAssocID="{69B91CD5-AD78-4F9C-B06B-433251C2BE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D01934-B509-4933-9E80-AD3F3E20403B}" type="pres">
      <dgm:prSet presAssocID="{AD672604-11CE-44FD-81E8-723C1C81842B}" presName="sibTrans" presStyleCnt="0"/>
      <dgm:spPr/>
    </dgm:pt>
    <dgm:pt modelId="{9BCF346E-FA2F-4A1E-934D-C146FE1DF814}" type="pres">
      <dgm:prSet presAssocID="{E22AAEC5-1D08-41E1-8CCA-AA730C8891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C2968B-52B7-4809-A01E-1A0145424E9F}" type="pres">
      <dgm:prSet presAssocID="{D9CA64D0-0312-4F91-AFC9-68B2CDDF6632}" presName="sibTrans" presStyleCnt="0"/>
      <dgm:spPr/>
    </dgm:pt>
    <dgm:pt modelId="{7CD08815-CD61-4ACE-B60B-3AFC0229E39A}" type="pres">
      <dgm:prSet presAssocID="{35284799-2F4C-44F8-BF87-21AB58C9A5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748594-D5B7-4BD2-B3A5-D138C605DC15}" type="pres">
      <dgm:prSet presAssocID="{D41CF1E9-95F7-4645-B913-90E3AEC1822A}" presName="sibTrans" presStyleCnt="0"/>
      <dgm:spPr/>
    </dgm:pt>
    <dgm:pt modelId="{10763637-C74B-48A9-B060-5F205377F852}" type="pres">
      <dgm:prSet presAssocID="{2D90C601-2D7A-4B74-9635-0D7EE9F633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189EF0-6CC7-4D10-B161-04CC15A04F6F}" type="pres">
      <dgm:prSet presAssocID="{6877797C-D97B-441E-A71F-98236F23FC6E}" presName="sibTrans" presStyleCnt="0"/>
      <dgm:spPr/>
    </dgm:pt>
    <dgm:pt modelId="{6258F539-35C1-41CF-8CD9-C585E9B8EDB7}" type="pres">
      <dgm:prSet presAssocID="{CCA7C479-BE0A-4692-8536-DA68ACED26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3D3335-732C-48FF-874A-8919AF2C462F}" type="presOf" srcId="{CCA7C479-BE0A-4692-8536-DA68ACED260F}" destId="{6258F539-35C1-41CF-8CD9-C585E9B8EDB7}" srcOrd="0" destOrd="0" presId="urn:microsoft.com/office/officeart/2005/8/layout/default"/>
    <dgm:cxn modelId="{E6F5ECC2-7D1B-4195-999C-E9307392936B}" type="presOf" srcId="{35284799-2F4C-44F8-BF87-21AB58C9A5C6}" destId="{7CD08815-CD61-4ACE-B60B-3AFC0229E39A}" srcOrd="0" destOrd="0" presId="urn:microsoft.com/office/officeart/2005/8/layout/default"/>
    <dgm:cxn modelId="{61A8AE9C-C739-420C-885F-652C770662FE}" type="presOf" srcId="{E22AAEC5-1D08-41E1-8CCA-AA730C889191}" destId="{9BCF346E-FA2F-4A1E-934D-C146FE1DF814}" srcOrd="0" destOrd="0" presId="urn:microsoft.com/office/officeart/2005/8/layout/default"/>
    <dgm:cxn modelId="{BB8AB17F-6FC3-4C52-8D3B-B779013112B3}" type="presOf" srcId="{69B91CD5-AD78-4F9C-B06B-433251C2BE67}" destId="{43F49B5D-9A72-4D07-B22E-94D158BC5EBA}" srcOrd="0" destOrd="0" presId="urn:microsoft.com/office/officeart/2005/8/layout/default"/>
    <dgm:cxn modelId="{6F1FF6DE-D909-4F28-A5C5-988CDE14AAF1}" srcId="{D1EEC5BF-F592-4F8C-A0FF-760B0CE122AC}" destId="{69B91CD5-AD78-4F9C-B06B-433251C2BE67}" srcOrd="0" destOrd="0" parTransId="{B55CF15D-1C09-40AC-848D-3F4A7D2E7B22}" sibTransId="{AD672604-11CE-44FD-81E8-723C1C81842B}"/>
    <dgm:cxn modelId="{AE57D1DD-33D4-4A8D-A3A4-DFA3874FA943}" srcId="{D1EEC5BF-F592-4F8C-A0FF-760B0CE122AC}" destId="{CCA7C479-BE0A-4692-8536-DA68ACED260F}" srcOrd="4" destOrd="0" parTransId="{4FBB00BE-038B-4D64-B11B-994A07FBB5CA}" sibTransId="{0D1DF032-8F76-45D2-9C91-FC5C30727465}"/>
    <dgm:cxn modelId="{BCB4D0A5-79C5-4A6F-9EE1-0D7B0E12F9F4}" type="presOf" srcId="{D1EEC5BF-F592-4F8C-A0FF-760B0CE122AC}" destId="{CB3FD8F4-13BC-4228-8B18-CC697A8D74FE}" srcOrd="0" destOrd="0" presId="urn:microsoft.com/office/officeart/2005/8/layout/default"/>
    <dgm:cxn modelId="{13B1AB28-B635-4D50-92AF-7FC85EF99915}" srcId="{D1EEC5BF-F592-4F8C-A0FF-760B0CE122AC}" destId="{E22AAEC5-1D08-41E1-8CCA-AA730C889191}" srcOrd="1" destOrd="0" parTransId="{F6FB0C6A-D252-45A6-A701-EB50F41C0504}" sibTransId="{D9CA64D0-0312-4F91-AFC9-68B2CDDF6632}"/>
    <dgm:cxn modelId="{073BBDDF-8C99-4360-B667-110522C5F618}" type="presOf" srcId="{2D90C601-2D7A-4B74-9635-0D7EE9F633AA}" destId="{10763637-C74B-48A9-B060-5F205377F852}" srcOrd="0" destOrd="0" presId="urn:microsoft.com/office/officeart/2005/8/layout/default"/>
    <dgm:cxn modelId="{2671E37D-7D95-4B06-82BA-18400FF97B96}" srcId="{D1EEC5BF-F592-4F8C-A0FF-760B0CE122AC}" destId="{2D90C601-2D7A-4B74-9635-0D7EE9F633AA}" srcOrd="3" destOrd="0" parTransId="{96B63F4D-6EDC-4BB2-8139-6A3FE7B51C82}" sibTransId="{6877797C-D97B-441E-A71F-98236F23FC6E}"/>
    <dgm:cxn modelId="{C8DD4FD8-DDF2-44E3-82EF-4811E7C57DFC}" srcId="{D1EEC5BF-F592-4F8C-A0FF-760B0CE122AC}" destId="{35284799-2F4C-44F8-BF87-21AB58C9A5C6}" srcOrd="2" destOrd="0" parTransId="{28FE8EC8-BFCD-436A-9ADD-A156791C9698}" sibTransId="{D41CF1E9-95F7-4645-B913-90E3AEC1822A}"/>
    <dgm:cxn modelId="{8028AF4D-E067-456E-B54F-A7AAEBCA8EC8}" type="presParOf" srcId="{CB3FD8F4-13BC-4228-8B18-CC697A8D74FE}" destId="{43F49B5D-9A72-4D07-B22E-94D158BC5EBA}" srcOrd="0" destOrd="0" presId="urn:microsoft.com/office/officeart/2005/8/layout/default"/>
    <dgm:cxn modelId="{5F966A74-B00A-4BCB-9F7F-8E4381739EEA}" type="presParOf" srcId="{CB3FD8F4-13BC-4228-8B18-CC697A8D74FE}" destId="{08D01934-B509-4933-9E80-AD3F3E20403B}" srcOrd="1" destOrd="0" presId="urn:microsoft.com/office/officeart/2005/8/layout/default"/>
    <dgm:cxn modelId="{C87BEA8B-FA5D-43BA-B1BA-3888D6E2C0C0}" type="presParOf" srcId="{CB3FD8F4-13BC-4228-8B18-CC697A8D74FE}" destId="{9BCF346E-FA2F-4A1E-934D-C146FE1DF814}" srcOrd="2" destOrd="0" presId="urn:microsoft.com/office/officeart/2005/8/layout/default"/>
    <dgm:cxn modelId="{C3D9079F-8C57-406F-A351-E3469D958BC5}" type="presParOf" srcId="{CB3FD8F4-13BC-4228-8B18-CC697A8D74FE}" destId="{A2C2968B-52B7-4809-A01E-1A0145424E9F}" srcOrd="3" destOrd="0" presId="urn:microsoft.com/office/officeart/2005/8/layout/default"/>
    <dgm:cxn modelId="{5B26CE97-9D0A-40DC-8748-BC7F8428EB9E}" type="presParOf" srcId="{CB3FD8F4-13BC-4228-8B18-CC697A8D74FE}" destId="{7CD08815-CD61-4ACE-B60B-3AFC0229E39A}" srcOrd="4" destOrd="0" presId="urn:microsoft.com/office/officeart/2005/8/layout/default"/>
    <dgm:cxn modelId="{D0C62422-EE52-43E4-9F07-66EC3BE70CC2}" type="presParOf" srcId="{CB3FD8F4-13BC-4228-8B18-CC697A8D74FE}" destId="{D6748594-D5B7-4BD2-B3A5-D138C605DC15}" srcOrd="5" destOrd="0" presId="urn:microsoft.com/office/officeart/2005/8/layout/default"/>
    <dgm:cxn modelId="{B32394CE-B1E8-4643-9AA5-AAA721B4F116}" type="presParOf" srcId="{CB3FD8F4-13BC-4228-8B18-CC697A8D74FE}" destId="{10763637-C74B-48A9-B060-5F205377F852}" srcOrd="6" destOrd="0" presId="urn:microsoft.com/office/officeart/2005/8/layout/default"/>
    <dgm:cxn modelId="{63A3E618-C90D-4000-BBE8-C31CA8C182C6}" type="presParOf" srcId="{CB3FD8F4-13BC-4228-8B18-CC697A8D74FE}" destId="{50189EF0-6CC7-4D10-B161-04CC15A04F6F}" srcOrd="7" destOrd="0" presId="urn:microsoft.com/office/officeart/2005/8/layout/default"/>
    <dgm:cxn modelId="{BDC6EF67-3930-41E9-90C7-D776B3F2BF98}" type="presParOf" srcId="{CB3FD8F4-13BC-4228-8B18-CC697A8D74FE}" destId="{6258F539-35C1-41CF-8CD9-C585E9B8ED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49B5D-9A72-4D07-B22E-94D158BC5EBA}">
      <dsp:nvSpPr>
        <dsp:cNvPr id="0" name=""/>
        <dsp:cNvSpPr/>
      </dsp:nvSpPr>
      <dsp:spPr>
        <a:xfrm>
          <a:off x="0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Už hořela, když jsem si do ní lehal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(1989)</a:t>
          </a:r>
          <a:endParaRPr lang="cs-CZ" sz="2100" kern="1200" dirty="0"/>
        </a:p>
      </dsp:txBody>
      <dsp:txXfrm>
        <a:off x="0" y="812638"/>
        <a:ext cx="2571749" cy="1543050"/>
      </dsp:txXfrm>
    </dsp:sp>
    <dsp:sp modelId="{9BCF346E-FA2F-4A1E-934D-C146FE1DF814}">
      <dsp:nvSpPr>
        <dsp:cNvPr id="0" name=""/>
        <dsp:cNvSpPr/>
      </dsp:nvSpPr>
      <dsp:spPr>
        <a:xfrm>
          <a:off x="2828925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Možná, </a:t>
          </a:r>
          <a:r>
            <a:rPr lang="cs-CZ" sz="2100" kern="1200" dirty="0" err="1" smtClean="0"/>
            <a:t>možná</a:t>
          </a:r>
          <a:r>
            <a:rPr lang="cs-CZ" sz="2100" kern="1200" dirty="0" smtClean="0"/>
            <a:t> ne: nápady z vnitřního světa (1993)</a:t>
          </a:r>
          <a:endParaRPr lang="cs-CZ" sz="2100" kern="1200" dirty="0"/>
        </a:p>
      </dsp:txBody>
      <dsp:txXfrm>
        <a:off x="2828925" y="812638"/>
        <a:ext cx="2571749" cy="1543050"/>
      </dsp:txXfrm>
    </dsp:sp>
    <dsp:sp modelId="{7CD08815-CD61-4ACE-B60B-3AFC0229E39A}">
      <dsp:nvSpPr>
        <dsp:cNvPr id="0" name=""/>
        <dsp:cNvSpPr/>
      </dsp:nvSpPr>
      <dsp:spPr>
        <a:xfrm>
          <a:off x="5657849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Ach jo, některé postřehy z obou stran ledničky (1995)</a:t>
          </a:r>
          <a:endParaRPr lang="cs-CZ" sz="2100" kern="1200" dirty="0"/>
        </a:p>
      </dsp:txBody>
      <dsp:txXfrm>
        <a:off x="5657849" y="812638"/>
        <a:ext cx="2571749" cy="1543050"/>
      </dsp:txXfrm>
    </dsp:sp>
    <dsp:sp modelId="{10763637-C74B-48A9-B060-5F205377F852}">
      <dsp:nvSpPr>
        <dsp:cNvPr id="0" name=""/>
        <dsp:cNvSpPr/>
      </dsp:nvSpPr>
      <dsp:spPr>
        <a:xfrm>
          <a:off x="1414462" y="2612863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Od začátku do konce: naše životní rituály (1995)</a:t>
          </a:r>
        </a:p>
      </dsp:txBody>
      <dsp:txXfrm>
        <a:off x="1414462" y="2612863"/>
        <a:ext cx="2571749" cy="1543050"/>
      </dsp:txXfrm>
    </dsp:sp>
    <dsp:sp modelId="{6258F539-35C1-41CF-8CD9-C585E9B8EDB7}">
      <dsp:nvSpPr>
        <dsp:cNvPr id="0" name=""/>
        <dsp:cNvSpPr/>
      </dsp:nvSpPr>
      <dsp:spPr>
        <a:xfrm>
          <a:off x="4243387" y="2612863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Třetí přání </a:t>
          </a:r>
          <a:br>
            <a:rPr lang="cs-CZ" sz="2100" kern="1200" dirty="0" smtClean="0"/>
          </a:br>
          <a:r>
            <a:rPr lang="cs-CZ" sz="2100" kern="1200" dirty="0" smtClean="0"/>
            <a:t>(2004)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4243387" y="2612863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t ytr yrtjgh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A2F01"/>
                </a:solidFill>
              </a:rPr>
              <a:t>Page </a:t>
            </a:r>
            <a:fld id="{5EC9945A-D329-427C-8F5D-FBF8B74E418A}" type="slidenum">
              <a:rPr lang="fr-FR" b="1">
                <a:solidFill>
                  <a:srgbClr val="CA2F0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CA2F0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1560" y="476672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051720" y="5661248"/>
            <a:ext cx="69127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all" spc="0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ndy Round BTN Lt" pitchFamily="34" charset="0"/>
              </a:rPr>
              <a:t>Robert Fulghum</a:t>
            </a:r>
            <a:endParaRPr lang="cs-CZ" sz="7200" b="1" cap="all" spc="0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ndy Round BTN L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323528" y="188640"/>
            <a:ext cx="4323526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076056" y="404664"/>
            <a:ext cx="3816424" cy="57214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    *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1937 Waco, Texas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americký spisovatel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unitářský pastor 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400" kern="0" noProof="0" dirty="0" smtClean="0"/>
              <a:t>f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ilosof</a:t>
            </a:r>
            <a:r>
              <a:rPr lang="cs-CZ" sz="2400" kern="0" dirty="0" smtClean="0"/>
              <a:t> a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učitel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zpěvák, malíř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400" dirty="0" smtClean="0"/>
              <a:t>mnich </a:t>
            </a:r>
            <a:br>
              <a:rPr lang="cs-CZ" sz="2400" dirty="0" smtClean="0"/>
            </a:br>
            <a:r>
              <a:rPr lang="cs-CZ" sz="2400" dirty="0" smtClean="0"/>
              <a:t>(v zen-buddhistickém klášteře)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3191">
            <a:off x="6457142" y="4479175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/>
          <p:cNvSpPr/>
          <p:nvPr/>
        </p:nvSpPr>
        <p:spPr>
          <a:xfrm>
            <a:off x="395536" y="620688"/>
            <a:ext cx="828092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all" spc="0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ndy Round BTN Lt" pitchFamily="34" charset="0"/>
              </a:rPr>
              <a:t>Povídky a romány</a:t>
            </a:r>
            <a:endParaRPr lang="cs-CZ" sz="7200" b="1" cap="all" spc="0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ndy Round BTN L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028384" y="6309320"/>
            <a:ext cx="11156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984" y="476672"/>
          <a:ext cx="4176464" cy="5909704"/>
        </p:xfrm>
        <a:graphic>
          <a:graphicData uri="http://schemas.openxmlformats.org/presentationml/2006/ole">
            <p:oleObj spid="_x0000_s1027" name="Acrobat Document" r:id="rId3" imgW="5668166" imgH="8019048" progId="AcroExch.Document.7">
              <p:embed/>
            </p:oleObj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403" t="2751" r="4833" b="2751"/>
          <a:stretch>
            <a:fillRect/>
          </a:stretch>
        </p:blipFill>
        <p:spPr bwMode="auto">
          <a:xfrm>
            <a:off x="179512" y="188640"/>
            <a:ext cx="5184576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450850" indent="-273050">
              <a:buNone/>
            </a:pPr>
            <a:endParaRPr lang="cs-CZ" sz="20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 smtClean="0"/>
              <a:t>O všechno se rozděl.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 smtClean="0"/>
              <a:t>Hraj fér.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 smtClean="0"/>
              <a:t>Nikoho nebij.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 smtClean="0"/>
              <a:t>Vracej věci tam, kde jsi je našel.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 smtClean="0"/>
              <a:t>Uklízej po sobě.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67944" y="260648"/>
            <a:ext cx="48245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endParaRPr lang="cs-CZ" sz="2000" b="1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Před jídlem si umyj ruce.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Splachuj.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Teplé koláčky a studené mléko </a:t>
            </a:r>
            <a:br>
              <a:rPr lang="cs-CZ" sz="2000" b="1" dirty="0" smtClean="0"/>
            </a:br>
            <a:r>
              <a:rPr lang="cs-CZ" sz="2000" b="1" dirty="0" smtClean="0"/>
              <a:t>ti udělají dobře.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Když někomu ublížíš, řekni promiň.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Neber si nic, co ti nepatří.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Žij vyrovnaně – trochu se uč </a:t>
            </a:r>
            <a:br>
              <a:rPr lang="cs-CZ" sz="2000" b="1" dirty="0" smtClean="0"/>
            </a:br>
            <a:r>
              <a:rPr lang="cs-CZ" sz="2000" b="1" dirty="0" smtClean="0"/>
              <a:t>a trochu přemýšlej a každý den trochu maluj a kresli a zpívej </a:t>
            </a:r>
            <a:br>
              <a:rPr lang="cs-CZ" sz="2000" b="1" dirty="0" smtClean="0"/>
            </a:br>
            <a:r>
              <a:rPr lang="cs-CZ" sz="2000" b="1" dirty="0" smtClean="0"/>
              <a:t>a tancuj a hraj si a pracuj.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Každý den odpoledne si zdřímni.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/>
              <a:t>Když vyrazíš do světa, dávej pozor na auta, chytni se někoho za ruku </a:t>
            </a:r>
            <a:br>
              <a:rPr lang="cs-CZ" sz="2000" b="1" dirty="0" smtClean="0"/>
            </a:br>
            <a:r>
              <a:rPr lang="cs-CZ" sz="2000" b="1" dirty="0" smtClean="0"/>
              <a:t>a drž se s ostatními pohromadě.</a:t>
            </a:r>
          </a:p>
          <a:p>
            <a:pPr marL="273050" indent="-273050"/>
            <a:endParaRPr lang="cs-CZ" sz="2000" b="1" dirty="0" smtClean="0"/>
          </a:p>
          <a:p>
            <a:pPr marL="450850" indent="-273050">
              <a:buFont typeface="Arial" pitchFamily="34" charset="0"/>
              <a:buChar char="•"/>
            </a:pPr>
            <a:endParaRPr lang="cs-CZ" b="1" dirty="0" smtClean="0"/>
          </a:p>
          <a:p>
            <a:pPr marL="273050" indent="-273050">
              <a:buFont typeface="Arial" pitchFamily="34" charset="0"/>
              <a:buChar char="•"/>
            </a:pPr>
            <a:endParaRPr lang="cs-CZ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9394"/>
          <a:stretch>
            <a:fillRect/>
          </a:stretch>
        </p:blipFill>
        <p:spPr bwMode="auto">
          <a:xfrm>
            <a:off x="611560" y="260648"/>
            <a:ext cx="2520280" cy="4175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95536" y="476672"/>
          <a:ext cx="4623474" cy="5931395"/>
        </p:xfrm>
        <a:graphic>
          <a:graphicData uri="http://schemas.openxmlformats.org/presentationml/2006/ole">
            <p:oleObj spid="_x0000_s2050" name="Acrobat Document" r:id="rId3" imgW="5668166" imgH="8019048" progId="AcroExch.Document.7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07141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000" dirty="0" smtClean="0"/>
              <a:t>FULGHUM, Robert. </a:t>
            </a:r>
            <a:r>
              <a:rPr lang="cs-CZ" sz="2000" i="1" dirty="0" smtClean="0"/>
              <a:t>Už hořela, když jsem si do ní lehal</a:t>
            </a:r>
            <a:r>
              <a:rPr lang="cs-CZ" sz="2000" dirty="0" smtClean="0"/>
              <a:t>. </a:t>
            </a:r>
            <a:r>
              <a:rPr lang="cs-CZ" sz="2000" dirty="0" err="1" smtClean="0"/>
              <a:t>Vyd</a:t>
            </a:r>
            <a:r>
              <a:rPr lang="cs-CZ" sz="2000" dirty="0" smtClean="0"/>
              <a:t>. 4., </a:t>
            </a:r>
            <a:r>
              <a:rPr lang="cs-CZ" sz="2000" dirty="0" err="1" smtClean="0"/>
              <a:t>fotoreprint</a:t>
            </a:r>
            <a:r>
              <a:rPr lang="cs-CZ" sz="2000" dirty="0" smtClean="0"/>
              <a:t>. Překlad Jiří Hrubý. Praha: Odeon, 1994, 137 s. ISBN 80-207-0505-8. </a:t>
            </a:r>
          </a:p>
          <a:p>
            <a:r>
              <a:rPr lang="cs-CZ" sz="2000" dirty="0" smtClean="0"/>
              <a:t>FULGHUM, Robert. </a:t>
            </a:r>
            <a:r>
              <a:rPr lang="cs-CZ" sz="2000" i="1" dirty="0" smtClean="0"/>
              <a:t>Všechno, co opravdu potřebuji znát, jsem se naučil v mateřské školce</a:t>
            </a:r>
            <a:r>
              <a:rPr lang="cs-CZ" sz="2000" dirty="0" smtClean="0"/>
              <a:t>: </a:t>
            </a:r>
            <a:r>
              <a:rPr lang="cs-CZ" sz="2000" i="1" dirty="0" smtClean="0"/>
              <a:t>neobyčejné přemýšlení o obyčejných věcech</a:t>
            </a:r>
            <a:r>
              <a:rPr lang="cs-CZ" sz="2000" dirty="0" smtClean="0"/>
              <a:t>. </a:t>
            </a:r>
            <a:r>
              <a:rPr lang="cs-CZ" sz="2000" dirty="0" err="1" smtClean="0"/>
              <a:t>Vyd</a:t>
            </a:r>
            <a:r>
              <a:rPr lang="cs-CZ" sz="2000" dirty="0" smtClean="0"/>
              <a:t>. 5., v Argu 1. Praha: </a:t>
            </a:r>
            <a:r>
              <a:rPr lang="cs-CZ" sz="2000" dirty="0" err="1" smtClean="0"/>
              <a:t>Argo</a:t>
            </a:r>
            <a:r>
              <a:rPr lang="cs-CZ" sz="2000" dirty="0" smtClean="0"/>
              <a:t>, 1996, 159 s. ISBN 80-720-3028-0. </a:t>
            </a:r>
            <a:endParaRPr lang="cs-CZ" sz="2000" b="1" dirty="0" smtClean="0"/>
          </a:p>
          <a:p>
            <a:r>
              <a:rPr lang="cs-CZ" sz="2000" b="1" dirty="0" smtClean="0"/>
              <a:t>Obrázky</a:t>
            </a:r>
            <a:r>
              <a:rPr lang="cs-CZ" sz="2000" dirty="0" smtClean="0"/>
              <a:t> </a:t>
            </a:r>
            <a:r>
              <a:rPr lang="en-US" sz="2000" dirty="0" smtClean="0"/>
              <a:t>[</a:t>
            </a:r>
            <a:r>
              <a:rPr lang="cs-CZ" sz="2000" dirty="0" smtClean="0"/>
              <a:t>cit. 19. 4. 2012</a:t>
            </a:r>
            <a:r>
              <a:rPr lang="en-US" sz="2000" dirty="0" smtClean="0"/>
              <a:t>]</a:t>
            </a:r>
            <a:endParaRPr lang="cs-CZ" sz="2000" dirty="0" smtClean="0"/>
          </a:p>
          <a:p>
            <a:r>
              <a:rPr lang="cs-CZ" sz="2000" dirty="0" smtClean="0"/>
              <a:t>http://czechfolks.com/plus/wp-content/uploads/2010/07/anotace-obr.%C4%8D.-01-Robert-FULGHUM.jpg</a:t>
            </a:r>
          </a:p>
          <a:p>
            <a:r>
              <a:rPr lang="cs-CZ" sz="2000" dirty="0" smtClean="0"/>
              <a:t>http://robertfulghum.com/photos/kindylogo.jpg http://robertfulghum.com/ee/images/photos/speaking.jpg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popron.cz</a:t>
            </a:r>
            <a:r>
              <a:rPr lang="cs-CZ" sz="2000" dirty="0" smtClean="0"/>
              <a:t>/</a:t>
            </a:r>
            <a:r>
              <a:rPr lang="cs-CZ" sz="2000" dirty="0" err="1" smtClean="0"/>
              <a:t>fotocache</a:t>
            </a:r>
            <a:r>
              <a:rPr lang="cs-CZ" sz="2000" dirty="0" smtClean="0"/>
              <a:t>/</a:t>
            </a:r>
            <a:r>
              <a:rPr lang="cs-CZ" sz="2000" dirty="0" err="1" smtClean="0"/>
              <a:t>bigorig</a:t>
            </a:r>
            <a:r>
              <a:rPr lang="cs-CZ" sz="2000" dirty="0" smtClean="0"/>
              <a:t>/300113.jpg</a:t>
            </a:r>
          </a:p>
          <a:p>
            <a:r>
              <a:rPr lang="cs-CZ" sz="2000" dirty="0" smtClean="0"/>
              <a:t>http://socialaxcess.com/wp-content/uploads/Screen-shot-2011-06-16-at-9.34.05-AM.png</a:t>
            </a:r>
          </a:p>
          <a:p>
            <a:r>
              <a:rPr lang="cs-CZ" sz="2000" dirty="0" smtClean="0"/>
              <a:t>http://data.</a:t>
            </a:r>
            <a:r>
              <a:rPr lang="cs-CZ" sz="2000" dirty="0" err="1" smtClean="0"/>
              <a:t>bux.cz</a:t>
            </a:r>
            <a:r>
              <a:rPr lang="cs-CZ" sz="2000" dirty="0" smtClean="0"/>
              <a:t>/</a:t>
            </a:r>
            <a:r>
              <a:rPr lang="cs-CZ" sz="2000" dirty="0" err="1" smtClean="0"/>
              <a:t>book</a:t>
            </a:r>
            <a:r>
              <a:rPr lang="cs-CZ" sz="2000" dirty="0" smtClean="0"/>
              <a:t>/020/999/0209997/</a:t>
            </a:r>
            <a:r>
              <a:rPr lang="cs-CZ" sz="2000" dirty="0" err="1" smtClean="0"/>
              <a:t>large.jpg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all" spc="0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ndy Round BTN Lt" pitchFamily="34" charset="0"/>
              </a:rPr>
              <a:t>Použité zdroje</a:t>
            </a:r>
            <a:endParaRPr lang="cs-CZ" sz="4800" b="1" cap="all" spc="0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ndy Round BTN L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98053</Template>
  <TotalTime>131</TotalTime>
  <Words>222</Words>
  <Application>Microsoft Office PowerPoint</Application>
  <PresentationFormat>Předvádění na obrazovce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Modèle par défaut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16</cp:revision>
  <dcterms:created xsi:type="dcterms:W3CDTF">2012-04-19T16:59:05Z</dcterms:created>
  <dcterms:modified xsi:type="dcterms:W3CDTF">2012-05-04T13:39:29Z</dcterms:modified>
</cp:coreProperties>
</file>