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0" r:id="rId5"/>
    <p:sldId id="261" r:id="rId6"/>
    <p:sldId id="259" r:id="rId7"/>
    <p:sldId id="262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C55C8-B773-4C93-AD76-71EDA8B0DCE8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D577E3B0-C586-46BA-8581-3447A7510D59}">
      <dgm:prSet phldrT="[Text]" custT="1"/>
      <dgm:spPr/>
      <dgm:t>
        <a:bodyPr/>
        <a:lstStyle/>
        <a:p>
          <a:r>
            <a:rPr lang="cs-CZ" sz="2800" i="1" dirty="0" smtClean="0">
              <a:latin typeface="Times New Roman" pitchFamily="18" charset="0"/>
              <a:cs typeface="Times New Roman" pitchFamily="18" charset="0"/>
            </a:rPr>
            <a:t>Případ Azazel</a:t>
          </a:r>
          <a:endParaRPr lang="cs-CZ" sz="2800" dirty="0">
            <a:latin typeface="Times New Roman" pitchFamily="18" charset="0"/>
            <a:cs typeface="Times New Roman" pitchFamily="18" charset="0"/>
          </a:endParaRPr>
        </a:p>
      </dgm:t>
    </dgm:pt>
    <dgm:pt modelId="{153138D8-58C4-4487-B2D8-20BCB240B7AA}" type="parTrans" cxnId="{A7166EBB-BD2A-4F5D-8897-7824C42461DE}">
      <dgm:prSet/>
      <dgm:spPr/>
      <dgm:t>
        <a:bodyPr/>
        <a:lstStyle/>
        <a:p>
          <a:endParaRPr lang="cs-CZ"/>
        </a:p>
      </dgm:t>
    </dgm:pt>
    <dgm:pt modelId="{BA556BC4-5BEA-435F-84C4-F3AA38754DD4}" type="sibTrans" cxnId="{A7166EBB-BD2A-4F5D-8897-7824C42461DE}">
      <dgm:prSet/>
      <dgm:spPr/>
      <dgm:t>
        <a:bodyPr/>
        <a:lstStyle/>
        <a:p>
          <a:endParaRPr lang="cs-CZ"/>
        </a:p>
      </dgm:t>
    </dgm:pt>
    <dgm:pt modelId="{A65D3B6F-BF2D-43BD-9928-F8B4CB8110B1}">
      <dgm:prSet phldrT="[Text]" custT="1"/>
      <dgm:spPr/>
      <dgm:t>
        <a:bodyPr/>
        <a:lstStyle/>
        <a:p>
          <a:r>
            <a:rPr lang="cs-CZ" sz="2800" i="1" dirty="0" smtClean="0">
              <a:latin typeface="Times New Roman" pitchFamily="18" charset="0"/>
              <a:cs typeface="Times New Roman" pitchFamily="18" charset="0"/>
            </a:rPr>
            <a:t>Turecký gambit</a:t>
          </a:r>
          <a:endParaRPr lang="cs-CZ" sz="2800" dirty="0">
            <a:latin typeface="Times New Roman" pitchFamily="18" charset="0"/>
            <a:cs typeface="Times New Roman" pitchFamily="18" charset="0"/>
          </a:endParaRPr>
        </a:p>
      </dgm:t>
    </dgm:pt>
    <dgm:pt modelId="{E4D353AC-B7BE-4728-A027-3FFA276A22AF}" type="parTrans" cxnId="{0919643B-7736-4D02-8D22-8232344DEC54}">
      <dgm:prSet/>
      <dgm:spPr/>
      <dgm:t>
        <a:bodyPr/>
        <a:lstStyle/>
        <a:p>
          <a:endParaRPr lang="cs-CZ"/>
        </a:p>
      </dgm:t>
    </dgm:pt>
    <dgm:pt modelId="{885CEFF8-C811-4957-8BAF-E6D94C6A0D54}" type="sibTrans" cxnId="{0919643B-7736-4D02-8D22-8232344DEC54}">
      <dgm:prSet/>
      <dgm:spPr/>
      <dgm:t>
        <a:bodyPr/>
        <a:lstStyle/>
        <a:p>
          <a:endParaRPr lang="cs-CZ"/>
        </a:p>
      </dgm:t>
    </dgm:pt>
    <dgm:pt modelId="{CE22B6C2-A3FF-4798-9F93-BC73EEA2E0AE}">
      <dgm:prSet phldrT="[Text]" custT="1"/>
      <dgm:spPr/>
      <dgm:t>
        <a:bodyPr/>
        <a:lstStyle/>
        <a:p>
          <a:r>
            <a:rPr lang="cs-CZ" sz="2800" i="1" dirty="0" smtClean="0">
              <a:latin typeface="Times New Roman" pitchFamily="18" charset="0"/>
              <a:cs typeface="Times New Roman" pitchFamily="18" charset="0"/>
            </a:rPr>
            <a:t>Leviatan </a:t>
          </a:r>
          <a:endParaRPr lang="cs-CZ" sz="2800" dirty="0">
            <a:latin typeface="Times New Roman" pitchFamily="18" charset="0"/>
            <a:cs typeface="Times New Roman" pitchFamily="18" charset="0"/>
          </a:endParaRPr>
        </a:p>
      </dgm:t>
    </dgm:pt>
    <dgm:pt modelId="{3DCD3513-7BBF-41B0-B1AB-001973D742FB}" type="parTrans" cxnId="{626D6360-A15A-4D52-95F6-E9444E385F70}">
      <dgm:prSet/>
      <dgm:spPr/>
      <dgm:t>
        <a:bodyPr/>
        <a:lstStyle/>
        <a:p>
          <a:endParaRPr lang="cs-CZ"/>
        </a:p>
      </dgm:t>
    </dgm:pt>
    <dgm:pt modelId="{080E4AA2-74BA-4D0A-843B-67CDABFEEF7B}" type="sibTrans" cxnId="{626D6360-A15A-4D52-95F6-E9444E385F70}">
      <dgm:prSet/>
      <dgm:spPr/>
      <dgm:t>
        <a:bodyPr/>
        <a:lstStyle/>
        <a:p>
          <a:endParaRPr lang="cs-CZ"/>
        </a:p>
      </dgm:t>
    </dgm:pt>
    <dgm:pt modelId="{1EF0092F-1C36-43EF-B267-B5F48D9D3776}">
      <dgm:prSet phldrT="[Text]" custT="1"/>
      <dgm:spPr/>
      <dgm:t>
        <a:bodyPr/>
        <a:lstStyle/>
        <a:p>
          <a:r>
            <a:rPr lang="cs-CZ" sz="2800" i="1" dirty="0" smtClean="0">
              <a:latin typeface="Times New Roman" pitchFamily="18" charset="0"/>
              <a:cs typeface="Times New Roman" pitchFamily="18" charset="0"/>
            </a:rPr>
            <a:t>Achillova smrt</a:t>
          </a:r>
          <a:endParaRPr lang="cs-CZ" sz="2800" dirty="0">
            <a:latin typeface="Times New Roman" pitchFamily="18" charset="0"/>
            <a:cs typeface="Times New Roman" pitchFamily="18" charset="0"/>
          </a:endParaRPr>
        </a:p>
      </dgm:t>
    </dgm:pt>
    <dgm:pt modelId="{106EB181-A931-4908-8329-3B4E7ABC6B99}" type="parTrans" cxnId="{BEDFC416-89F8-4C49-9FF5-D52E935CC4E2}">
      <dgm:prSet/>
      <dgm:spPr/>
      <dgm:t>
        <a:bodyPr/>
        <a:lstStyle/>
        <a:p>
          <a:endParaRPr lang="cs-CZ"/>
        </a:p>
      </dgm:t>
    </dgm:pt>
    <dgm:pt modelId="{FDF3D596-E5F6-4F6E-93F5-529E50034C96}" type="sibTrans" cxnId="{BEDFC416-89F8-4C49-9FF5-D52E935CC4E2}">
      <dgm:prSet/>
      <dgm:spPr/>
      <dgm:t>
        <a:bodyPr/>
        <a:lstStyle/>
        <a:p>
          <a:endParaRPr lang="cs-CZ"/>
        </a:p>
      </dgm:t>
    </dgm:pt>
    <dgm:pt modelId="{9A030CF0-8676-4E34-A3CE-4E71F2E1CB91}">
      <dgm:prSet phldrT="[Text]" custT="1"/>
      <dgm:spPr/>
      <dgm:t>
        <a:bodyPr/>
        <a:lstStyle/>
        <a:p>
          <a:r>
            <a:rPr lang="cs-CZ" sz="2800" i="1" dirty="0" smtClean="0">
              <a:latin typeface="Times New Roman" pitchFamily="18" charset="0"/>
              <a:cs typeface="Times New Roman" pitchFamily="18" charset="0"/>
            </a:rPr>
            <a:t>Zvláštní úkoly</a:t>
          </a:r>
          <a:endParaRPr lang="cs-CZ" sz="2800" dirty="0">
            <a:latin typeface="Times New Roman" pitchFamily="18" charset="0"/>
            <a:cs typeface="Times New Roman" pitchFamily="18" charset="0"/>
          </a:endParaRPr>
        </a:p>
      </dgm:t>
    </dgm:pt>
    <dgm:pt modelId="{28827E7A-C717-47D2-BD3F-F6B973445C27}" type="parTrans" cxnId="{461DBDF9-BE5C-4479-9E67-88C90C1F0C30}">
      <dgm:prSet/>
      <dgm:spPr/>
      <dgm:t>
        <a:bodyPr/>
        <a:lstStyle/>
        <a:p>
          <a:endParaRPr lang="cs-CZ"/>
        </a:p>
      </dgm:t>
    </dgm:pt>
    <dgm:pt modelId="{D03B87FF-7EB5-4A50-A4E8-70B7F82AA563}" type="sibTrans" cxnId="{461DBDF9-BE5C-4479-9E67-88C90C1F0C30}">
      <dgm:prSet/>
      <dgm:spPr/>
      <dgm:t>
        <a:bodyPr/>
        <a:lstStyle/>
        <a:p>
          <a:endParaRPr lang="cs-CZ"/>
        </a:p>
      </dgm:t>
    </dgm:pt>
    <dgm:pt modelId="{8D7482E8-4956-4FC0-942F-6AD7B6B3FBBC}" type="pres">
      <dgm:prSet presAssocID="{BBDC55C8-B773-4C93-AD76-71EDA8B0DC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34837A8-0BDF-433B-88C1-7AE952AA881D}" type="pres">
      <dgm:prSet presAssocID="{D577E3B0-C586-46BA-8581-3447A7510D59}" presName="parentLin" presStyleCnt="0"/>
      <dgm:spPr/>
    </dgm:pt>
    <dgm:pt modelId="{0DA0FF5F-62D6-4CA0-BF43-E5D4EE9783C8}" type="pres">
      <dgm:prSet presAssocID="{D577E3B0-C586-46BA-8581-3447A7510D59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3CCF44C9-1750-4630-BEED-D0BCBE093CB5}" type="pres">
      <dgm:prSet presAssocID="{D577E3B0-C586-46BA-8581-3447A7510D5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0FE69D-A6C9-4A7A-B5BA-96360CABF516}" type="pres">
      <dgm:prSet presAssocID="{D577E3B0-C586-46BA-8581-3447A7510D59}" presName="negativeSpace" presStyleCnt="0"/>
      <dgm:spPr/>
    </dgm:pt>
    <dgm:pt modelId="{723A3258-1F87-4B22-B98B-D6B78DE9176A}" type="pres">
      <dgm:prSet presAssocID="{D577E3B0-C586-46BA-8581-3447A7510D59}" presName="childText" presStyleLbl="conFgAcc1" presStyleIdx="0" presStyleCnt="5">
        <dgm:presLayoutVars>
          <dgm:bulletEnabled val="1"/>
        </dgm:presLayoutVars>
      </dgm:prSet>
      <dgm:spPr/>
    </dgm:pt>
    <dgm:pt modelId="{97D79667-F94E-442D-8946-7631E2CFD34C}" type="pres">
      <dgm:prSet presAssocID="{BA556BC4-5BEA-435F-84C4-F3AA38754DD4}" presName="spaceBetweenRectangles" presStyleCnt="0"/>
      <dgm:spPr/>
    </dgm:pt>
    <dgm:pt modelId="{6FE86762-33FB-4ADF-8841-9F5062EFFCE5}" type="pres">
      <dgm:prSet presAssocID="{A65D3B6F-BF2D-43BD-9928-F8B4CB8110B1}" presName="parentLin" presStyleCnt="0"/>
      <dgm:spPr/>
    </dgm:pt>
    <dgm:pt modelId="{751D126A-490E-480D-8D8D-6E39C451A78C}" type="pres">
      <dgm:prSet presAssocID="{A65D3B6F-BF2D-43BD-9928-F8B4CB8110B1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E2165A04-DD77-4737-B903-F2B80726E9A5}" type="pres">
      <dgm:prSet presAssocID="{A65D3B6F-BF2D-43BD-9928-F8B4CB8110B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9F8B7B-C501-48B0-B4D0-90A47F5C8C28}" type="pres">
      <dgm:prSet presAssocID="{A65D3B6F-BF2D-43BD-9928-F8B4CB8110B1}" presName="negativeSpace" presStyleCnt="0"/>
      <dgm:spPr/>
    </dgm:pt>
    <dgm:pt modelId="{B596738E-E8F3-4530-91EB-1D6AF47541DA}" type="pres">
      <dgm:prSet presAssocID="{A65D3B6F-BF2D-43BD-9928-F8B4CB8110B1}" presName="childText" presStyleLbl="conFgAcc1" presStyleIdx="1" presStyleCnt="5">
        <dgm:presLayoutVars>
          <dgm:bulletEnabled val="1"/>
        </dgm:presLayoutVars>
      </dgm:prSet>
      <dgm:spPr/>
    </dgm:pt>
    <dgm:pt modelId="{91574C0E-29A8-44CC-B022-A1215C12C051}" type="pres">
      <dgm:prSet presAssocID="{885CEFF8-C811-4957-8BAF-E6D94C6A0D54}" presName="spaceBetweenRectangles" presStyleCnt="0"/>
      <dgm:spPr/>
    </dgm:pt>
    <dgm:pt modelId="{0AE6387D-B47A-4E54-BFFB-8556D26C99DD}" type="pres">
      <dgm:prSet presAssocID="{CE22B6C2-A3FF-4798-9F93-BC73EEA2E0AE}" presName="parentLin" presStyleCnt="0"/>
      <dgm:spPr/>
    </dgm:pt>
    <dgm:pt modelId="{1E7EB70C-A3C1-4B98-9FD7-2A8A0D160454}" type="pres">
      <dgm:prSet presAssocID="{CE22B6C2-A3FF-4798-9F93-BC73EEA2E0AE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30B2D4C4-DFAA-474F-B773-4FDBF94CDD07}" type="pres">
      <dgm:prSet presAssocID="{CE22B6C2-A3FF-4798-9F93-BC73EEA2E0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86414B-76DA-4A4E-8FAA-B24E877C87AB}" type="pres">
      <dgm:prSet presAssocID="{CE22B6C2-A3FF-4798-9F93-BC73EEA2E0AE}" presName="negativeSpace" presStyleCnt="0"/>
      <dgm:spPr/>
    </dgm:pt>
    <dgm:pt modelId="{4CA53C8E-BA0D-43CE-B10A-C2D66644C75A}" type="pres">
      <dgm:prSet presAssocID="{CE22B6C2-A3FF-4798-9F93-BC73EEA2E0AE}" presName="childText" presStyleLbl="conFgAcc1" presStyleIdx="2" presStyleCnt="5">
        <dgm:presLayoutVars>
          <dgm:bulletEnabled val="1"/>
        </dgm:presLayoutVars>
      </dgm:prSet>
      <dgm:spPr/>
    </dgm:pt>
    <dgm:pt modelId="{FA2A737C-86D6-46FA-87E2-AE226ABA5D82}" type="pres">
      <dgm:prSet presAssocID="{080E4AA2-74BA-4D0A-843B-67CDABFEEF7B}" presName="spaceBetweenRectangles" presStyleCnt="0"/>
      <dgm:spPr/>
    </dgm:pt>
    <dgm:pt modelId="{FA64BFFA-41B3-4843-A005-851FDCBCB004}" type="pres">
      <dgm:prSet presAssocID="{1EF0092F-1C36-43EF-B267-B5F48D9D3776}" presName="parentLin" presStyleCnt="0"/>
      <dgm:spPr/>
    </dgm:pt>
    <dgm:pt modelId="{68364083-32C0-4EC9-93B0-30CD6EE53A7F}" type="pres">
      <dgm:prSet presAssocID="{1EF0092F-1C36-43EF-B267-B5F48D9D3776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684FDB7D-4BE1-4C1A-9DAE-D0CD71636214}" type="pres">
      <dgm:prSet presAssocID="{1EF0092F-1C36-43EF-B267-B5F48D9D377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D7BA05-193B-4C03-887A-6E334127AF39}" type="pres">
      <dgm:prSet presAssocID="{1EF0092F-1C36-43EF-B267-B5F48D9D3776}" presName="negativeSpace" presStyleCnt="0"/>
      <dgm:spPr/>
    </dgm:pt>
    <dgm:pt modelId="{D3DF8019-E189-45ED-B046-6AE0E55ECAD5}" type="pres">
      <dgm:prSet presAssocID="{1EF0092F-1C36-43EF-B267-B5F48D9D3776}" presName="childText" presStyleLbl="conFgAcc1" presStyleIdx="3" presStyleCnt="5">
        <dgm:presLayoutVars>
          <dgm:bulletEnabled val="1"/>
        </dgm:presLayoutVars>
      </dgm:prSet>
      <dgm:spPr/>
    </dgm:pt>
    <dgm:pt modelId="{5C3AFA9C-61E0-47B4-A55B-07A4D2BA833E}" type="pres">
      <dgm:prSet presAssocID="{FDF3D596-E5F6-4F6E-93F5-529E50034C96}" presName="spaceBetweenRectangles" presStyleCnt="0"/>
      <dgm:spPr/>
    </dgm:pt>
    <dgm:pt modelId="{1AF9BB88-44CB-4A99-BF46-6B17520C1A5E}" type="pres">
      <dgm:prSet presAssocID="{9A030CF0-8676-4E34-A3CE-4E71F2E1CB91}" presName="parentLin" presStyleCnt="0"/>
      <dgm:spPr/>
    </dgm:pt>
    <dgm:pt modelId="{9B678B7D-D221-40E4-BB9A-EDEFEFAE4BD2}" type="pres">
      <dgm:prSet presAssocID="{9A030CF0-8676-4E34-A3CE-4E71F2E1CB91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B24C9839-DB7B-4D97-A320-1E4817FEC562}" type="pres">
      <dgm:prSet presAssocID="{9A030CF0-8676-4E34-A3CE-4E71F2E1CB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55D546-794E-4239-9F55-FD8175A48DD5}" type="pres">
      <dgm:prSet presAssocID="{9A030CF0-8676-4E34-A3CE-4E71F2E1CB91}" presName="negativeSpace" presStyleCnt="0"/>
      <dgm:spPr/>
    </dgm:pt>
    <dgm:pt modelId="{3DD014E9-F735-4C59-8D92-3096332AC6AD}" type="pres">
      <dgm:prSet presAssocID="{9A030CF0-8676-4E34-A3CE-4E71F2E1CB9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8D44174-266B-4FC6-8933-C4DC046CDBB9}" type="presOf" srcId="{CE22B6C2-A3FF-4798-9F93-BC73EEA2E0AE}" destId="{30B2D4C4-DFAA-474F-B773-4FDBF94CDD07}" srcOrd="1" destOrd="0" presId="urn:microsoft.com/office/officeart/2005/8/layout/list1"/>
    <dgm:cxn modelId="{461DBDF9-BE5C-4479-9E67-88C90C1F0C30}" srcId="{BBDC55C8-B773-4C93-AD76-71EDA8B0DCE8}" destId="{9A030CF0-8676-4E34-A3CE-4E71F2E1CB91}" srcOrd="4" destOrd="0" parTransId="{28827E7A-C717-47D2-BD3F-F6B973445C27}" sibTransId="{D03B87FF-7EB5-4A50-A4E8-70B7F82AA563}"/>
    <dgm:cxn modelId="{A7166EBB-BD2A-4F5D-8897-7824C42461DE}" srcId="{BBDC55C8-B773-4C93-AD76-71EDA8B0DCE8}" destId="{D577E3B0-C586-46BA-8581-3447A7510D59}" srcOrd="0" destOrd="0" parTransId="{153138D8-58C4-4487-B2D8-20BCB240B7AA}" sibTransId="{BA556BC4-5BEA-435F-84C4-F3AA38754DD4}"/>
    <dgm:cxn modelId="{6E1B797A-B207-46A9-B51F-872D0CA32C40}" type="presOf" srcId="{1EF0092F-1C36-43EF-B267-B5F48D9D3776}" destId="{68364083-32C0-4EC9-93B0-30CD6EE53A7F}" srcOrd="0" destOrd="0" presId="urn:microsoft.com/office/officeart/2005/8/layout/list1"/>
    <dgm:cxn modelId="{568EA625-2DF0-4DD3-8089-98C2F7AE41C9}" type="presOf" srcId="{BBDC55C8-B773-4C93-AD76-71EDA8B0DCE8}" destId="{8D7482E8-4956-4FC0-942F-6AD7B6B3FBBC}" srcOrd="0" destOrd="0" presId="urn:microsoft.com/office/officeart/2005/8/layout/list1"/>
    <dgm:cxn modelId="{0919643B-7736-4D02-8D22-8232344DEC54}" srcId="{BBDC55C8-B773-4C93-AD76-71EDA8B0DCE8}" destId="{A65D3B6F-BF2D-43BD-9928-F8B4CB8110B1}" srcOrd="1" destOrd="0" parTransId="{E4D353AC-B7BE-4728-A027-3FFA276A22AF}" sibTransId="{885CEFF8-C811-4957-8BAF-E6D94C6A0D54}"/>
    <dgm:cxn modelId="{BEDFC416-89F8-4C49-9FF5-D52E935CC4E2}" srcId="{BBDC55C8-B773-4C93-AD76-71EDA8B0DCE8}" destId="{1EF0092F-1C36-43EF-B267-B5F48D9D3776}" srcOrd="3" destOrd="0" parTransId="{106EB181-A931-4908-8329-3B4E7ABC6B99}" sibTransId="{FDF3D596-E5F6-4F6E-93F5-529E50034C96}"/>
    <dgm:cxn modelId="{E689428E-05F7-4EC4-86D9-2DE759DAF631}" type="presOf" srcId="{D577E3B0-C586-46BA-8581-3447A7510D59}" destId="{0DA0FF5F-62D6-4CA0-BF43-E5D4EE9783C8}" srcOrd="0" destOrd="0" presId="urn:microsoft.com/office/officeart/2005/8/layout/list1"/>
    <dgm:cxn modelId="{9C3F4223-A83B-4643-B953-985F4E2733C9}" type="presOf" srcId="{9A030CF0-8676-4E34-A3CE-4E71F2E1CB91}" destId="{9B678B7D-D221-40E4-BB9A-EDEFEFAE4BD2}" srcOrd="0" destOrd="0" presId="urn:microsoft.com/office/officeart/2005/8/layout/list1"/>
    <dgm:cxn modelId="{4076D218-B89C-423F-BA90-A8F838142762}" type="presOf" srcId="{D577E3B0-C586-46BA-8581-3447A7510D59}" destId="{3CCF44C9-1750-4630-BEED-D0BCBE093CB5}" srcOrd="1" destOrd="0" presId="urn:microsoft.com/office/officeart/2005/8/layout/list1"/>
    <dgm:cxn modelId="{626D6360-A15A-4D52-95F6-E9444E385F70}" srcId="{BBDC55C8-B773-4C93-AD76-71EDA8B0DCE8}" destId="{CE22B6C2-A3FF-4798-9F93-BC73EEA2E0AE}" srcOrd="2" destOrd="0" parTransId="{3DCD3513-7BBF-41B0-B1AB-001973D742FB}" sibTransId="{080E4AA2-74BA-4D0A-843B-67CDABFEEF7B}"/>
    <dgm:cxn modelId="{5273814A-0E5C-44E3-87CF-A2D40F2488A9}" type="presOf" srcId="{1EF0092F-1C36-43EF-B267-B5F48D9D3776}" destId="{684FDB7D-4BE1-4C1A-9DAE-D0CD71636214}" srcOrd="1" destOrd="0" presId="urn:microsoft.com/office/officeart/2005/8/layout/list1"/>
    <dgm:cxn modelId="{98F79C28-0A95-4FE9-A481-CA368C226F69}" type="presOf" srcId="{9A030CF0-8676-4E34-A3CE-4E71F2E1CB91}" destId="{B24C9839-DB7B-4D97-A320-1E4817FEC562}" srcOrd="1" destOrd="0" presId="urn:microsoft.com/office/officeart/2005/8/layout/list1"/>
    <dgm:cxn modelId="{324E3DD3-46F4-45F2-A0D0-2600CE352CB1}" type="presOf" srcId="{CE22B6C2-A3FF-4798-9F93-BC73EEA2E0AE}" destId="{1E7EB70C-A3C1-4B98-9FD7-2A8A0D160454}" srcOrd="0" destOrd="0" presId="urn:microsoft.com/office/officeart/2005/8/layout/list1"/>
    <dgm:cxn modelId="{03B75DEA-111D-49DC-A580-12BF75608F16}" type="presOf" srcId="{A65D3B6F-BF2D-43BD-9928-F8B4CB8110B1}" destId="{751D126A-490E-480D-8D8D-6E39C451A78C}" srcOrd="0" destOrd="0" presId="urn:microsoft.com/office/officeart/2005/8/layout/list1"/>
    <dgm:cxn modelId="{B5E1332D-8DEA-40EC-902A-3327D95F842F}" type="presOf" srcId="{A65D3B6F-BF2D-43BD-9928-F8B4CB8110B1}" destId="{E2165A04-DD77-4737-B903-F2B80726E9A5}" srcOrd="1" destOrd="0" presId="urn:microsoft.com/office/officeart/2005/8/layout/list1"/>
    <dgm:cxn modelId="{D5CCC017-AF35-45F6-86A9-1E0CBD02D071}" type="presParOf" srcId="{8D7482E8-4956-4FC0-942F-6AD7B6B3FBBC}" destId="{434837A8-0BDF-433B-88C1-7AE952AA881D}" srcOrd="0" destOrd="0" presId="urn:microsoft.com/office/officeart/2005/8/layout/list1"/>
    <dgm:cxn modelId="{93FDBA9E-7E71-4C64-970F-BAC5966A3418}" type="presParOf" srcId="{434837A8-0BDF-433B-88C1-7AE952AA881D}" destId="{0DA0FF5F-62D6-4CA0-BF43-E5D4EE9783C8}" srcOrd="0" destOrd="0" presId="urn:microsoft.com/office/officeart/2005/8/layout/list1"/>
    <dgm:cxn modelId="{F5FEB9E8-C787-434B-B3DE-32CC068507FE}" type="presParOf" srcId="{434837A8-0BDF-433B-88C1-7AE952AA881D}" destId="{3CCF44C9-1750-4630-BEED-D0BCBE093CB5}" srcOrd="1" destOrd="0" presId="urn:microsoft.com/office/officeart/2005/8/layout/list1"/>
    <dgm:cxn modelId="{A66EA038-FA5D-4E32-BAB5-D94CC0F6ADAE}" type="presParOf" srcId="{8D7482E8-4956-4FC0-942F-6AD7B6B3FBBC}" destId="{C80FE69D-A6C9-4A7A-B5BA-96360CABF516}" srcOrd="1" destOrd="0" presId="urn:microsoft.com/office/officeart/2005/8/layout/list1"/>
    <dgm:cxn modelId="{1A88A3B3-BAE9-402B-A813-310AC026F613}" type="presParOf" srcId="{8D7482E8-4956-4FC0-942F-6AD7B6B3FBBC}" destId="{723A3258-1F87-4B22-B98B-D6B78DE9176A}" srcOrd="2" destOrd="0" presId="urn:microsoft.com/office/officeart/2005/8/layout/list1"/>
    <dgm:cxn modelId="{691C5AFC-F36F-4A05-BF9B-0479BE1DB83F}" type="presParOf" srcId="{8D7482E8-4956-4FC0-942F-6AD7B6B3FBBC}" destId="{97D79667-F94E-442D-8946-7631E2CFD34C}" srcOrd="3" destOrd="0" presId="urn:microsoft.com/office/officeart/2005/8/layout/list1"/>
    <dgm:cxn modelId="{680E5550-9686-4A7E-AF37-AD096C113548}" type="presParOf" srcId="{8D7482E8-4956-4FC0-942F-6AD7B6B3FBBC}" destId="{6FE86762-33FB-4ADF-8841-9F5062EFFCE5}" srcOrd="4" destOrd="0" presId="urn:microsoft.com/office/officeart/2005/8/layout/list1"/>
    <dgm:cxn modelId="{656B12DB-C4F0-4C77-AF92-1C7A7B0C394F}" type="presParOf" srcId="{6FE86762-33FB-4ADF-8841-9F5062EFFCE5}" destId="{751D126A-490E-480D-8D8D-6E39C451A78C}" srcOrd="0" destOrd="0" presId="urn:microsoft.com/office/officeart/2005/8/layout/list1"/>
    <dgm:cxn modelId="{B1FF26FA-4DBF-4D86-9AB7-1CB82C186151}" type="presParOf" srcId="{6FE86762-33FB-4ADF-8841-9F5062EFFCE5}" destId="{E2165A04-DD77-4737-B903-F2B80726E9A5}" srcOrd="1" destOrd="0" presId="urn:microsoft.com/office/officeart/2005/8/layout/list1"/>
    <dgm:cxn modelId="{ED222A84-A6D0-40D7-84EF-D0EA0EE4F115}" type="presParOf" srcId="{8D7482E8-4956-4FC0-942F-6AD7B6B3FBBC}" destId="{E19F8B7B-C501-48B0-B4D0-90A47F5C8C28}" srcOrd="5" destOrd="0" presId="urn:microsoft.com/office/officeart/2005/8/layout/list1"/>
    <dgm:cxn modelId="{A2F45893-135C-4360-B10A-8AAC9C0CD732}" type="presParOf" srcId="{8D7482E8-4956-4FC0-942F-6AD7B6B3FBBC}" destId="{B596738E-E8F3-4530-91EB-1D6AF47541DA}" srcOrd="6" destOrd="0" presId="urn:microsoft.com/office/officeart/2005/8/layout/list1"/>
    <dgm:cxn modelId="{79915E2E-6F90-447F-B430-46EE91614B7F}" type="presParOf" srcId="{8D7482E8-4956-4FC0-942F-6AD7B6B3FBBC}" destId="{91574C0E-29A8-44CC-B022-A1215C12C051}" srcOrd="7" destOrd="0" presId="urn:microsoft.com/office/officeart/2005/8/layout/list1"/>
    <dgm:cxn modelId="{409A211B-9A8C-43B7-BBDA-ABD9DF940B99}" type="presParOf" srcId="{8D7482E8-4956-4FC0-942F-6AD7B6B3FBBC}" destId="{0AE6387D-B47A-4E54-BFFB-8556D26C99DD}" srcOrd="8" destOrd="0" presId="urn:microsoft.com/office/officeart/2005/8/layout/list1"/>
    <dgm:cxn modelId="{1F8692AD-D433-4D59-96BC-C3FF2818E793}" type="presParOf" srcId="{0AE6387D-B47A-4E54-BFFB-8556D26C99DD}" destId="{1E7EB70C-A3C1-4B98-9FD7-2A8A0D160454}" srcOrd="0" destOrd="0" presId="urn:microsoft.com/office/officeart/2005/8/layout/list1"/>
    <dgm:cxn modelId="{EE3FD28C-D090-428A-BC67-E45BB00083DE}" type="presParOf" srcId="{0AE6387D-B47A-4E54-BFFB-8556D26C99DD}" destId="{30B2D4C4-DFAA-474F-B773-4FDBF94CDD07}" srcOrd="1" destOrd="0" presId="urn:microsoft.com/office/officeart/2005/8/layout/list1"/>
    <dgm:cxn modelId="{2E453814-2057-4B86-AC09-C748315A8121}" type="presParOf" srcId="{8D7482E8-4956-4FC0-942F-6AD7B6B3FBBC}" destId="{FB86414B-76DA-4A4E-8FAA-B24E877C87AB}" srcOrd="9" destOrd="0" presId="urn:microsoft.com/office/officeart/2005/8/layout/list1"/>
    <dgm:cxn modelId="{C5403BD3-D8BC-47FE-8B5E-C855747E538B}" type="presParOf" srcId="{8D7482E8-4956-4FC0-942F-6AD7B6B3FBBC}" destId="{4CA53C8E-BA0D-43CE-B10A-C2D66644C75A}" srcOrd="10" destOrd="0" presId="urn:microsoft.com/office/officeart/2005/8/layout/list1"/>
    <dgm:cxn modelId="{41F90393-CF85-445E-AA20-2BFCA44AC572}" type="presParOf" srcId="{8D7482E8-4956-4FC0-942F-6AD7B6B3FBBC}" destId="{FA2A737C-86D6-46FA-87E2-AE226ABA5D82}" srcOrd="11" destOrd="0" presId="urn:microsoft.com/office/officeart/2005/8/layout/list1"/>
    <dgm:cxn modelId="{A7E00022-17B5-474D-BBAF-94ADA4146320}" type="presParOf" srcId="{8D7482E8-4956-4FC0-942F-6AD7B6B3FBBC}" destId="{FA64BFFA-41B3-4843-A005-851FDCBCB004}" srcOrd="12" destOrd="0" presId="urn:microsoft.com/office/officeart/2005/8/layout/list1"/>
    <dgm:cxn modelId="{0A52DB12-5FB4-41B0-9D09-17066887C872}" type="presParOf" srcId="{FA64BFFA-41B3-4843-A005-851FDCBCB004}" destId="{68364083-32C0-4EC9-93B0-30CD6EE53A7F}" srcOrd="0" destOrd="0" presId="urn:microsoft.com/office/officeart/2005/8/layout/list1"/>
    <dgm:cxn modelId="{09B88D08-793A-4DE3-9865-FAC2BFAD931E}" type="presParOf" srcId="{FA64BFFA-41B3-4843-A005-851FDCBCB004}" destId="{684FDB7D-4BE1-4C1A-9DAE-D0CD71636214}" srcOrd="1" destOrd="0" presId="urn:microsoft.com/office/officeart/2005/8/layout/list1"/>
    <dgm:cxn modelId="{B1B36DC1-6A38-4F46-BCA3-F39E905C9BEC}" type="presParOf" srcId="{8D7482E8-4956-4FC0-942F-6AD7B6B3FBBC}" destId="{88D7BA05-193B-4C03-887A-6E334127AF39}" srcOrd="13" destOrd="0" presId="urn:microsoft.com/office/officeart/2005/8/layout/list1"/>
    <dgm:cxn modelId="{9197860C-0EBE-4646-848A-78B2E651359D}" type="presParOf" srcId="{8D7482E8-4956-4FC0-942F-6AD7B6B3FBBC}" destId="{D3DF8019-E189-45ED-B046-6AE0E55ECAD5}" srcOrd="14" destOrd="0" presId="urn:microsoft.com/office/officeart/2005/8/layout/list1"/>
    <dgm:cxn modelId="{EF1DE3AC-945B-4EDA-B4BE-DFDF8FC296DA}" type="presParOf" srcId="{8D7482E8-4956-4FC0-942F-6AD7B6B3FBBC}" destId="{5C3AFA9C-61E0-47B4-A55B-07A4D2BA833E}" srcOrd="15" destOrd="0" presId="urn:microsoft.com/office/officeart/2005/8/layout/list1"/>
    <dgm:cxn modelId="{B3D7CC7C-6144-4727-8ED9-EEFE70F09D54}" type="presParOf" srcId="{8D7482E8-4956-4FC0-942F-6AD7B6B3FBBC}" destId="{1AF9BB88-44CB-4A99-BF46-6B17520C1A5E}" srcOrd="16" destOrd="0" presId="urn:microsoft.com/office/officeart/2005/8/layout/list1"/>
    <dgm:cxn modelId="{9184C1A6-B230-46BB-B03F-D5056231D185}" type="presParOf" srcId="{1AF9BB88-44CB-4A99-BF46-6B17520C1A5E}" destId="{9B678B7D-D221-40E4-BB9A-EDEFEFAE4BD2}" srcOrd="0" destOrd="0" presId="urn:microsoft.com/office/officeart/2005/8/layout/list1"/>
    <dgm:cxn modelId="{A3D76894-1F73-454D-BA0B-2161CA41F821}" type="presParOf" srcId="{1AF9BB88-44CB-4A99-BF46-6B17520C1A5E}" destId="{B24C9839-DB7B-4D97-A320-1E4817FEC562}" srcOrd="1" destOrd="0" presId="urn:microsoft.com/office/officeart/2005/8/layout/list1"/>
    <dgm:cxn modelId="{C9820321-906F-4DA3-8EC3-89A81A7C62C7}" type="presParOf" srcId="{8D7482E8-4956-4FC0-942F-6AD7B6B3FBBC}" destId="{F755D546-794E-4239-9F55-FD8175A48DD5}" srcOrd="17" destOrd="0" presId="urn:microsoft.com/office/officeart/2005/8/layout/list1"/>
    <dgm:cxn modelId="{2E3F51B2-6F29-417A-B67E-2083A60A3245}" type="presParOf" srcId="{8D7482E8-4956-4FC0-942F-6AD7B6B3FBBC}" destId="{3DD014E9-F735-4C59-8D92-3096332AC6A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A3258-1F87-4B22-B98B-D6B78DE9176A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F44C9-1750-4630-BEED-D0BCBE093CB5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i="1" kern="1200" dirty="0" smtClean="0">
              <a:latin typeface="Times New Roman" pitchFamily="18" charset="0"/>
              <a:cs typeface="Times New Roman" pitchFamily="18" charset="0"/>
            </a:rPr>
            <a:t>Případ Azazel</a:t>
          </a:r>
          <a:endParaRPr lang="cs-CZ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48981"/>
        <a:ext cx="5760720" cy="590400"/>
      </dsp:txXfrm>
    </dsp:sp>
    <dsp:sp modelId="{B596738E-E8F3-4530-91EB-1D6AF47541DA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65A04-DD77-4737-B903-F2B80726E9A5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i="1" kern="1200" dirty="0" smtClean="0">
              <a:latin typeface="Times New Roman" pitchFamily="18" charset="0"/>
              <a:cs typeface="Times New Roman" pitchFamily="18" charset="0"/>
            </a:rPr>
            <a:t>Turecký gambit</a:t>
          </a:r>
          <a:endParaRPr lang="cs-CZ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956181"/>
        <a:ext cx="5760720" cy="590400"/>
      </dsp:txXfrm>
    </dsp:sp>
    <dsp:sp modelId="{4CA53C8E-BA0D-43CE-B10A-C2D66644C75A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2D4C4-DFAA-474F-B773-4FDBF94CDD07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i="1" kern="1200" dirty="0" smtClean="0">
              <a:latin typeface="Times New Roman" pitchFamily="18" charset="0"/>
              <a:cs typeface="Times New Roman" pitchFamily="18" charset="0"/>
            </a:rPr>
            <a:t>Leviatan </a:t>
          </a:r>
          <a:endParaRPr lang="cs-CZ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1863381"/>
        <a:ext cx="5760720" cy="590400"/>
      </dsp:txXfrm>
    </dsp:sp>
    <dsp:sp modelId="{D3DF8019-E189-45ED-B046-6AE0E55ECAD5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FDB7D-4BE1-4C1A-9DAE-D0CD71636214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i="1" kern="1200" dirty="0" smtClean="0">
              <a:latin typeface="Times New Roman" pitchFamily="18" charset="0"/>
              <a:cs typeface="Times New Roman" pitchFamily="18" charset="0"/>
            </a:rPr>
            <a:t>Achillova smrt</a:t>
          </a:r>
          <a:endParaRPr lang="cs-CZ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2770581"/>
        <a:ext cx="5760720" cy="590400"/>
      </dsp:txXfrm>
    </dsp:sp>
    <dsp:sp modelId="{3DD014E9-F735-4C59-8D92-3096332AC6AD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C9839-DB7B-4D97-A320-1E4817FEC562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i="1" kern="1200" dirty="0" smtClean="0">
              <a:latin typeface="Times New Roman" pitchFamily="18" charset="0"/>
              <a:cs typeface="Times New Roman" pitchFamily="18" charset="0"/>
            </a:rPr>
            <a:t>Zvláštní úkoly</a:t>
          </a:r>
          <a:endParaRPr lang="cs-CZ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3677781"/>
        <a:ext cx="57607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B76E-B35B-496F-8FBE-16C50F31BC2C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DB01-5ADF-4E77-A037-D492B89A1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Vzdělávací oblast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Jazyk a jazyková komunikace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Vyučovací předmět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Český jazyk a literatura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Ročník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9. ročník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Boris Akunin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životopis, přeložené romány, charakteristika románů, ukázka z díla Případ Azazel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Podpora vzdělávání v ZŠ Židlochovice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Autor materiálu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Mgr. Petra Karpíšková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Vytvořeno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duben 2012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68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851920" y="5517231"/>
            <a:ext cx="4896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Georgia" pitchFamily="18" charset="0"/>
              </a:rPr>
              <a:t>Boris Akunin</a:t>
            </a:r>
            <a:endParaRPr lang="cs-CZ" sz="5400" b="1" dirty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3213" r="11918"/>
          <a:stretch>
            <a:fillRect/>
          </a:stretch>
        </p:blipFill>
        <p:spPr bwMode="auto">
          <a:xfrm>
            <a:off x="4247456" y="1196752"/>
            <a:ext cx="489654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4896544" cy="471338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rodným jménem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Grigorij Šalvovič Čchartišvili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ka-GE" dirty="0" smtClean="0"/>
              <a:t>გრიგოლ ჩხარტიშვილი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*1956 Tbilisi, Gruzie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ruský spisovatel historických detektivních románů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Studoval v Moskvě historii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filologii Japonska a japonštinu.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Jeho nejznámějším dílem je série detektivních románů o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Erastu Fandorinovi.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2000 - byl jmenován ruským spisovatelem roku.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Romány byly přeloženy do 30 jazyků. 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3568" y="332656"/>
            <a:ext cx="48245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Boris Akunin</a:t>
            </a:r>
            <a:endParaRPr lang="cs-CZ" sz="5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683568" y="332656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Přeložené romány</a:t>
            </a:r>
            <a:endParaRPr lang="cs-CZ" sz="5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520" y="188640"/>
            <a:ext cx="8749968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3682752" cy="5976664"/>
          </a:xfrm>
        </p:spPr>
        <p:txBody>
          <a:bodyPr>
            <a:normAutofit fontScale="55000" lnSpcReduction="20000"/>
          </a:bodyPr>
          <a:lstStyle/>
          <a:p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Akunin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4000" dirty="0" smtClean="0">
                <a:latin typeface="Times New Roman" pitchFamily="18" charset="0"/>
                <a:cs typeface="Times New Roman" pitchFamily="18" charset="0"/>
              </a:rPr>
              <a:t>悪人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je japonské slovo, které se volně překládá  jako darebák. Autor se mohl inspirovat i jménem ruského anarchisty Bakunina.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Romány jsou dobrodružné </a:t>
            </a:r>
            <a:br>
              <a:rPr lang="cs-C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a detektivní.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Odehrávají se v 19. století </a:t>
            </a:r>
            <a:br>
              <a:rPr lang="cs-C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 carském Rusku.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Hlavním hrdinou je Erast Fandorin, moskevský detektiv.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Dokonale ovládá dedukční schopnosti, zná několik světových jazyků, orientuje se v současné vědě, zároveň si udržuje skvělou fyzickou kondici.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Objek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27984" y="332655"/>
          <a:ext cx="4360917" cy="6170705"/>
        </p:xfrm>
        <a:graphic>
          <a:graphicData uri="http://schemas.openxmlformats.org/presentationml/2006/ole">
            <p:oleObj spid="_x0000_s1026" name="Acrobat Document" r:id="rId3" imgW="5668166" imgH="8019048" progId="AcroExch.Document.7">
              <p:embed/>
            </p:oleObj>
          </a:graphicData>
        </a:graphic>
      </p:graphicFrame>
      <p:sp>
        <p:nvSpPr>
          <p:cNvPr id="7" name="Zaoblený obdélník 4"/>
          <p:cNvSpPr/>
          <p:nvPr/>
        </p:nvSpPr>
        <p:spPr>
          <a:xfrm>
            <a:off x="45748" y="334781"/>
            <a:ext cx="9052505" cy="61884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7742" tIns="0" rIns="217742" bIns="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8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AKUNIN, Boris. Kapitola poslední: v níž se hrdina loučí s mládím.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Případ Azazel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Praha: Albatros, 2004, 223 - 225. ISBN 80-00-01416-5.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Boris Akunin. In: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encyclopedia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[online]. San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(CA):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Wikimedia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2001-, 16. 3. 2012 [cit. 2012-04-17]. Dostupné z: ://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cs.wikipedia.org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/Boris_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Akunin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Obrázky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cit. 17. 4. 2012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http://www.1tvnet.ru/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news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_pic_28.11/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boris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akunin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-v-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shlyape.jpg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http://ifolderlinks.ru/files/au22538/70866_c_l.jpg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http://img13.nnm.ru/8/a/3/0/7/1a33100bf995714b5ce37631b46.jpg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http://img.lenta.ru/news/2012/01/19/answer/picture.jpg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332656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sz="5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140</Words>
  <Application>Microsoft Office PowerPoint</Application>
  <PresentationFormat>Předvádění na obrazovce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7</cp:revision>
  <dcterms:created xsi:type="dcterms:W3CDTF">2012-02-09T11:14:55Z</dcterms:created>
  <dcterms:modified xsi:type="dcterms:W3CDTF">2012-05-04T13:21:27Z</dcterms:modified>
</cp:coreProperties>
</file>