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1" r:id="rId4"/>
    <p:sldId id="258" r:id="rId5"/>
    <p:sldId id="260" r:id="rId6"/>
    <p:sldId id="259" r:id="rId7"/>
    <p:sldId id="262" r:id="rId8"/>
    <p:sldId id="263" r:id="rId9"/>
    <p:sldId id="257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2FCE20-DE96-4047-9C48-976D813BD8E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54E110A-616A-45BB-BA14-8073448FF140}">
      <dgm:prSet phldrT="[Text]"/>
      <dgm:spPr/>
      <dgm:t>
        <a:bodyPr/>
        <a:lstStyle/>
        <a:p>
          <a:r>
            <a:rPr lang="cs-CZ" b="1" dirty="0" smtClean="0"/>
            <a:t>Mel Bakersfeld</a:t>
          </a:r>
          <a:endParaRPr lang="cs-CZ" dirty="0"/>
        </a:p>
      </dgm:t>
    </dgm:pt>
    <dgm:pt modelId="{301BA2A8-3E32-465D-9765-8D1AAF3F409F}" type="parTrans" cxnId="{1A47A6B1-D45E-494D-B8DE-FADEC648AC6C}">
      <dgm:prSet/>
      <dgm:spPr/>
      <dgm:t>
        <a:bodyPr/>
        <a:lstStyle/>
        <a:p>
          <a:endParaRPr lang="cs-CZ"/>
        </a:p>
      </dgm:t>
    </dgm:pt>
    <dgm:pt modelId="{777D54D8-5F4F-48F0-B755-3FF7D38038FB}" type="sibTrans" cxnId="{1A47A6B1-D45E-494D-B8DE-FADEC648AC6C}">
      <dgm:prSet/>
      <dgm:spPr/>
      <dgm:t>
        <a:bodyPr/>
        <a:lstStyle/>
        <a:p>
          <a:endParaRPr lang="cs-CZ"/>
        </a:p>
      </dgm:t>
    </dgm:pt>
    <dgm:pt modelId="{F199EA76-1B0F-47BC-AE4B-4C3E675AFF0C}">
      <dgm:prSet phldrT="[Text]"/>
      <dgm:spPr/>
      <dgm:t>
        <a:bodyPr/>
        <a:lstStyle/>
        <a:p>
          <a:r>
            <a:rPr lang="cs-CZ" dirty="0" smtClean="0"/>
            <a:t>generální ředitel letiště</a:t>
          </a:r>
          <a:endParaRPr lang="cs-CZ" dirty="0"/>
        </a:p>
      </dgm:t>
    </dgm:pt>
    <dgm:pt modelId="{906B5F2E-71A6-42D9-AE66-1AF20CAB1A7F}" type="parTrans" cxnId="{0068903B-9CAD-4B3B-ADCF-2A8D00D5834A}">
      <dgm:prSet/>
      <dgm:spPr/>
      <dgm:t>
        <a:bodyPr/>
        <a:lstStyle/>
        <a:p>
          <a:endParaRPr lang="cs-CZ"/>
        </a:p>
      </dgm:t>
    </dgm:pt>
    <dgm:pt modelId="{822A5AD8-3C50-44AE-B9A1-D5EBB1E3F59B}" type="sibTrans" cxnId="{0068903B-9CAD-4B3B-ADCF-2A8D00D5834A}">
      <dgm:prSet/>
      <dgm:spPr/>
      <dgm:t>
        <a:bodyPr/>
        <a:lstStyle/>
        <a:p>
          <a:endParaRPr lang="cs-CZ"/>
        </a:p>
      </dgm:t>
    </dgm:pt>
    <dgm:pt modelId="{1C9A5529-C76D-47FB-A4F2-13D4E60D9BD9}">
      <dgm:prSet phldrT="[Text]"/>
      <dgm:spPr/>
      <dgm:t>
        <a:bodyPr/>
        <a:lstStyle/>
        <a:p>
          <a:r>
            <a:rPr lang="cs-CZ" b="1" dirty="0" smtClean="0"/>
            <a:t>D. O. Guerrero</a:t>
          </a:r>
          <a:endParaRPr lang="cs-CZ" dirty="0"/>
        </a:p>
      </dgm:t>
    </dgm:pt>
    <dgm:pt modelId="{02996A3B-EBC2-42AB-B437-B561BDAE7E77}" type="parTrans" cxnId="{5E02B0DC-D40F-4398-AB3B-8EBF0F77F35B}">
      <dgm:prSet/>
      <dgm:spPr/>
      <dgm:t>
        <a:bodyPr/>
        <a:lstStyle/>
        <a:p>
          <a:endParaRPr lang="cs-CZ"/>
        </a:p>
      </dgm:t>
    </dgm:pt>
    <dgm:pt modelId="{E080C555-2AE5-4579-84D7-204BDBB2F00D}" type="sibTrans" cxnId="{5E02B0DC-D40F-4398-AB3B-8EBF0F77F35B}">
      <dgm:prSet/>
      <dgm:spPr/>
      <dgm:t>
        <a:bodyPr/>
        <a:lstStyle/>
        <a:p>
          <a:endParaRPr lang="cs-CZ"/>
        </a:p>
      </dgm:t>
    </dgm:pt>
    <dgm:pt modelId="{B68D497E-F0D4-44E1-B886-FE41F5FEED67}">
      <dgm:prSet phldrT="[Text]"/>
      <dgm:spPr/>
      <dgm:t>
        <a:bodyPr/>
        <a:lstStyle/>
        <a:p>
          <a:r>
            <a:rPr lang="cs-CZ" dirty="0" smtClean="0"/>
            <a:t>chce skončit se životem a odpálit v letadle bombu</a:t>
          </a:r>
          <a:endParaRPr lang="cs-CZ" dirty="0"/>
        </a:p>
      </dgm:t>
    </dgm:pt>
    <dgm:pt modelId="{D07D2060-710B-4025-9852-0052633BD4FF}" type="parTrans" cxnId="{B5DAA087-0946-40FF-B3ED-6776BD342D2E}">
      <dgm:prSet/>
      <dgm:spPr/>
      <dgm:t>
        <a:bodyPr/>
        <a:lstStyle/>
        <a:p>
          <a:endParaRPr lang="cs-CZ"/>
        </a:p>
      </dgm:t>
    </dgm:pt>
    <dgm:pt modelId="{E39ACB5D-64A4-49F7-8F0D-CD1987AA1C67}" type="sibTrans" cxnId="{B5DAA087-0946-40FF-B3ED-6776BD342D2E}">
      <dgm:prSet/>
      <dgm:spPr/>
      <dgm:t>
        <a:bodyPr/>
        <a:lstStyle/>
        <a:p>
          <a:endParaRPr lang="cs-CZ"/>
        </a:p>
      </dgm:t>
    </dgm:pt>
    <dgm:pt modelId="{95A5B652-4930-4FDC-8D15-DB6645AF337E}">
      <dgm:prSet phldrT="[Text]"/>
      <dgm:spPr/>
      <dgm:t>
        <a:bodyPr/>
        <a:lstStyle/>
        <a:p>
          <a:r>
            <a:rPr lang="cs-CZ" b="1" dirty="0" smtClean="0"/>
            <a:t>Vernon Demerest</a:t>
          </a:r>
          <a:endParaRPr lang="cs-CZ" dirty="0"/>
        </a:p>
      </dgm:t>
    </dgm:pt>
    <dgm:pt modelId="{4520FD7C-B4DE-4CB4-83D2-E56C7219FAAB}" type="parTrans" cxnId="{9031E7C0-9CB8-4323-996A-54367869CEF2}">
      <dgm:prSet/>
      <dgm:spPr/>
      <dgm:t>
        <a:bodyPr/>
        <a:lstStyle/>
        <a:p>
          <a:endParaRPr lang="cs-CZ"/>
        </a:p>
      </dgm:t>
    </dgm:pt>
    <dgm:pt modelId="{A0495AC7-38EE-4CEE-A5D3-617060BBC60D}" type="sibTrans" cxnId="{9031E7C0-9CB8-4323-996A-54367869CEF2}">
      <dgm:prSet/>
      <dgm:spPr/>
      <dgm:t>
        <a:bodyPr/>
        <a:lstStyle/>
        <a:p>
          <a:endParaRPr lang="cs-CZ"/>
        </a:p>
      </dgm:t>
    </dgm:pt>
    <dgm:pt modelId="{25DF3482-AC5D-4E54-9E16-50E2D7DE9938}">
      <dgm:prSet phldrT="[Text]"/>
      <dgm:spPr/>
      <dgm:t>
        <a:bodyPr/>
        <a:lstStyle/>
        <a:p>
          <a:r>
            <a:rPr lang="cs-CZ" dirty="0" smtClean="0"/>
            <a:t>švagr Mela Bakesfelda, kapitán letu, ve kterém chce Guerrero odpálit bombu</a:t>
          </a:r>
          <a:endParaRPr lang="cs-CZ" dirty="0"/>
        </a:p>
      </dgm:t>
    </dgm:pt>
    <dgm:pt modelId="{488E2129-E203-41C7-BFFC-AA3A9E31C55D}" type="parTrans" cxnId="{CA817549-0804-4F41-828B-A3C663B5CF94}">
      <dgm:prSet/>
      <dgm:spPr/>
      <dgm:t>
        <a:bodyPr/>
        <a:lstStyle/>
        <a:p>
          <a:endParaRPr lang="cs-CZ"/>
        </a:p>
      </dgm:t>
    </dgm:pt>
    <dgm:pt modelId="{593472BE-C7D6-4D6F-BEBA-0610903C0898}" type="sibTrans" cxnId="{CA817549-0804-4F41-828B-A3C663B5CF94}">
      <dgm:prSet/>
      <dgm:spPr/>
      <dgm:t>
        <a:bodyPr/>
        <a:lstStyle/>
        <a:p>
          <a:endParaRPr lang="cs-CZ"/>
        </a:p>
      </dgm:t>
    </dgm:pt>
    <dgm:pt modelId="{3BAC0225-7A2D-4A64-A19C-464695AE5CD5}">
      <dgm:prSet phldrT="[Text]"/>
      <dgm:spPr/>
      <dgm:t>
        <a:bodyPr/>
        <a:lstStyle/>
        <a:p>
          <a:r>
            <a:rPr lang="cs-CZ" b="1" dirty="0" smtClean="0"/>
            <a:t>Gwen</a:t>
          </a:r>
          <a:endParaRPr lang="cs-CZ" dirty="0"/>
        </a:p>
      </dgm:t>
    </dgm:pt>
    <dgm:pt modelId="{3B8E9003-DB50-4C2B-AC8D-5258AC2E6F3A}" type="parTrans" cxnId="{0BFF76FC-F160-4DCE-8B02-973580A5583B}">
      <dgm:prSet/>
      <dgm:spPr/>
      <dgm:t>
        <a:bodyPr/>
        <a:lstStyle/>
        <a:p>
          <a:endParaRPr lang="cs-CZ"/>
        </a:p>
      </dgm:t>
    </dgm:pt>
    <dgm:pt modelId="{91356BF9-104B-438B-A573-E0A10BE97DDB}" type="sibTrans" cxnId="{0BFF76FC-F160-4DCE-8B02-973580A5583B}">
      <dgm:prSet/>
      <dgm:spPr/>
      <dgm:t>
        <a:bodyPr/>
        <a:lstStyle/>
        <a:p>
          <a:endParaRPr lang="cs-CZ"/>
        </a:p>
      </dgm:t>
    </dgm:pt>
    <dgm:pt modelId="{D664D16A-BE66-4AD1-8E39-A616AEC735D4}">
      <dgm:prSet phldrT="[Text]"/>
      <dgm:spPr/>
      <dgm:t>
        <a:bodyPr/>
        <a:lstStyle/>
        <a:p>
          <a:r>
            <a:rPr lang="cs-CZ" dirty="0" smtClean="0"/>
            <a:t>milenka Vernona Demeresta, čeká s ním dítě, je při letu zraněna</a:t>
          </a:r>
          <a:endParaRPr lang="cs-CZ" dirty="0"/>
        </a:p>
      </dgm:t>
    </dgm:pt>
    <dgm:pt modelId="{727CDDAE-F134-4A2B-A51F-48B71C63A3CA}" type="parTrans" cxnId="{E7C2A217-BF02-4148-9585-3BC142BC16E4}">
      <dgm:prSet/>
      <dgm:spPr/>
      <dgm:t>
        <a:bodyPr/>
        <a:lstStyle/>
        <a:p>
          <a:endParaRPr lang="cs-CZ"/>
        </a:p>
      </dgm:t>
    </dgm:pt>
    <dgm:pt modelId="{8BC9429C-BB87-4106-B305-439877D673E4}" type="sibTrans" cxnId="{E7C2A217-BF02-4148-9585-3BC142BC16E4}">
      <dgm:prSet/>
      <dgm:spPr/>
      <dgm:t>
        <a:bodyPr/>
        <a:lstStyle/>
        <a:p>
          <a:endParaRPr lang="cs-CZ"/>
        </a:p>
      </dgm:t>
    </dgm:pt>
    <dgm:pt modelId="{E0164BA4-7C77-49FA-AB8B-12F696CB50E7}" type="pres">
      <dgm:prSet presAssocID="{702FCE20-DE96-4047-9C48-976D813BD8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2A050C4-0FE7-4A1F-B5BB-C463B6736340}" type="pres">
      <dgm:prSet presAssocID="{E54E110A-616A-45BB-BA14-8073448FF14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D78C2F-10E2-4BB1-8CEE-E72B031BD01B}" type="pres">
      <dgm:prSet presAssocID="{E54E110A-616A-45BB-BA14-8073448FF140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F678F4-4608-4232-9547-B142024E3E6E}" type="pres">
      <dgm:prSet presAssocID="{1C9A5529-C76D-47FB-A4F2-13D4E60D9BD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52D33CE-8924-4D93-AF6C-E6B9176812A4}" type="pres">
      <dgm:prSet presAssocID="{1C9A5529-C76D-47FB-A4F2-13D4E60D9BD9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795B4B-C4F2-44D4-943F-BD20D1D6C40F}" type="pres">
      <dgm:prSet presAssocID="{95A5B652-4930-4FDC-8D15-DB6645AF337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EA571C-4721-4910-9EB2-1500C2E6BFC6}" type="pres">
      <dgm:prSet presAssocID="{95A5B652-4930-4FDC-8D15-DB6645AF337E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A7F1CDD-C277-4072-9D0A-4E92903BA64E}" type="pres">
      <dgm:prSet presAssocID="{3BAC0225-7A2D-4A64-A19C-464695AE5CD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DF1F233-177A-4801-B60C-C8F78369B66B}" type="pres">
      <dgm:prSet presAssocID="{3BAC0225-7A2D-4A64-A19C-464695AE5CD5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A47A6B1-D45E-494D-B8DE-FADEC648AC6C}" srcId="{702FCE20-DE96-4047-9C48-976D813BD8EB}" destId="{E54E110A-616A-45BB-BA14-8073448FF140}" srcOrd="0" destOrd="0" parTransId="{301BA2A8-3E32-465D-9765-8D1AAF3F409F}" sibTransId="{777D54D8-5F4F-48F0-B755-3FF7D38038FB}"/>
    <dgm:cxn modelId="{0BFF76FC-F160-4DCE-8B02-973580A5583B}" srcId="{702FCE20-DE96-4047-9C48-976D813BD8EB}" destId="{3BAC0225-7A2D-4A64-A19C-464695AE5CD5}" srcOrd="3" destOrd="0" parTransId="{3B8E9003-DB50-4C2B-AC8D-5258AC2E6F3A}" sibTransId="{91356BF9-104B-438B-A573-E0A10BE97DDB}"/>
    <dgm:cxn modelId="{012AA2EF-D3F7-46B9-B375-F565F8FDA19A}" type="presOf" srcId="{D664D16A-BE66-4AD1-8E39-A616AEC735D4}" destId="{ADF1F233-177A-4801-B60C-C8F78369B66B}" srcOrd="0" destOrd="0" presId="urn:microsoft.com/office/officeart/2005/8/layout/vList2"/>
    <dgm:cxn modelId="{4AD3459E-3A87-4AEA-AEC1-22A7384A4AD3}" type="presOf" srcId="{3BAC0225-7A2D-4A64-A19C-464695AE5CD5}" destId="{4A7F1CDD-C277-4072-9D0A-4E92903BA64E}" srcOrd="0" destOrd="0" presId="urn:microsoft.com/office/officeart/2005/8/layout/vList2"/>
    <dgm:cxn modelId="{0068903B-9CAD-4B3B-ADCF-2A8D00D5834A}" srcId="{E54E110A-616A-45BB-BA14-8073448FF140}" destId="{F199EA76-1B0F-47BC-AE4B-4C3E675AFF0C}" srcOrd="0" destOrd="0" parTransId="{906B5F2E-71A6-42D9-AE66-1AF20CAB1A7F}" sibTransId="{822A5AD8-3C50-44AE-B9A1-D5EBB1E3F59B}"/>
    <dgm:cxn modelId="{48F51EB3-0CBD-4068-8B09-BA4BD4AB5214}" type="presOf" srcId="{F199EA76-1B0F-47BC-AE4B-4C3E675AFF0C}" destId="{50D78C2F-10E2-4BB1-8CEE-E72B031BD01B}" srcOrd="0" destOrd="0" presId="urn:microsoft.com/office/officeart/2005/8/layout/vList2"/>
    <dgm:cxn modelId="{E7C2A217-BF02-4148-9585-3BC142BC16E4}" srcId="{3BAC0225-7A2D-4A64-A19C-464695AE5CD5}" destId="{D664D16A-BE66-4AD1-8E39-A616AEC735D4}" srcOrd="0" destOrd="0" parTransId="{727CDDAE-F134-4A2B-A51F-48B71C63A3CA}" sibTransId="{8BC9429C-BB87-4106-B305-439877D673E4}"/>
    <dgm:cxn modelId="{7CB8BCDD-CC28-426C-8E87-893EC175989E}" type="presOf" srcId="{702FCE20-DE96-4047-9C48-976D813BD8EB}" destId="{E0164BA4-7C77-49FA-AB8B-12F696CB50E7}" srcOrd="0" destOrd="0" presId="urn:microsoft.com/office/officeart/2005/8/layout/vList2"/>
    <dgm:cxn modelId="{B5DAA087-0946-40FF-B3ED-6776BD342D2E}" srcId="{1C9A5529-C76D-47FB-A4F2-13D4E60D9BD9}" destId="{B68D497E-F0D4-44E1-B886-FE41F5FEED67}" srcOrd="0" destOrd="0" parTransId="{D07D2060-710B-4025-9852-0052633BD4FF}" sibTransId="{E39ACB5D-64A4-49F7-8F0D-CD1987AA1C67}"/>
    <dgm:cxn modelId="{9031E7C0-9CB8-4323-996A-54367869CEF2}" srcId="{702FCE20-DE96-4047-9C48-976D813BD8EB}" destId="{95A5B652-4930-4FDC-8D15-DB6645AF337E}" srcOrd="2" destOrd="0" parTransId="{4520FD7C-B4DE-4CB4-83D2-E56C7219FAAB}" sibTransId="{A0495AC7-38EE-4CEE-A5D3-617060BBC60D}"/>
    <dgm:cxn modelId="{C32AA5A2-7CB5-40D7-9400-2A2BD19E505F}" type="presOf" srcId="{25DF3482-AC5D-4E54-9E16-50E2D7DE9938}" destId="{1BEA571C-4721-4910-9EB2-1500C2E6BFC6}" srcOrd="0" destOrd="0" presId="urn:microsoft.com/office/officeart/2005/8/layout/vList2"/>
    <dgm:cxn modelId="{C78352E5-DB4E-4298-B806-C06E20473BA5}" type="presOf" srcId="{95A5B652-4930-4FDC-8D15-DB6645AF337E}" destId="{3B795B4B-C4F2-44D4-943F-BD20D1D6C40F}" srcOrd="0" destOrd="0" presId="urn:microsoft.com/office/officeart/2005/8/layout/vList2"/>
    <dgm:cxn modelId="{CA817549-0804-4F41-828B-A3C663B5CF94}" srcId="{95A5B652-4930-4FDC-8D15-DB6645AF337E}" destId="{25DF3482-AC5D-4E54-9E16-50E2D7DE9938}" srcOrd="0" destOrd="0" parTransId="{488E2129-E203-41C7-BFFC-AA3A9E31C55D}" sibTransId="{593472BE-C7D6-4D6F-BEBA-0610903C0898}"/>
    <dgm:cxn modelId="{17453AB5-1E98-40D3-B771-4A9CD0E5853A}" type="presOf" srcId="{E54E110A-616A-45BB-BA14-8073448FF140}" destId="{42A050C4-0FE7-4A1F-B5BB-C463B6736340}" srcOrd="0" destOrd="0" presId="urn:microsoft.com/office/officeart/2005/8/layout/vList2"/>
    <dgm:cxn modelId="{5E02B0DC-D40F-4398-AB3B-8EBF0F77F35B}" srcId="{702FCE20-DE96-4047-9C48-976D813BD8EB}" destId="{1C9A5529-C76D-47FB-A4F2-13D4E60D9BD9}" srcOrd="1" destOrd="0" parTransId="{02996A3B-EBC2-42AB-B437-B561BDAE7E77}" sibTransId="{E080C555-2AE5-4579-84D7-204BDBB2F00D}"/>
    <dgm:cxn modelId="{31E2D9C1-B3ED-4609-AD5D-DD9399E58A1D}" type="presOf" srcId="{1C9A5529-C76D-47FB-A4F2-13D4E60D9BD9}" destId="{89F678F4-4608-4232-9547-B142024E3E6E}" srcOrd="0" destOrd="0" presId="urn:microsoft.com/office/officeart/2005/8/layout/vList2"/>
    <dgm:cxn modelId="{F231AABB-F827-4934-A75E-64D48942C44A}" type="presOf" srcId="{B68D497E-F0D4-44E1-B886-FE41F5FEED67}" destId="{A52D33CE-8924-4D93-AF6C-E6B9176812A4}" srcOrd="0" destOrd="0" presId="urn:microsoft.com/office/officeart/2005/8/layout/vList2"/>
    <dgm:cxn modelId="{6E828ABE-A877-4156-9040-4523F9F3164F}" type="presParOf" srcId="{E0164BA4-7C77-49FA-AB8B-12F696CB50E7}" destId="{42A050C4-0FE7-4A1F-B5BB-C463B6736340}" srcOrd="0" destOrd="0" presId="urn:microsoft.com/office/officeart/2005/8/layout/vList2"/>
    <dgm:cxn modelId="{8C41E1B1-4BE0-45EC-A01E-8C8266C143E5}" type="presParOf" srcId="{E0164BA4-7C77-49FA-AB8B-12F696CB50E7}" destId="{50D78C2F-10E2-4BB1-8CEE-E72B031BD01B}" srcOrd="1" destOrd="0" presId="urn:microsoft.com/office/officeart/2005/8/layout/vList2"/>
    <dgm:cxn modelId="{B05DF182-550D-449E-8944-B6EB12D0C220}" type="presParOf" srcId="{E0164BA4-7C77-49FA-AB8B-12F696CB50E7}" destId="{89F678F4-4608-4232-9547-B142024E3E6E}" srcOrd="2" destOrd="0" presId="urn:microsoft.com/office/officeart/2005/8/layout/vList2"/>
    <dgm:cxn modelId="{2D497F39-35A9-497A-90E2-44817598312D}" type="presParOf" srcId="{E0164BA4-7C77-49FA-AB8B-12F696CB50E7}" destId="{A52D33CE-8924-4D93-AF6C-E6B9176812A4}" srcOrd="3" destOrd="0" presId="urn:microsoft.com/office/officeart/2005/8/layout/vList2"/>
    <dgm:cxn modelId="{B5A2FEE1-30D3-4B0A-8CC1-36929C3AD0C1}" type="presParOf" srcId="{E0164BA4-7C77-49FA-AB8B-12F696CB50E7}" destId="{3B795B4B-C4F2-44D4-943F-BD20D1D6C40F}" srcOrd="4" destOrd="0" presId="urn:microsoft.com/office/officeart/2005/8/layout/vList2"/>
    <dgm:cxn modelId="{0B3B98AF-6FA9-4BF9-89C1-41C163BE293A}" type="presParOf" srcId="{E0164BA4-7C77-49FA-AB8B-12F696CB50E7}" destId="{1BEA571C-4721-4910-9EB2-1500C2E6BFC6}" srcOrd="5" destOrd="0" presId="urn:microsoft.com/office/officeart/2005/8/layout/vList2"/>
    <dgm:cxn modelId="{C5F04D1C-6739-4A53-B071-3B37572DAB6B}" type="presParOf" srcId="{E0164BA4-7C77-49FA-AB8B-12F696CB50E7}" destId="{4A7F1CDD-C277-4072-9D0A-4E92903BA64E}" srcOrd="6" destOrd="0" presId="urn:microsoft.com/office/officeart/2005/8/layout/vList2"/>
    <dgm:cxn modelId="{17087BDF-6B11-4BE8-BE38-8D0DFFACC9BA}" type="presParOf" srcId="{E0164BA4-7C77-49FA-AB8B-12F696CB50E7}" destId="{ADF1F233-177A-4801-B60C-C8F78369B66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A050C4-0FE7-4A1F-B5BB-C463B6736340}">
      <dsp:nvSpPr>
        <dsp:cNvPr id="0" name=""/>
        <dsp:cNvSpPr/>
      </dsp:nvSpPr>
      <dsp:spPr>
        <a:xfrm>
          <a:off x="0" y="48609"/>
          <a:ext cx="8280920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/>
            <a:t>Mel Bakersfeld</a:t>
          </a:r>
          <a:endParaRPr lang="cs-CZ" sz="2900" kern="1200" dirty="0"/>
        </a:p>
      </dsp:txBody>
      <dsp:txXfrm>
        <a:off x="0" y="48609"/>
        <a:ext cx="8280920" cy="695565"/>
      </dsp:txXfrm>
    </dsp:sp>
    <dsp:sp modelId="{50D78C2F-10E2-4BB1-8CEE-E72B031BD01B}">
      <dsp:nvSpPr>
        <dsp:cNvPr id="0" name=""/>
        <dsp:cNvSpPr/>
      </dsp:nvSpPr>
      <dsp:spPr>
        <a:xfrm>
          <a:off x="0" y="744175"/>
          <a:ext cx="828092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 dirty="0" smtClean="0"/>
            <a:t>generální ředitel letiště</a:t>
          </a:r>
          <a:endParaRPr lang="cs-CZ" sz="2300" kern="1200" dirty="0"/>
        </a:p>
      </dsp:txBody>
      <dsp:txXfrm>
        <a:off x="0" y="744175"/>
        <a:ext cx="8280920" cy="480240"/>
      </dsp:txXfrm>
    </dsp:sp>
    <dsp:sp modelId="{89F678F4-4608-4232-9547-B142024E3E6E}">
      <dsp:nvSpPr>
        <dsp:cNvPr id="0" name=""/>
        <dsp:cNvSpPr/>
      </dsp:nvSpPr>
      <dsp:spPr>
        <a:xfrm>
          <a:off x="0" y="1224415"/>
          <a:ext cx="8280920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/>
            <a:t>D. O. Guerrero</a:t>
          </a:r>
          <a:endParaRPr lang="cs-CZ" sz="2900" kern="1200" dirty="0"/>
        </a:p>
      </dsp:txBody>
      <dsp:txXfrm>
        <a:off x="0" y="1224415"/>
        <a:ext cx="8280920" cy="695565"/>
      </dsp:txXfrm>
    </dsp:sp>
    <dsp:sp modelId="{A52D33CE-8924-4D93-AF6C-E6B9176812A4}">
      <dsp:nvSpPr>
        <dsp:cNvPr id="0" name=""/>
        <dsp:cNvSpPr/>
      </dsp:nvSpPr>
      <dsp:spPr>
        <a:xfrm>
          <a:off x="0" y="1919980"/>
          <a:ext cx="828092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 dirty="0" smtClean="0"/>
            <a:t>chce skončit se životem a odpálit v letadle bombu</a:t>
          </a:r>
          <a:endParaRPr lang="cs-CZ" sz="2300" kern="1200" dirty="0"/>
        </a:p>
      </dsp:txBody>
      <dsp:txXfrm>
        <a:off x="0" y="1919980"/>
        <a:ext cx="8280920" cy="480240"/>
      </dsp:txXfrm>
    </dsp:sp>
    <dsp:sp modelId="{3B795B4B-C4F2-44D4-943F-BD20D1D6C40F}">
      <dsp:nvSpPr>
        <dsp:cNvPr id="0" name=""/>
        <dsp:cNvSpPr/>
      </dsp:nvSpPr>
      <dsp:spPr>
        <a:xfrm>
          <a:off x="0" y="2400220"/>
          <a:ext cx="8280920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/>
            <a:t>Vernon Demerest</a:t>
          </a:r>
          <a:endParaRPr lang="cs-CZ" sz="2900" kern="1200" dirty="0"/>
        </a:p>
      </dsp:txBody>
      <dsp:txXfrm>
        <a:off x="0" y="2400220"/>
        <a:ext cx="8280920" cy="695565"/>
      </dsp:txXfrm>
    </dsp:sp>
    <dsp:sp modelId="{1BEA571C-4721-4910-9EB2-1500C2E6BFC6}">
      <dsp:nvSpPr>
        <dsp:cNvPr id="0" name=""/>
        <dsp:cNvSpPr/>
      </dsp:nvSpPr>
      <dsp:spPr>
        <a:xfrm>
          <a:off x="0" y="3095785"/>
          <a:ext cx="8280920" cy="72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 dirty="0" smtClean="0"/>
            <a:t>švagr Mela Bakesfelda, kapitán letu, ve kterém chce Guerrero odpálit bombu</a:t>
          </a:r>
          <a:endParaRPr lang="cs-CZ" sz="2300" kern="1200" dirty="0"/>
        </a:p>
      </dsp:txBody>
      <dsp:txXfrm>
        <a:off x="0" y="3095785"/>
        <a:ext cx="8280920" cy="720359"/>
      </dsp:txXfrm>
    </dsp:sp>
    <dsp:sp modelId="{4A7F1CDD-C277-4072-9D0A-4E92903BA64E}">
      <dsp:nvSpPr>
        <dsp:cNvPr id="0" name=""/>
        <dsp:cNvSpPr/>
      </dsp:nvSpPr>
      <dsp:spPr>
        <a:xfrm>
          <a:off x="0" y="3816145"/>
          <a:ext cx="8280920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/>
            <a:t>Gwen</a:t>
          </a:r>
          <a:endParaRPr lang="cs-CZ" sz="2900" kern="1200" dirty="0"/>
        </a:p>
      </dsp:txBody>
      <dsp:txXfrm>
        <a:off x="0" y="3816145"/>
        <a:ext cx="8280920" cy="695565"/>
      </dsp:txXfrm>
    </dsp:sp>
    <dsp:sp modelId="{ADF1F233-177A-4801-B60C-C8F78369B66B}">
      <dsp:nvSpPr>
        <dsp:cNvPr id="0" name=""/>
        <dsp:cNvSpPr/>
      </dsp:nvSpPr>
      <dsp:spPr>
        <a:xfrm>
          <a:off x="0" y="4511710"/>
          <a:ext cx="828092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 dirty="0" smtClean="0"/>
            <a:t>milenka Vernona Demeresta, čeká s ním dítě, je při letu zraněna</a:t>
          </a:r>
          <a:endParaRPr lang="cs-CZ" sz="2300" kern="1200" dirty="0"/>
        </a:p>
      </dsp:txBody>
      <dsp:txXfrm>
        <a:off x="0" y="4511710"/>
        <a:ext cx="8280920" cy="480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D7B4-AEE4-4F31-8B11-A1BCAA7F1161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7442-C6EB-4F73-BB92-52D8D8170A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D7B4-AEE4-4F31-8B11-A1BCAA7F1161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7442-C6EB-4F73-BB92-52D8D8170A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D7B4-AEE4-4F31-8B11-A1BCAA7F1161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7442-C6EB-4F73-BB92-52D8D8170A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D7B4-AEE4-4F31-8B11-A1BCAA7F1161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7442-C6EB-4F73-BB92-52D8D8170A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D7B4-AEE4-4F31-8B11-A1BCAA7F1161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7442-C6EB-4F73-BB92-52D8D8170A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D7B4-AEE4-4F31-8B11-A1BCAA7F1161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7442-C6EB-4F73-BB92-52D8D8170A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D7B4-AEE4-4F31-8B11-A1BCAA7F1161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7442-C6EB-4F73-BB92-52D8D8170A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D7B4-AEE4-4F31-8B11-A1BCAA7F1161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7442-C6EB-4F73-BB92-52D8D8170A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D7B4-AEE4-4F31-8B11-A1BCAA7F1161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7442-C6EB-4F73-BB92-52D8D8170A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D7B4-AEE4-4F31-8B11-A1BCAA7F1161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7442-C6EB-4F73-BB92-52D8D8170A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D7B4-AEE4-4F31-8B11-A1BCAA7F1161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7442-C6EB-4F73-BB92-52D8D8170A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CD7B4-AEE4-4F31-8B11-A1BCAA7F1161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37442-C6EB-4F73-BB92-52D8D8170A6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>
                <a:latin typeface="Georgia" pitchFamily="18" charset="0"/>
              </a:rPr>
              <a:t>	</a:t>
            </a:r>
            <a:r>
              <a:rPr lang="cs-CZ" b="1" dirty="0" smtClean="0">
                <a:latin typeface="Candara" pitchFamily="34" charset="0"/>
              </a:rPr>
              <a:t>Vzdělávací oblast</a:t>
            </a:r>
            <a:r>
              <a:rPr lang="cs-CZ" dirty="0" smtClean="0">
                <a:latin typeface="Candara" pitchFamily="34" charset="0"/>
              </a:rPr>
              <a:t>: </a:t>
            </a:r>
            <a:br>
              <a:rPr lang="cs-CZ" dirty="0" smtClean="0">
                <a:latin typeface="Candara" pitchFamily="34" charset="0"/>
              </a:rPr>
            </a:br>
            <a:r>
              <a:rPr lang="cs-CZ" dirty="0" smtClean="0">
                <a:latin typeface="Candara" pitchFamily="34" charset="0"/>
              </a:rPr>
              <a:t>Jazyk a jazyková komunikace</a:t>
            </a:r>
            <a:br>
              <a:rPr lang="cs-CZ" dirty="0" smtClean="0">
                <a:latin typeface="Candara" pitchFamily="34" charset="0"/>
              </a:rPr>
            </a:br>
            <a:r>
              <a:rPr lang="cs-CZ" b="1" dirty="0" smtClean="0">
                <a:latin typeface="Candara" pitchFamily="34" charset="0"/>
              </a:rPr>
              <a:t>Vyučovací předmět</a:t>
            </a:r>
            <a:r>
              <a:rPr lang="cs-CZ" dirty="0" smtClean="0">
                <a:latin typeface="Candara" pitchFamily="34" charset="0"/>
              </a:rPr>
              <a:t>: </a:t>
            </a:r>
            <a:br>
              <a:rPr lang="cs-CZ" dirty="0" smtClean="0">
                <a:latin typeface="Candara" pitchFamily="34" charset="0"/>
              </a:rPr>
            </a:br>
            <a:r>
              <a:rPr lang="cs-CZ" dirty="0" smtClean="0">
                <a:latin typeface="Candara" pitchFamily="34" charset="0"/>
              </a:rPr>
              <a:t>Český jazyk a literatura</a:t>
            </a:r>
            <a:br>
              <a:rPr lang="cs-CZ" dirty="0" smtClean="0">
                <a:latin typeface="Candara" pitchFamily="34" charset="0"/>
              </a:rPr>
            </a:br>
            <a:r>
              <a:rPr lang="cs-CZ" b="1" dirty="0" smtClean="0">
                <a:latin typeface="Candara" pitchFamily="34" charset="0"/>
              </a:rPr>
              <a:t>Ročník</a:t>
            </a:r>
            <a:r>
              <a:rPr lang="cs-CZ" dirty="0" smtClean="0">
                <a:latin typeface="Candara" pitchFamily="34" charset="0"/>
              </a:rPr>
              <a:t>: 9. ročník </a:t>
            </a:r>
            <a:br>
              <a:rPr lang="cs-CZ" dirty="0" smtClean="0">
                <a:latin typeface="Candara" pitchFamily="34" charset="0"/>
              </a:rPr>
            </a:br>
            <a:r>
              <a:rPr lang="cs-CZ" b="1" dirty="0" smtClean="0">
                <a:latin typeface="Candara" pitchFamily="34" charset="0"/>
              </a:rPr>
              <a:t>Anotace</a:t>
            </a:r>
            <a:r>
              <a:rPr lang="cs-CZ" dirty="0" smtClean="0">
                <a:latin typeface="Candara" pitchFamily="34" charset="0"/>
              </a:rPr>
              <a:t>: </a:t>
            </a:r>
            <a:r>
              <a:rPr lang="cs-CZ" b="1" dirty="0" smtClean="0">
                <a:latin typeface="Candara" pitchFamily="34" charset="0"/>
              </a:rPr>
              <a:t>Arthur Hailey  </a:t>
            </a:r>
            <a:r>
              <a:rPr lang="cs-CZ" dirty="0" smtClean="0">
                <a:latin typeface="Candara" pitchFamily="34" charset="0"/>
              </a:rPr>
              <a:t/>
            </a:r>
            <a:br>
              <a:rPr lang="cs-CZ" dirty="0" smtClean="0">
                <a:latin typeface="Candara" pitchFamily="34" charset="0"/>
              </a:rPr>
            </a:br>
            <a:r>
              <a:rPr lang="cs-CZ" dirty="0" smtClean="0">
                <a:latin typeface="Candara" pitchFamily="34" charset="0"/>
              </a:rPr>
              <a:t>životopis a romány, výklad tzv. profesního sociologického románu, ukázka z románu Letiště</a:t>
            </a:r>
            <a:br>
              <a:rPr lang="cs-CZ" dirty="0" smtClean="0">
                <a:latin typeface="Candara" pitchFamily="34" charset="0"/>
              </a:rPr>
            </a:br>
            <a:r>
              <a:rPr lang="cs-CZ" dirty="0" smtClean="0">
                <a:latin typeface="Candara" pitchFamily="34" charset="0"/>
              </a:rPr>
              <a:t/>
            </a:r>
            <a:br>
              <a:rPr lang="cs-CZ" dirty="0" smtClean="0">
                <a:latin typeface="Candara" pitchFamily="34" charset="0"/>
              </a:rPr>
            </a:br>
            <a:r>
              <a:rPr lang="cs-CZ" b="1" dirty="0" smtClean="0">
                <a:latin typeface="Candara" pitchFamily="34" charset="0"/>
              </a:rPr>
              <a:t>Podpora vzdělávání v ZŠ Židlochovice</a:t>
            </a:r>
            <a:r>
              <a:rPr lang="cs-CZ" dirty="0" smtClean="0">
                <a:latin typeface="Candara" pitchFamily="34" charset="0"/>
              </a:rPr>
              <a:t/>
            </a:r>
            <a:br>
              <a:rPr lang="cs-CZ" dirty="0" smtClean="0">
                <a:latin typeface="Candara" pitchFamily="34" charset="0"/>
              </a:rPr>
            </a:br>
            <a:r>
              <a:rPr lang="cs-CZ" b="1" dirty="0" smtClean="0">
                <a:latin typeface="Candara" pitchFamily="34" charset="0"/>
              </a:rPr>
              <a:t>Autor materiálu</a:t>
            </a:r>
            <a:r>
              <a:rPr lang="cs-CZ" dirty="0" smtClean="0">
                <a:latin typeface="Candara" pitchFamily="34" charset="0"/>
              </a:rPr>
              <a:t>: Mgr. Petra Karpíšková</a:t>
            </a:r>
            <a:br>
              <a:rPr lang="cs-CZ" dirty="0" smtClean="0">
                <a:latin typeface="Candara" pitchFamily="34" charset="0"/>
              </a:rPr>
            </a:br>
            <a:r>
              <a:rPr lang="cs-CZ" b="1" dirty="0" smtClean="0">
                <a:latin typeface="Candara" pitchFamily="34" charset="0"/>
              </a:rPr>
              <a:t>Vytvořeno</a:t>
            </a:r>
            <a:r>
              <a:rPr lang="cs-CZ" dirty="0" smtClean="0">
                <a:latin typeface="Candara" pitchFamily="34" charset="0"/>
              </a:rPr>
              <a:t>: březen 2012</a:t>
            </a:r>
            <a:endParaRPr lang="cs-CZ" dirty="0">
              <a:latin typeface="Candara" pitchFamily="34" charset="0"/>
            </a:endParaRPr>
          </a:p>
        </p:txBody>
      </p:sp>
    </p:spTree>
  </p:cSld>
  <p:clrMapOvr>
    <a:masterClrMapping/>
  </p:clrMapOvr>
  <p:transition spd="slow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031852" y="692696"/>
            <a:ext cx="5220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Arthur Hailey</a:t>
            </a:r>
            <a:endParaRPr lang="cs-CZ" sz="5400" dirty="0">
              <a:ln w="18415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2080" y="692696"/>
            <a:ext cx="3394720" cy="543346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 smtClean="0">
                <a:latin typeface="Calibri"/>
              </a:rPr>
              <a:t>	</a:t>
            </a:r>
            <a:r>
              <a:rPr lang="cs-CZ" sz="3400" dirty="0" smtClean="0">
                <a:latin typeface="Candara" pitchFamily="34" charset="0"/>
              </a:rPr>
              <a:t>*1920 Anglie</a:t>
            </a:r>
          </a:p>
          <a:p>
            <a:pPr>
              <a:buNone/>
            </a:pPr>
            <a:r>
              <a:rPr lang="cs-CZ" sz="3400" dirty="0" smtClean="0">
                <a:latin typeface="Candara" pitchFamily="34" charset="0"/>
              </a:rPr>
              <a:t>	†2004 Bahamy</a:t>
            </a:r>
          </a:p>
          <a:p>
            <a:r>
              <a:rPr lang="cs-CZ" sz="3400" dirty="0" smtClean="0">
                <a:latin typeface="Candara" pitchFamily="34" charset="0"/>
              </a:rPr>
              <a:t>2. světová válka -  sloužil v RAF</a:t>
            </a:r>
          </a:p>
          <a:p>
            <a:r>
              <a:rPr lang="cs-CZ" sz="3400" dirty="0" smtClean="0">
                <a:latin typeface="Candara" pitchFamily="34" charset="0"/>
              </a:rPr>
              <a:t>1947 – přestěhoval se do Kanady. </a:t>
            </a:r>
          </a:p>
          <a:p>
            <a:r>
              <a:rPr lang="cs-CZ" sz="3400" dirty="0" smtClean="0">
                <a:latin typeface="Candara" pitchFamily="34" charset="0"/>
              </a:rPr>
              <a:t>1956 – televizní hra </a:t>
            </a:r>
            <a:r>
              <a:rPr lang="cs-CZ" sz="3400" i="1" dirty="0" smtClean="0">
                <a:latin typeface="Candara" pitchFamily="34" charset="0"/>
              </a:rPr>
              <a:t>Let do nebezpečí</a:t>
            </a:r>
            <a:r>
              <a:rPr lang="cs-CZ" sz="3400" dirty="0" smtClean="0">
                <a:latin typeface="Candara" pitchFamily="34" charset="0"/>
              </a:rPr>
              <a:t> </a:t>
            </a:r>
          </a:p>
          <a:p>
            <a:r>
              <a:rPr lang="cs-CZ" sz="3400" dirty="0" smtClean="0">
                <a:latin typeface="Candara" pitchFamily="34" charset="0"/>
              </a:rPr>
              <a:t>1965 – se přestěhoval do Kalifornie</a:t>
            </a:r>
          </a:p>
          <a:p>
            <a:r>
              <a:rPr lang="cs-CZ" sz="3400" dirty="0" smtClean="0">
                <a:latin typeface="Candara" pitchFamily="34" charset="0"/>
              </a:rPr>
              <a:t>1969 –  se přestěhoval kvůli daním </a:t>
            </a:r>
            <a:br>
              <a:rPr lang="cs-CZ" sz="3400" dirty="0" smtClean="0">
                <a:latin typeface="Candara" pitchFamily="34" charset="0"/>
              </a:rPr>
            </a:br>
            <a:r>
              <a:rPr lang="cs-CZ" sz="3400" dirty="0" smtClean="0">
                <a:latin typeface="Candara" pitchFamily="34" charset="0"/>
              </a:rPr>
              <a:t>na Bahamy</a:t>
            </a:r>
          </a:p>
          <a:p>
            <a:r>
              <a:rPr lang="cs-CZ" sz="3400" dirty="0" smtClean="0">
                <a:latin typeface="Candara" pitchFamily="34" charset="0"/>
              </a:rPr>
              <a:t>Jeho žena Sheila napsala knihu </a:t>
            </a:r>
            <a:r>
              <a:rPr lang="cs-CZ" sz="3400" i="1" dirty="0" smtClean="0">
                <a:latin typeface="Candara" pitchFamily="34" charset="0"/>
              </a:rPr>
              <a:t>Vzala jsem si bestsellera</a:t>
            </a:r>
            <a:endParaRPr lang="cs-CZ" sz="3400" dirty="0" smtClean="0">
              <a:latin typeface="Candara" pitchFamily="34" charset="0"/>
            </a:endParaRP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523246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286000" y="332656"/>
            <a:ext cx="6534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cs-CZ" sz="2400" dirty="0" smtClean="0">
                <a:latin typeface="Candara" pitchFamily="34" charset="0"/>
                <a:cs typeface="Arial" pitchFamily="34" charset="0"/>
              </a:rPr>
              <a:t>Arthur Hailey je zakladatel žánru </a:t>
            </a:r>
            <a:br>
              <a:rPr lang="cs-CZ" sz="2400" dirty="0" smtClean="0">
                <a:latin typeface="Candara" pitchFamily="34" charset="0"/>
                <a:cs typeface="Arial" pitchFamily="34" charset="0"/>
              </a:rPr>
            </a:br>
            <a:r>
              <a:rPr lang="cs-CZ" sz="2400" dirty="0" smtClean="0">
                <a:latin typeface="Candara" pitchFamily="34" charset="0"/>
                <a:cs typeface="Arial" pitchFamily="34" charset="0"/>
              </a:rPr>
              <a:t>tzv. </a:t>
            </a:r>
            <a:r>
              <a:rPr lang="cs-CZ" sz="2400" b="1" i="1" dirty="0" smtClean="0">
                <a:latin typeface="Candara" pitchFamily="34" charset="0"/>
                <a:cs typeface="Arial" pitchFamily="34" charset="0"/>
              </a:rPr>
              <a:t>profesního sociologického románu</a:t>
            </a:r>
            <a:r>
              <a:rPr lang="cs-CZ" sz="2400" b="1" dirty="0" smtClean="0">
                <a:latin typeface="Candara" pitchFamily="34" charset="0"/>
                <a:cs typeface="Arial" pitchFamily="34" charset="0"/>
              </a:rPr>
              <a:t>. 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400" dirty="0">
                <a:latin typeface="Candara" pitchFamily="34" charset="0"/>
                <a:cs typeface="Arial" pitchFamily="34" charset="0"/>
              </a:rPr>
              <a:t>D</a:t>
            </a:r>
            <a:r>
              <a:rPr lang="cs-CZ" sz="2400" dirty="0" smtClean="0">
                <a:latin typeface="Candara" pitchFamily="34" charset="0"/>
                <a:cs typeface="Arial" pitchFamily="34" charset="0"/>
              </a:rPr>
              <a:t>o nejmenších podrobností popisuje profesní prostředí, ve kterém se děj odehrává. 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400" dirty="0">
                <a:latin typeface="Candara" pitchFamily="34" charset="0"/>
                <a:cs typeface="Arial" pitchFamily="34" charset="0"/>
              </a:rPr>
              <a:t>P</a:t>
            </a:r>
            <a:r>
              <a:rPr lang="cs-CZ" sz="2400" dirty="0" smtClean="0">
                <a:latin typeface="Candara" pitchFamily="34" charset="0"/>
                <a:cs typeface="Arial" pitchFamily="34" charset="0"/>
              </a:rPr>
              <a:t>o celém světě se prodalo přes 170 milionů knih, ve více než 40 jazycích. </a:t>
            </a:r>
            <a:endParaRPr lang="cs-CZ" sz="2400" dirty="0"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789040"/>
            <a:ext cx="1800200" cy="2724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888432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60648"/>
            <a:ext cx="208823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573016"/>
            <a:ext cx="208823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548680"/>
            <a:ext cx="2358998" cy="3520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4788024" y="548680"/>
            <a:ext cx="3384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Letiště</a:t>
            </a:r>
            <a:endParaRPr lang="cs-CZ" sz="5400" dirty="0">
              <a:ln w="18415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779912" y="1484784"/>
            <a:ext cx="536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Román se odehrává na fiktivním </a:t>
            </a:r>
          </a:p>
          <a:p>
            <a:pPr algn="ctr"/>
            <a:r>
              <a:rPr lang="cs-CZ" sz="2000" b="1" dirty="0" smtClean="0"/>
              <a:t>Lincolnově mezinárodním letišti v Illinois</a:t>
            </a:r>
            <a:endParaRPr lang="cs-CZ" sz="2000" b="1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02307" y="677106"/>
            <a:ext cx="57393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Hlavní postavy</a:t>
            </a:r>
            <a:endParaRPr lang="cs-CZ" dirty="0">
              <a:ln w="18415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67544" y="1412776"/>
          <a:ext cx="82809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467544" y="620688"/>
          <a:ext cx="4231197" cy="5580074"/>
        </p:xfrm>
        <a:graphic>
          <a:graphicData uri="http://schemas.openxmlformats.org/presentationml/2006/ole">
            <p:oleObj spid="_x0000_s1026" name="Acrobat Document" r:id="rId3" imgW="5668166" imgH="8019048" progId="AcroExch.Document.7">
              <p:embed/>
            </p:oleObj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404664"/>
            <a:ext cx="4032448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Candara" pitchFamily="34" charset="0"/>
              </a:rPr>
              <a:t>Arthur Hailey. In: </a:t>
            </a:r>
            <a:r>
              <a:rPr lang="en-US" sz="1600" i="1" dirty="0" smtClean="0">
                <a:latin typeface="Candara" pitchFamily="34" charset="0"/>
              </a:rPr>
              <a:t>Wikipedia</a:t>
            </a:r>
            <a:r>
              <a:rPr lang="en-US" sz="1600" dirty="0" smtClean="0">
                <a:latin typeface="Candara" pitchFamily="34" charset="0"/>
              </a:rPr>
              <a:t>: </a:t>
            </a:r>
            <a:r>
              <a:rPr lang="en-US" sz="1600" i="1" dirty="0" smtClean="0">
                <a:latin typeface="Candara" pitchFamily="34" charset="0"/>
              </a:rPr>
              <a:t>the free encyclopedia</a:t>
            </a:r>
            <a:r>
              <a:rPr lang="en-US" sz="1600" dirty="0" smtClean="0">
                <a:latin typeface="Candara" pitchFamily="34" charset="0"/>
              </a:rPr>
              <a:t> [online]. San Francisco (CA): Wikimedia Foundation, 2001-, 29. 12. 2011 [cit. 2012-02-07]. </a:t>
            </a:r>
            <a:r>
              <a:rPr lang="en-US" sz="1600" dirty="0" err="1" smtClean="0">
                <a:latin typeface="Candara" pitchFamily="34" charset="0"/>
              </a:rPr>
              <a:t>Dostupné</a:t>
            </a:r>
            <a:r>
              <a:rPr lang="en-US" sz="1600" dirty="0" smtClean="0">
                <a:latin typeface="Candara" pitchFamily="34" charset="0"/>
              </a:rPr>
              <a:t> z: http://cs.wikipedia.org/wiki/Arthur_Hailey </a:t>
            </a:r>
            <a:endParaRPr lang="cs-CZ" sz="1600" dirty="0" smtClean="0">
              <a:latin typeface="Candara" pitchFamily="34" charset="0"/>
            </a:endParaRPr>
          </a:p>
          <a:p>
            <a:r>
              <a:rPr lang="cs-CZ" sz="1600" dirty="0" smtClean="0">
                <a:latin typeface="Candara" pitchFamily="34" charset="0"/>
              </a:rPr>
              <a:t>HAILEY, Arthur. </a:t>
            </a:r>
            <a:r>
              <a:rPr lang="cs-CZ" sz="1600" i="1" dirty="0" smtClean="0">
                <a:latin typeface="Candara" pitchFamily="34" charset="0"/>
              </a:rPr>
              <a:t>Letiště</a:t>
            </a:r>
            <a:r>
              <a:rPr lang="cs-CZ" sz="1600" dirty="0" smtClean="0">
                <a:latin typeface="Candara" pitchFamily="34" charset="0"/>
              </a:rPr>
              <a:t>. Ostrava: Anagram, 2006, 464 s. ISBN 80- 7342- 101-1. </a:t>
            </a:r>
            <a:endParaRPr lang="en-US" sz="1600" b="1" dirty="0" smtClean="0">
              <a:latin typeface="Candara" pitchFamily="34" charset="0"/>
            </a:endParaRPr>
          </a:p>
          <a:p>
            <a:r>
              <a:rPr lang="cs-CZ" sz="1600" b="1" dirty="0" smtClean="0">
                <a:latin typeface="Candara" pitchFamily="34" charset="0"/>
              </a:rPr>
              <a:t>Obrázky</a:t>
            </a:r>
            <a:r>
              <a:rPr lang="cs-CZ" sz="1600" dirty="0" smtClean="0">
                <a:latin typeface="Candara" pitchFamily="34" charset="0"/>
              </a:rPr>
              <a:t> </a:t>
            </a:r>
            <a:r>
              <a:rPr lang="en-US" sz="1600" dirty="0" smtClean="0">
                <a:latin typeface="Candara" pitchFamily="34" charset="0"/>
              </a:rPr>
              <a:t>[</a:t>
            </a:r>
            <a:r>
              <a:rPr lang="cs-CZ" sz="1600" dirty="0" smtClean="0">
                <a:latin typeface="Candara" pitchFamily="34" charset="0"/>
              </a:rPr>
              <a:t>cit</a:t>
            </a:r>
            <a:r>
              <a:rPr lang="cs-CZ" sz="1600" dirty="0" smtClean="0">
                <a:latin typeface="Candara" pitchFamily="34" charset="0"/>
              </a:rPr>
              <a:t>. 7. 2. 2012</a:t>
            </a:r>
            <a:r>
              <a:rPr lang="en-US" sz="1600" dirty="0" smtClean="0">
                <a:latin typeface="Candara" pitchFamily="34" charset="0"/>
              </a:rPr>
              <a:t>]</a:t>
            </a:r>
            <a:endParaRPr lang="cs-CZ" sz="1600" dirty="0" smtClean="0">
              <a:latin typeface="Candara" pitchFamily="34" charset="0"/>
            </a:endParaRPr>
          </a:p>
          <a:p>
            <a:r>
              <a:rPr lang="cs-CZ" sz="1600" dirty="0" smtClean="0">
                <a:latin typeface="Candara" pitchFamily="34" charset="0"/>
              </a:rPr>
              <a:t>http://www.</a:t>
            </a:r>
            <a:r>
              <a:rPr lang="cs-CZ" sz="1600" dirty="0" err="1" smtClean="0">
                <a:latin typeface="Candara" pitchFamily="34" charset="0"/>
              </a:rPr>
              <a:t>desktopnexus.com</a:t>
            </a:r>
            <a:r>
              <a:rPr lang="cs-CZ" sz="1600" dirty="0" smtClean="0">
                <a:latin typeface="Candara" pitchFamily="34" charset="0"/>
              </a:rPr>
              <a:t>/dl/</a:t>
            </a:r>
            <a:r>
              <a:rPr lang="cs-CZ" sz="1600" dirty="0" err="1" smtClean="0">
                <a:latin typeface="Candara" pitchFamily="34" charset="0"/>
              </a:rPr>
              <a:t>inline</a:t>
            </a:r>
            <a:r>
              <a:rPr lang="cs-CZ" sz="1600" dirty="0" smtClean="0">
                <a:latin typeface="Candara" pitchFamily="34" charset="0"/>
              </a:rPr>
              <a:t>/150225/1280x800/1343.jpg?</a:t>
            </a:r>
            <a:r>
              <a:rPr lang="cs-CZ" sz="1600" dirty="0" err="1" smtClean="0">
                <a:latin typeface="Candara" pitchFamily="34" charset="0"/>
              </a:rPr>
              <a:t>nocache</a:t>
            </a:r>
            <a:r>
              <a:rPr lang="cs-CZ" sz="1600" dirty="0" smtClean="0">
                <a:latin typeface="Candara" pitchFamily="34" charset="0"/>
              </a:rPr>
              <a:t>=93886</a:t>
            </a:r>
          </a:p>
          <a:p>
            <a:r>
              <a:rPr lang="cs-CZ" sz="1600" dirty="0" smtClean="0">
                <a:latin typeface="Candara" pitchFamily="34" charset="0"/>
              </a:rPr>
              <a:t>http://www.</a:t>
            </a:r>
            <a:r>
              <a:rPr lang="cs-CZ" sz="1600" dirty="0" err="1" smtClean="0">
                <a:latin typeface="Candara" pitchFamily="34" charset="0"/>
              </a:rPr>
              <a:t>desktopnexus.com</a:t>
            </a:r>
            <a:r>
              <a:rPr lang="cs-CZ" sz="1600" dirty="0" smtClean="0">
                <a:latin typeface="Candara" pitchFamily="34" charset="0"/>
              </a:rPr>
              <a:t>/dl/</a:t>
            </a:r>
            <a:r>
              <a:rPr lang="cs-CZ" sz="1600" dirty="0" err="1" smtClean="0">
                <a:latin typeface="Candara" pitchFamily="34" charset="0"/>
              </a:rPr>
              <a:t>inline</a:t>
            </a:r>
            <a:r>
              <a:rPr lang="cs-CZ" sz="1600" dirty="0" smtClean="0">
                <a:latin typeface="Candara" pitchFamily="34" charset="0"/>
              </a:rPr>
              <a:t>/150225/1280x800/1343.jpg?</a:t>
            </a:r>
            <a:r>
              <a:rPr lang="cs-CZ" sz="1600" dirty="0" err="1" smtClean="0">
                <a:latin typeface="Candara" pitchFamily="34" charset="0"/>
              </a:rPr>
              <a:t>nocache</a:t>
            </a:r>
            <a:r>
              <a:rPr lang="cs-CZ" sz="1600" dirty="0" smtClean="0">
                <a:latin typeface="Candara" pitchFamily="34" charset="0"/>
              </a:rPr>
              <a:t>=93886</a:t>
            </a:r>
          </a:p>
          <a:p>
            <a:r>
              <a:rPr lang="cs-CZ" sz="1600" dirty="0" smtClean="0">
                <a:latin typeface="Candara" pitchFamily="34" charset="0"/>
              </a:rPr>
              <a:t>http://www.</a:t>
            </a:r>
            <a:r>
              <a:rPr lang="cs-CZ" sz="1600" dirty="0" err="1" smtClean="0">
                <a:latin typeface="Candara" pitchFamily="34" charset="0"/>
              </a:rPr>
              <a:t>desktopnexus.com</a:t>
            </a:r>
            <a:r>
              <a:rPr lang="cs-CZ" sz="1600" dirty="0" smtClean="0">
                <a:latin typeface="Candara" pitchFamily="34" charset="0"/>
              </a:rPr>
              <a:t>/dl/</a:t>
            </a:r>
            <a:r>
              <a:rPr lang="cs-CZ" sz="1600" dirty="0" err="1" smtClean="0">
                <a:latin typeface="Candara" pitchFamily="34" charset="0"/>
              </a:rPr>
              <a:t>inline</a:t>
            </a:r>
            <a:r>
              <a:rPr lang="cs-CZ" sz="1600" dirty="0" smtClean="0">
                <a:latin typeface="Candara" pitchFamily="34" charset="0"/>
              </a:rPr>
              <a:t>/150225/1280x800/1343.jpg?</a:t>
            </a:r>
            <a:r>
              <a:rPr lang="cs-CZ" sz="1600" dirty="0" err="1" smtClean="0">
                <a:latin typeface="Candara" pitchFamily="34" charset="0"/>
              </a:rPr>
              <a:t>nocache</a:t>
            </a:r>
            <a:r>
              <a:rPr lang="cs-CZ" sz="1600" dirty="0" smtClean="0">
                <a:latin typeface="Candara" pitchFamily="34" charset="0"/>
              </a:rPr>
              <a:t>=93886</a:t>
            </a:r>
          </a:p>
          <a:p>
            <a:r>
              <a:rPr lang="cs-CZ" sz="1600" dirty="0" smtClean="0">
                <a:latin typeface="Candara" pitchFamily="34" charset="0"/>
              </a:rPr>
              <a:t>http://www.</a:t>
            </a:r>
            <a:r>
              <a:rPr lang="cs-CZ" sz="1600" dirty="0" err="1" smtClean="0">
                <a:latin typeface="Candara" pitchFamily="34" charset="0"/>
              </a:rPr>
              <a:t>tribuneindia.com</a:t>
            </a:r>
            <a:r>
              <a:rPr lang="cs-CZ" sz="1600" dirty="0" smtClean="0">
                <a:latin typeface="Candara" pitchFamily="34" charset="0"/>
              </a:rPr>
              <a:t>/2004/20041127/wd1.jpg</a:t>
            </a:r>
          </a:p>
          <a:p>
            <a:r>
              <a:rPr lang="cs-CZ" sz="1600" dirty="0" smtClean="0">
                <a:latin typeface="Candara" pitchFamily="34" charset="0"/>
              </a:rPr>
              <a:t>http://covers.openlibrary.org/w/id/421698-L.jpg</a:t>
            </a:r>
          </a:p>
          <a:p>
            <a:r>
              <a:rPr lang="cs-CZ" sz="1600" dirty="0" smtClean="0">
                <a:latin typeface="Candara" pitchFamily="34" charset="0"/>
              </a:rPr>
              <a:t>http://2.bp.blogspot.com/_8U5YGYinltk/TATtp3uw7UI/AAAAAAAAF18/i3sbY1mzkOk/s1600/</a:t>
            </a:r>
            <a:r>
              <a:rPr lang="cs-CZ" sz="1600" dirty="0" err="1" smtClean="0">
                <a:latin typeface="Candara" pitchFamily="34" charset="0"/>
              </a:rPr>
              <a:t>Wheels</a:t>
            </a:r>
            <a:r>
              <a:rPr lang="cs-CZ" sz="1600" dirty="0" smtClean="0">
                <a:latin typeface="Candara" pitchFamily="34" charset="0"/>
              </a:rPr>
              <a:t>+By+Arthur+Hailey+(</a:t>
            </a:r>
            <a:r>
              <a:rPr lang="cs-CZ" sz="1600" dirty="0" err="1" smtClean="0">
                <a:latin typeface="Candara" pitchFamily="34" charset="0"/>
              </a:rPr>
              <a:t>published</a:t>
            </a:r>
            <a:r>
              <a:rPr lang="cs-CZ" sz="1600" dirty="0" smtClean="0">
                <a:latin typeface="Candara" pitchFamily="34" charset="0"/>
              </a:rPr>
              <a:t>+in+1978)+-+A+</a:t>
            </a:r>
            <a:r>
              <a:rPr lang="cs-CZ" sz="1600" dirty="0" err="1" smtClean="0">
                <a:latin typeface="Candara" pitchFamily="34" charset="0"/>
              </a:rPr>
              <a:t>thorough</a:t>
            </a:r>
            <a:r>
              <a:rPr lang="cs-CZ" sz="1600" dirty="0" smtClean="0">
                <a:latin typeface="Candara" pitchFamily="34" charset="0"/>
              </a:rPr>
              <a:t>+novel+</a:t>
            </a:r>
            <a:r>
              <a:rPr lang="cs-CZ" sz="1600" dirty="0" err="1" smtClean="0">
                <a:latin typeface="Candara" pitchFamily="34" charset="0"/>
              </a:rPr>
              <a:t>about</a:t>
            </a:r>
            <a:r>
              <a:rPr lang="cs-CZ" sz="1600" dirty="0" smtClean="0">
                <a:latin typeface="Candara" pitchFamily="34" charset="0"/>
              </a:rPr>
              <a:t>+</a:t>
            </a:r>
            <a:r>
              <a:rPr lang="cs-CZ" sz="1600" dirty="0" err="1" smtClean="0">
                <a:latin typeface="Candara" pitchFamily="34" charset="0"/>
              </a:rPr>
              <a:t>the</a:t>
            </a:r>
            <a:r>
              <a:rPr lang="cs-CZ" sz="1600" dirty="0" smtClean="0">
                <a:latin typeface="Candara" pitchFamily="34" charset="0"/>
              </a:rPr>
              <a:t>+automobile+</a:t>
            </a:r>
            <a:r>
              <a:rPr lang="cs-CZ" sz="1600" dirty="0" err="1" smtClean="0">
                <a:latin typeface="Candara" pitchFamily="34" charset="0"/>
              </a:rPr>
              <a:t>industry.jpg</a:t>
            </a:r>
            <a:endParaRPr lang="cs-CZ" sz="1600" dirty="0" smtClean="0">
              <a:latin typeface="Candara" pitchFamily="34" charset="0"/>
            </a:endParaRPr>
          </a:p>
          <a:p>
            <a:r>
              <a:rPr lang="cs-CZ" sz="1600" dirty="0" smtClean="0">
                <a:latin typeface="Candara" pitchFamily="34" charset="0"/>
              </a:rPr>
              <a:t>http://amsaw.org/pic0404-hailey005.jpg</a:t>
            </a:r>
          </a:p>
          <a:p>
            <a:r>
              <a:rPr lang="cs-CZ" sz="1600" dirty="0" smtClean="0">
                <a:latin typeface="Candara" pitchFamily="34" charset="0"/>
              </a:rPr>
              <a:t>http://3.bp.blogspot.com/_fUUIYZKVdWk/</a:t>
            </a:r>
            <a:r>
              <a:rPr lang="cs-CZ" sz="1600" dirty="0" err="1" smtClean="0">
                <a:latin typeface="Candara" pitchFamily="34" charset="0"/>
              </a:rPr>
              <a:t>SyRczOac</a:t>
            </a:r>
            <a:r>
              <a:rPr lang="cs-CZ" sz="1600" dirty="0" smtClean="0">
                <a:latin typeface="Candara" pitchFamily="34" charset="0"/>
              </a:rPr>
              <a:t>_</a:t>
            </a:r>
            <a:r>
              <a:rPr lang="cs-CZ" sz="1600" dirty="0" err="1" smtClean="0">
                <a:latin typeface="Candara" pitchFamily="34" charset="0"/>
              </a:rPr>
              <a:t>uI</a:t>
            </a:r>
            <a:r>
              <a:rPr lang="cs-CZ" sz="1600" dirty="0" smtClean="0">
                <a:latin typeface="Candara" pitchFamily="34" charset="0"/>
              </a:rPr>
              <a:t>/</a:t>
            </a:r>
            <a:r>
              <a:rPr lang="cs-CZ" sz="1600" dirty="0" err="1" smtClean="0">
                <a:latin typeface="Candara" pitchFamily="34" charset="0"/>
              </a:rPr>
              <a:t>AAAAAAAADpA</a:t>
            </a:r>
            <a:r>
              <a:rPr lang="cs-CZ" sz="1600" dirty="0" smtClean="0">
                <a:latin typeface="Candara" pitchFamily="34" charset="0"/>
              </a:rPr>
              <a:t>/YtAD9XRVjRY/s1600/</a:t>
            </a:r>
            <a:r>
              <a:rPr lang="cs-CZ" sz="1600" dirty="0" err="1" smtClean="0">
                <a:latin typeface="Candara" pitchFamily="34" charset="0"/>
              </a:rPr>
              <a:t>Imagen.jpg</a:t>
            </a:r>
            <a:endParaRPr lang="cs-CZ" sz="1600" dirty="0" smtClean="0">
              <a:latin typeface="Candara" pitchFamily="34" charset="0"/>
            </a:endParaRPr>
          </a:p>
          <a:p>
            <a:r>
              <a:rPr lang="cs-CZ" sz="1600" dirty="0" smtClean="0">
                <a:latin typeface="Candara" pitchFamily="34" charset="0"/>
              </a:rPr>
              <a:t>http://3.bp.blogspot.com/_0hyfZk3VfQo/S-</a:t>
            </a:r>
            <a:r>
              <a:rPr lang="cs-CZ" sz="1600" dirty="0" err="1" smtClean="0">
                <a:latin typeface="Candara" pitchFamily="34" charset="0"/>
              </a:rPr>
              <a:t>GppPRn</a:t>
            </a:r>
            <a:r>
              <a:rPr lang="cs-CZ" sz="1600" dirty="0" smtClean="0">
                <a:latin typeface="Candara" pitchFamily="34" charset="0"/>
              </a:rPr>
              <a:t>-</a:t>
            </a:r>
            <a:r>
              <a:rPr lang="cs-CZ" sz="1600" dirty="0" err="1" smtClean="0">
                <a:latin typeface="Candara" pitchFamily="34" charset="0"/>
              </a:rPr>
              <a:t>jI</a:t>
            </a:r>
            <a:r>
              <a:rPr lang="cs-CZ" sz="1600" dirty="0" smtClean="0">
                <a:latin typeface="Candara" pitchFamily="34" charset="0"/>
              </a:rPr>
              <a:t>/</a:t>
            </a:r>
            <a:r>
              <a:rPr lang="cs-CZ" sz="1600" dirty="0" err="1" smtClean="0">
                <a:latin typeface="Candara" pitchFamily="34" charset="0"/>
              </a:rPr>
              <a:t>AAAAAAAAADg</a:t>
            </a:r>
            <a:r>
              <a:rPr lang="cs-CZ" sz="1600" dirty="0" smtClean="0">
                <a:latin typeface="Candara" pitchFamily="34" charset="0"/>
              </a:rPr>
              <a:t>/</a:t>
            </a:r>
            <a:r>
              <a:rPr lang="cs-CZ" sz="1600" dirty="0" err="1" smtClean="0">
                <a:latin typeface="Candara" pitchFamily="34" charset="0"/>
              </a:rPr>
              <a:t>XfjVwzU</a:t>
            </a:r>
            <a:r>
              <a:rPr lang="cs-CZ" sz="1600" dirty="0" smtClean="0">
                <a:latin typeface="Candara" pitchFamily="34" charset="0"/>
              </a:rPr>
              <a:t>-</a:t>
            </a:r>
            <a:r>
              <a:rPr lang="cs-CZ" sz="1600" dirty="0" err="1" smtClean="0">
                <a:latin typeface="Candara" pitchFamily="34" charset="0"/>
              </a:rPr>
              <a:t>cbk</a:t>
            </a:r>
            <a:r>
              <a:rPr lang="cs-CZ" sz="1600" dirty="0" smtClean="0">
                <a:latin typeface="Candara" pitchFamily="34" charset="0"/>
              </a:rPr>
              <a:t>/s1600/9780385504249.jpg</a:t>
            </a:r>
          </a:p>
          <a:p>
            <a:r>
              <a:rPr lang="cs-CZ" sz="1600" dirty="0" smtClean="0">
                <a:latin typeface="Candara" pitchFamily="34" charset="0"/>
              </a:rPr>
              <a:t>http://www.</a:t>
            </a:r>
            <a:r>
              <a:rPr lang="cs-CZ" sz="1600" dirty="0" err="1" smtClean="0">
                <a:latin typeface="Candara" pitchFamily="34" charset="0"/>
              </a:rPr>
              <a:t>anagramsro.cz</a:t>
            </a:r>
            <a:r>
              <a:rPr lang="cs-CZ" sz="1600" dirty="0" smtClean="0">
                <a:latin typeface="Candara" pitchFamily="34" charset="0"/>
              </a:rPr>
              <a:t>/fotky/</a:t>
            </a:r>
            <a:r>
              <a:rPr lang="cs-CZ" sz="1600" dirty="0" err="1" smtClean="0">
                <a:latin typeface="Candara" pitchFamily="34" charset="0"/>
              </a:rPr>
              <a:t>maxi</a:t>
            </a:r>
            <a:r>
              <a:rPr lang="cs-CZ" sz="1600" dirty="0" smtClean="0">
                <a:latin typeface="Candara" pitchFamily="34" charset="0"/>
              </a:rPr>
              <a:t>/</a:t>
            </a:r>
            <a:r>
              <a:rPr lang="cs-CZ" sz="1600" dirty="0" err="1" smtClean="0">
                <a:latin typeface="Candara" pitchFamily="34" charset="0"/>
              </a:rPr>
              <a:t>arthur</a:t>
            </a:r>
            <a:r>
              <a:rPr lang="cs-CZ" sz="1600" dirty="0" smtClean="0">
                <a:latin typeface="Candara" pitchFamily="34" charset="0"/>
              </a:rPr>
              <a:t>_</a:t>
            </a:r>
            <a:r>
              <a:rPr lang="cs-CZ" sz="1600" dirty="0" err="1" smtClean="0">
                <a:latin typeface="Candara" pitchFamily="34" charset="0"/>
              </a:rPr>
              <a:t>hailey</a:t>
            </a:r>
            <a:r>
              <a:rPr lang="cs-CZ" sz="1600" dirty="0" smtClean="0">
                <a:latin typeface="Candara" pitchFamily="34" charset="0"/>
              </a:rPr>
              <a:t>_</a:t>
            </a:r>
            <a:r>
              <a:rPr lang="cs-CZ" sz="1600" dirty="0" err="1" smtClean="0">
                <a:latin typeface="Candara" pitchFamily="34" charset="0"/>
              </a:rPr>
              <a:t>letiste</a:t>
            </a:r>
            <a:r>
              <a:rPr lang="cs-CZ" sz="1600" dirty="0" smtClean="0">
                <a:latin typeface="Candara" pitchFamily="34" charset="0"/>
              </a:rPr>
              <a:t>_224_1.jpg</a:t>
            </a:r>
            <a:endParaRPr lang="cs-CZ" sz="1600" dirty="0">
              <a:latin typeface="Candara" pitchFamily="34" charset="0"/>
            </a:endParaRPr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1702307" y="423631"/>
            <a:ext cx="57393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Použité zdroje</a:t>
            </a:r>
            <a:endParaRPr lang="cs-CZ" sz="4000" dirty="0">
              <a:ln w="18415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179</Words>
  <Application>Microsoft Office PowerPoint</Application>
  <PresentationFormat>Předvádění na obrazovce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Motiv sady Office</vt:lpstr>
      <vt:lpstr>Adobe Acrobat Document</vt:lpstr>
      <vt:lpstr>Snímek 1</vt:lpstr>
      <vt:lpstr>Snímek 2</vt:lpstr>
      <vt:lpstr>Snímek 3</vt:lpstr>
      <vt:lpstr>Snímek 4</vt:lpstr>
      <vt:lpstr>Snímek 5</vt:lpstr>
      <vt:lpstr>Snímek 6</vt:lpstr>
      <vt:lpstr>Hlavní postavy</vt:lpstr>
      <vt:lpstr>Snímek 8</vt:lpstr>
      <vt:lpstr>Použité zdroje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12</cp:revision>
  <dcterms:created xsi:type="dcterms:W3CDTF">2012-02-07T08:07:42Z</dcterms:created>
  <dcterms:modified xsi:type="dcterms:W3CDTF">2012-05-04T13:07:58Z</dcterms:modified>
</cp:coreProperties>
</file>