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62" r:id="rId5"/>
    <p:sldId id="263" r:id="rId6"/>
    <p:sldId id="264" r:id="rId7"/>
    <p:sldId id="265" r:id="rId8"/>
    <p:sldId id="261" r:id="rId9"/>
    <p:sldId id="260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A054F6-9D69-4F3F-A90D-CBDFF79D6781}" type="doc">
      <dgm:prSet loTypeId="urn:microsoft.com/office/officeart/2005/8/layout/vList2" loCatId="list" qsTypeId="urn:microsoft.com/office/officeart/2005/8/quickstyle/simple4" qsCatId="simple" csTypeId="urn:microsoft.com/office/officeart/2005/8/colors/accent5_1" csCatId="accent5" phldr="1"/>
      <dgm:spPr/>
      <dgm:t>
        <a:bodyPr/>
        <a:lstStyle/>
        <a:p>
          <a:endParaRPr lang="cs-CZ"/>
        </a:p>
      </dgm:t>
    </dgm:pt>
    <dgm:pt modelId="{82330C37-2E6B-44B0-8EED-DBDB7B006208}">
      <dgm:prSet phldrT="[Text]"/>
      <dgm:spPr/>
      <dgm:t>
        <a:bodyPr/>
        <a:lstStyle/>
        <a:p>
          <a:r>
            <a:rPr lang="cs-CZ" b="1" i="0" dirty="0" smtClean="0">
              <a:latin typeface="Book Antiqua" pitchFamily="18" charset="0"/>
            </a:rPr>
            <a:t>Letec (1928)</a:t>
          </a:r>
          <a:endParaRPr lang="cs-CZ" b="1" i="0" dirty="0">
            <a:latin typeface="Book Antiqua" pitchFamily="18" charset="0"/>
          </a:endParaRPr>
        </a:p>
      </dgm:t>
    </dgm:pt>
    <dgm:pt modelId="{91D1DA77-33EB-40B6-9AF7-1E19BBE061CC}" type="parTrans" cxnId="{624C74FC-0A3B-4432-AE9B-BBB4C8B8C33C}">
      <dgm:prSet/>
      <dgm:spPr/>
      <dgm:t>
        <a:bodyPr/>
        <a:lstStyle/>
        <a:p>
          <a:endParaRPr lang="cs-CZ"/>
        </a:p>
      </dgm:t>
    </dgm:pt>
    <dgm:pt modelId="{02F51503-1D77-4631-BF65-14926E4AF2A1}" type="sibTrans" cxnId="{624C74FC-0A3B-4432-AE9B-BBB4C8B8C33C}">
      <dgm:prSet/>
      <dgm:spPr/>
      <dgm:t>
        <a:bodyPr/>
        <a:lstStyle/>
        <a:p>
          <a:endParaRPr lang="cs-CZ"/>
        </a:p>
      </dgm:t>
    </dgm:pt>
    <dgm:pt modelId="{B6F7F85F-D2CB-4EC1-B132-1554387A9C1E}">
      <dgm:prSet/>
      <dgm:spPr/>
      <dgm:t>
        <a:bodyPr/>
        <a:lstStyle/>
        <a:p>
          <a:r>
            <a:rPr lang="fr-FR" b="1" i="0" dirty="0" smtClean="0">
              <a:latin typeface="Book Antiqua" pitchFamily="18" charset="0"/>
            </a:rPr>
            <a:t>Kurýr na jih (1929)</a:t>
          </a:r>
          <a:endParaRPr lang="fr-FR" b="1" i="0" dirty="0">
            <a:latin typeface="Book Antiqua" pitchFamily="18" charset="0"/>
          </a:endParaRPr>
        </a:p>
      </dgm:t>
    </dgm:pt>
    <dgm:pt modelId="{5538B001-0798-48B7-979C-09B2C61B06AA}" type="parTrans" cxnId="{D7C96496-BEC9-4F65-A81B-47F435F33DF3}">
      <dgm:prSet/>
      <dgm:spPr/>
      <dgm:t>
        <a:bodyPr/>
        <a:lstStyle/>
        <a:p>
          <a:endParaRPr lang="cs-CZ"/>
        </a:p>
      </dgm:t>
    </dgm:pt>
    <dgm:pt modelId="{ABC9E875-2543-4602-BED8-88701D3F3792}" type="sibTrans" cxnId="{D7C96496-BEC9-4F65-A81B-47F435F33DF3}">
      <dgm:prSet/>
      <dgm:spPr/>
      <dgm:t>
        <a:bodyPr/>
        <a:lstStyle/>
        <a:p>
          <a:endParaRPr lang="cs-CZ"/>
        </a:p>
      </dgm:t>
    </dgm:pt>
    <dgm:pt modelId="{032E50D8-7BCC-49DE-B7EA-49618E524F64}">
      <dgm:prSet/>
      <dgm:spPr/>
      <dgm:t>
        <a:bodyPr/>
        <a:lstStyle/>
        <a:p>
          <a:r>
            <a:rPr lang="cs-CZ" b="1" i="0" dirty="0" smtClean="0">
              <a:latin typeface="Book Antiqua" pitchFamily="18" charset="0"/>
            </a:rPr>
            <a:t>Noční let (1931)</a:t>
          </a:r>
          <a:endParaRPr lang="cs-CZ" b="1" i="0" dirty="0">
            <a:latin typeface="Book Antiqua" pitchFamily="18" charset="0"/>
          </a:endParaRPr>
        </a:p>
      </dgm:t>
    </dgm:pt>
    <dgm:pt modelId="{FF2CAFEC-AB81-4E9E-A4E4-694F909CEE7F}" type="parTrans" cxnId="{FEA24830-7C32-4E76-AFEB-832C9A7781BC}">
      <dgm:prSet/>
      <dgm:spPr/>
      <dgm:t>
        <a:bodyPr/>
        <a:lstStyle/>
        <a:p>
          <a:endParaRPr lang="cs-CZ"/>
        </a:p>
      </dgm:t>
    </dgm:pt>
    <dgm:pt modelId="{4F745578-CEB0-421B-91F7-09847F9E2D08}" type="sibTrans" cxnId="{FEA24830-7C32-4E76-AFEB-832C9A7781BC}">
      <dgm:prSet/>
      <dgm:spPr/>
      <dgm:t>
        <a:bodyPr/>
        <a:lstStyle/>
        <a:p>
          <a:endParaRPr lang="cs-CZ"/>
        </a:p>
      </dgm:t>
    </dgm:pt>
    <dgm:pt modelId="{2B95C037-0D9B-4556-8957-7BAF89904E69}">
      <dgm:prSet/>
      <dgm:spPr/>
      <dgm:t>
        <a:bodyPr/>
        <a:lstStyle/>
        <a:p>
          <a:r>
            <a:rPr lang="fr-FR" b="1" i="0" dirty="0" smtClean="0">
              <a:latin typeface="Book Antiqua" pitchFamily="18" charset="0"/>
            </a:rPr>
            <a:t>Země lidí (1939)</a:t>
          </a:r>
          <a:endParaRPr lang="fr-FR" b="1" i="0" dirty="0">
            <a:latin typeface="Book Antiqua" pitchFamily="18" charset="0"/>
          </a:endParaRPr>
        </a:p>
      </dgm:t>
    </dgm:pt>
    <dgm:pt modelId="{AEDAAA20-8482-46F3-9D84-276F82581D74}" type="parTrans" cxnId="{AA945A75-26D8-454F-93D7-1E6726DA7B86}">
      <dgm:prSet/>
      <dgm:spPr/>
      <dgm:t>
        <a:bodyPr/>
        <a:lstStyle/>
        <a:p>
          <a:endParaRPr lang="cs-CZ"/>
        </a:p>
      </dgm:t>
    </dgm:pt>
    <dgm:pt modelId="{AF6C49FF-2982-4C59-8E20-EF0CFDF94B03}" type="sibTrans" cxnId="{AA945A75-26D8-454F-93D7-1E6726DA7B86}">
      <dgm:prSet/>
      <dgm:spPr/>
      <dgm:t>
        <a:bodyPr/>
        <a:lstStyle/>
        <a:p>
          <a:endParaRPr lang="cs-CZ"/>
        </a:p>
      </dgm:t>
    </dgm:pt>
    <dgm:pt modelId="{D97C2278-1E4D-4B83-A1C9-236637706E6B}">
      <dgm:prSet/>
      <dgm:spPr/>
      <dgm:t>
        <a:bodyPr/>
        <a:lstStyle/>
        <a:p>
          <a:r>
            <a:rPr lang="fr-FR" b="1" i="0" dirty="0" smtClean="0">
              <a:latin typeface="Book Antiqua" pitchFamily="18" charset="0"/>
            </a:rPr>
            <a:t>Válečný pilot (1942)</a:t>
          </a:r>
          <a:endParaRPr lang="fr-FR" b="1" i="0" dirty="0">
            <a:latin typeface="Book Antiqua" pitchFamily="18" charset="0"/>
          </a:endParaRPr>
        </a:p>
      </dgm:t>
    </dgm:pt>
    <dgm:pt modelId="{C59AAABD-360E-471D-8B7B-716D125E46B3}" type="parTrans" cxnId="{6D87C3C5-D8E4-4FF3-88DF-1A00602F078C}">
      <dgm:prSet/>
      <dgm:spPr/>
      <dgm:t>
        <a:bodyPr/>
        <a:lstStyle/>
        <a:p>
          <a:endParaRPr lang="cs-CZ"/>
        </a:p>
      </dgm:t>
    </dgm:pt>
    <dgm:pt modelId="{0552E2CE-8530-4438-84CD-600810745C26}" type="sibTrans" cxnId="{6D87C3C5-D8E4-4FF3-88DF-1A00602F078C}">
      <dgm:prSet/>
      <dgm:spPr/>
      <dgm:t>
        <a:bodyPr/>
        <a:lstStyle/>
        <a:p>
          <a:endParaRPr lang="cs-CZ"/>
        </a:p>
      </dgm:t>
    </dgm:pt>
    <dgm:pt modelId="{261C7174-1EBC-46B7-827E-9B7D7847F902}">
      <dgm:prSet/>
      <dgm:spPr/>
      <dgm:t>
        <a:bodyPr/>
        <a:lstStyle/>
        <a:p>
          <a:r>
            <a:rPr lang="cs-CZ" b="1" i="0" dirty="0" smtClean="0">
              <a:latin typeface="Book Antiqua" pitchFamily="18" charset="0"/>
            </a:rPr>
            <a:t>Malý princ (1943)</a:t>
          </a:r>
          <a:endParaRPr lang="cs-CZ" b="1" i="0" dirty="0">
            <a:latin typeface="Book Antiqua" pitchFamily="18" charset="0"/>
          </a:endParaRPr>
        </a:p>
      </dgm:t>
    </dgm:pt>
    <dgm:pt modelId="{DE671F01-4CF2-4541-8601-55FC0A4C08BB}" type="parTrans" cxnId="{234040B3-5C58-416E-9309-21308D7F53BF}">
      <dgm:prSet/>
      <dgm:spPr/>
      <dgm:t>
        <a:bodyPr/>
        <a:lstStyle/>
        <a:p>
          <a:endParaRPr lang="cs-CZ"/>
        </a:p>
      </dgm:t>
    </dgm:pt>
    <dgm:pt modelId="{D9E7B451-57BB-4134-A861-2D0F8B2AE540}" type="sibTrans" cxnId="{234040B3-5C58-416E-9309-21308D7F53BF}">
      <dgm:prSet/>
      <dgm:spPr/>
      <dgm:t>
        <a:bodyPr/>
        <a:lstStyle/>
        <a:p>
          <a:endParaRPr lang="cs-CZ"/>
        </a:p>
      </dgm:t>
    </dgm:pt>
    <dgm:pt modelId="{1A8684FE-D47D-4174-B50A-3EBF51611BE4}">
      <dgm:prSet/>
      <dgm:spPr/>
      <dgm:t>
        <a:bodyPr/>
        <a:lstStyle/>
        <a:p>
          <a:r>
            <a:rPr lang="fr-FR" b="1" i="0" dirty="0" smtClean="0">
              <a:latin typeface="Book Antiqua" pitchFamily="18" charset="0"/>
            </a:rPr>
            <a:t>Dopis rukojmímu (1944)</a:t>
          </a:r>
          <a:endParaRPr lang="fr-FR" b="1" i="0" dirty="0">
            <a:latin typeface="Book Antiqua" pitchFamily="18" charset="0"/>
          </a:endParaRPr>
        </a:p>
      </dgm:t>
    </dgm:pt>
    <dgm:pt modelId="{946E4E09-B868-4E18-B304-DEBFE028AB67}" type="parTrans" cxnId="{BFBA5A0B-175D-4D2E-9BDD-25F000BC4C0E}">
      <dgm:prSet/>
      <dgm:spPr/>
      <dgm:t>
        <a:bodyPr/>
        <a:lstStyle/>
        <a:p>
          <a:endParaRPr lang="cs-CZ"/>
        </a:p>
      </dgm:t>
    </dgm:pt>
    <dgm:pt modelId="{E17C80A0-1AE9-416C-B9AD-9B31FE328BA6}" type="sibTrans" cxnId="{BFBA5A0B-175D-4D2E-9BDD-25F000BC4C0E}">
      <dgm:prSet/>
      <dgm:spPr/>
      <dgm:t>
        <a:bodyPr/>
        <a:lstStyle/>
        <a:p>
          <a:endParaRPr lang="cs-CZ"/>
        </a:p>
      </dgm:t>
    </dgm:pt>
    <dgm:pt modelId="{A9607ADA-7688-4F13-B07F-D183A3D73968}">
      <dgm:prSet/>
      <dgm:spPr/>
      <dgm:t>
        <a:bodyPr/>
        <a:lstStyle/>
        <a:p>
          <a:r>
            <a:rPr lang="cs-CZ" b="1" i="0" dirty="0" smtClean="0">
              <a:latin typeface="Book Antiqua" pitchFamily="18" charset="0"/>
            </a:rPr>
            <a:t>Citadela (1948)</a:t>
          </a:r>
          <a:endParaRPr lang="cs-CZ" b="1" i="0" dirty="0">
            <a:latin typeface="Book Antiqua" pitchFamily="18" charset="0"/>
          </a:endParaRPr>
        </a:p>
      </dgm:t>
    </dgm:pt>
    <dgm:pt modelId="{8ADE0982-5040-4DEE-9B58-4ED17FE22194}" type="parTrans" cxnId="{C8AED773-B80F-4A3D-B854-94B26B0C6B0B}">
      <dgm:prSet/>
      <dgm:spPr/>
      <dgm:t>
        <a:bodyPr/>
        <a:lstStyle/>
        <a:p>
          <a:endParaRPr lang="cs-CZ"/>
        </a:p>
      </dgm:t>
    </dgm:pt>
    <dgm:pt modelId="{4BE1D8FE-B22F-45F5-B16F-E24662BEA27E}" type="sibTrans" cxnId="{C8AED773-B80F-4A3D-B854-94B26B0C6B0B}">
      <dgm:prSet/>
      <dgm:spPr/>
      <dgm:t>
        <a:bodyPr/>
        <a:lstStyle/>
        <a:p>
          <a:endParaRPr lang="cs-CZ"/>
        </a:p>
      </dgm:t>
    </dgm:pt>
    <dgm:pt modelId="{4A90E454-B362-42CD-8366-E3F042D6F121}" type="pres">
      <dgm:prSet presAssocID="{30A054F6-9D69-4F3F-A90D-CBDFF79D67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9DCDDCB-C52C-4BA5-8699-AC9B8962AFFD}" type="pres">
      <dgm:prSet presAssocID="{82330C37-2E6B-44B0-8EED-DBDB7B006208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92CB1A-CB7F-4910-99A3-53BB6EFCD13E}" type="pres">
      <dgm:prSet presAssocID="{02F51503-1D77-4631-BF65-14926E4AF2A1}" presName="spacer" presStyleCnt="0"/>
      <dgm:spPr/>
    </dgm:pt>
    <dgm:pt modelId="{0D5D04CC-3C0C-43A1-B3D7-6AB528EF9148}" type="pres">
      <dgm:prSet presAssocID="{B6F7F85F-D2CB-4EC1-B132-1554387A9C1E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FB3E196-4837-403F-BDFE-620FA256364B}" type="pres">
      <dgm:prSet presAssocID="{ABC9E875-2543-4602-BED8-88701D3F3792}" presName="spacer" presStyleCnt="0"/>
      <dgm:spPr/>
    </dgm:pt>
    <dgm:pt modelId="{37017282-A71B-4032-B4EC-53CF760C06DB}" type="pres">
      <dgm:prSet presAssocID="{032E50D8-7BCC-49DE-B7EA-49618E524F64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37B7855-DB7C-4FA0-973E-D441912DCA94}" type="pres">
      <dgm:prSet presAssocID="{4F745578-CEB0-421B-91F7-09847F9E2D08}" presName="spacer" presStyleCnt="0"/>
      <dgm:spPr/>
    </dgm:pt>
    <dgm:pt modelId="{8A0E29E1-BC57-40B6-AC22-57F22F80B0B4}" type="pres">
      <dgm:prSet presAssocID="{2B95C037-0D9B-4556-8957-7BAF89904E6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DBE5142-3195-42D1-BFF8-2EAC8B174DC3}" type="pres">
      <dgm:prSet presAssocID="{AF6C49FF-2982-4C59-8E20-EF0CFDF94B03}" presName="spacer" presStyleCnt="0"/>
      <dgm:spPr/>
    </dgm:pt>
    <dgm:pt modelId="{29C1DB76-34E5-4E78-85B7-D4885B3F927B}" type="pres">
      <dgm:prSet presAssocID="{D97C2278-1E4D-4B83-A1C9-236637706E6B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C693C99-668D-455A-A984-4C34E6357866}" type="pres">
      <dgm:prSet presAssocID="{0552E2CE-8530-4438-84CD-600810745C26}" presName="spacer" presStyleCnt="0"/>
      <dgm:spPr/>
    </dgm:pt>
    <dgm:pt modelId="{8C335CD8-71F6-43CF-9A82-15BC605C3D1B}" type="pres">
      <dgm:prSet presAssocID="{261C7174-1EBC-46B7-827E-9B7D7847F902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F99AD0-F162-4E5F-8C9B-9AAE4E7C1E95}" type="pres">
      <dgm:prSet presAssocID="{D9E7B451-57BB-4134-A861-2D0F8B2AE540}" presName="spacer" presStyleCnt="0"/>
      <dgm:spPr/>
    </dgm:pt>
    <dgm:pt modelId="{67752B2B-238D-4B2B-887D-1C5A022F48ED}" type="pres">
      <dgm:prSet presAssocID="{1A8684FE-D47D-4174-B50A-3EBF51611BE4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BF5DA8F-FA29-4062-BA21-AF2D67DCE5C7}" type="pres">
      <dgm:prSet presAssocID="{E17C80A0-1AE9-416C-B9AD-9B31FE328BA6}" presName="spacer" presStyleCnt="0"/>
      <dgm:spPr/>
    </dgm:pt>
    <dgm:pt modelId="{7B2F1660-98BB-4517-B2E1-93E0CEB2885C}" type="pres">
      <dgm:prSet presAssocID="{A9607ADA-7688-4F13-B07F-D183A3D73968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92539E8-1D67-4E03-BBEE-FE0D30AE3972}" type="presOf" srcId="{032E50D8-7BCC-49DE-B7EA-49618E524F64}" destId="{37017282-A71B-4032-B4EC-53CF760C06DB}" srcOrd="0" destOrd="0" presId="urn:microsoft.com/office/officeart/2005/8/layout/vList2"/>
    <dgm:cxn modelId="{624C74FC-0A3B-4432-AE9B-BBB4C8B8C33C}" srcId="{30A054F6-9D69-4F3F-A90D-CBDFF79D6781}" destId="{82330C37-2E6B-44B0-8EED-DBDB7B006208}" srcOrd="0" destOrd="0" parTransId="{91D1DA77-33EB-40B6-9AF7-1E19BBE061CC}" sibTransId="{02F51503-1D77-4631-BF65-14926E4AF2A1}"/>
    <dgm:cxn modelId="{2A6FBD24-604B-4C97-96C2-9CD85B8730A9}" type="presOf" srcId="{2B95C037-0D9B-4556-8957-7BAF89904E69}" destId="{8A0E29E1-BC57-40B6-AC22-57F22F80B0B4}" srcOrd="0" destOrd="0" presId="urn:microsoft.com/office/officeart/2005/8/layout/vList2"/>
    <dgm:cxn modelId="{AA945A75-26D8-454F-93D7-1E6726DA7B86}" srcId="{30A054F6-9D69-4F3F-A90D-CBDFF79D6781}" destId="{2B95C037-0D9B-4556-8957-7BAF89904E69}" srcOrd="3" destOrd="0" parTransId="{AEDAAA20-8482-46F3-9D84-276F82581D74}" sibTransId="{AF6C49FF-2982-4C59-8E20-EF0CFDF94B03}"/>
    <dgm:cxn modelId="{5F130700-88D9-4C72-9BFA-7FDC09CAD99D}" type="presOf" srcId="{B6F7F85F-D2CB-4EC1-B132-1554387A9C1E}" destId="{0D5D04CC-3C0C-43A1-B3D7-6AB528EF9148}" srcOrd="0" destOrd="0" presId="urn:microsoft.com/office/officeart/2005/8/layout/vList2"/>
    <dgm:cxn modelId="{6D87C3C5-D8E4-4FF3-88DF-1A00602F078C}" srcId="{30A054F6-9D69-4F3F-A90D-CBDFF79D6781}" destId="{D97C2278-1E4D-4B83-A1C9-236637706E6B}" srcOrd="4" destOrd="0" parTransId="{C59AAABD-360E-471D-8B7B-716D125E46B3}" sibTransId="{0552E2CE-8530-4438-84CD-600810745C26}"/>
    <dgm:cxn modelId="{D3086026-B784-4B80-B049-67BA5D949F46}" type="presOf" srcId="{82330C37-2E6B-44B0-8EED-DBDB7B006208}" destId="{E9DCDDCB-C52C-4BA5-8699-AC9B8962AFFD}" srcOrd="0" destOrd="0" presId="urn:microsoft.com/office/officeart/2005/8/layout/vList2"/>
    <dgm:cxn modelId="{0AD815B2-99B5-4424-8642-67D54962C782}" type="presOf" srcId="{261C7174-1EBC-46B7-827E-9B7D7847F902}" destId="{8C335CD8-71F6-43CF-9A82-15BC605C3D1B}" srcOrd="0" destOrd="0" presId="urn:microsoft.com/office/officeart/2005/8/layout/vList2"/>
    <dgm:cxn modelId="{D7C96496-BEC9-4F65-A81B-47F435F33DF3}" srcId="{30A054F6-9D69-4F3F-A90D-CBDFF79D6781}" destId="{B6F7F85F-D2CB-4EC1-B132-1554387A9C1E}" srcOrd="1" destOrd="0" parTransId="{5538B001-0798-48B7-979C-09B2C61B06AA}" sibTransId="{ABC9E875-2543-4602-BED8-88701D3F3792}"/>
    <dgm:cxn modelId="{BFBA5A0B-175D-4D2E-9BDD-25F000BC4C0E}" srcId="{30A054F6-9D69-4F3F-A90D-CBDFF79D6781}" destId="{1A8684FE-D47D-4174-B50A-3EBF51611BE4}" srcOrd="6" destOrd="0" parTransId="{946E4E09-B868-4E18-B304-DEBFE028AB67}" sibTransId="{E17C80A0-1AE9-416C-B9AD-9B31FE328BA6}"/>
    <dgm:cxn modelId="{CB82EB4B-FB25-4423-9011-2A3440D0AECE}" type="presOf" srcId="{30A054F6-9D69-4F3F-A90D-CBDFF79D6781}" destId="{4A90E454-B362-42CD-8366-E3F042D6F121}" srcOrd="0" destOrd="0" presId="urn:microsoft.com/office/officeart/2005/8/layout/vList2"/>
    <dgm:cxn modelId="{C8AED773-B80F-4A3D-B854-94B26B0C6B0B}" srcId="{30A054F6-9D69-4F3F-A90D-CBDFF79D6781}" destId="{A9607ADA-7688-4F13-B07F-D183A3D73968}" srcOrd="7" destOrd="0" parTransId="{8ADE0982-5040-4DEE-9B58-4ED17FE22194}" sibTransId="{4BE1D8FE-B22F-45F5-B16F-E24662BEA27E}"/>
    <dgm:cxn modelId="{234040B3-5C58-416E-9309-21308D7F53BF}" srcId="{30A054F6-9D69-4F3F-A90D-CBDFF79D6781}" destId="{261C7174-1EBC-46B7-827E-9B7D7847F902}" srcOrd="5" destOrd="0" parTransId="{DE671F01-4CF2-4541-8601-55FC0A4C08BB}" sibTransId="{D9E7B451-57BB-4134-A861-2D0F8B2AE540}"/>
    <dgm:cxn modelId="{C91CD182-9859-4F3F-9BB1-F4610AD16FF5}" type="presOf" srcId="{D97C2278-1E4D-4B83-A1C9-236637706E6B}" destId="{29C1DB76-34E5-4E78-85B7-D4885B3F927B}" srcOrd="0" destOrd="0" presId="urn:microsoft.com/office/officeart/2005/8/layout/vList2"/>
    <dgm:cxn modelId="{69F6B8CF-762C-4A90-821F-19341F8B4CF4}" type="presOf" srcId="{A9607ADA-7688-4F13-B07F-D183A3D73968}" destId="{7B2F1660-98BB-4517-B2E1-93E0CEB2885C}" srcOrd="0" destOrd="0" presId="urn:microsoft.com/office/officeart/2005/8/layout/vList2"/>
    <dgm:cxn modelId="{FEA24830-7C32-4E76-AFEB-832C9A7781BC}" srcId="{30A054F6-9D69-4F3F-A90D-CBDFF79D6781}" destId="{032E50D8-7BCC-49DE-B7EA-49618E524F64}" srcOrd="2" destOrd="0" parTransId="{FF2CAFEC-AB81-4E9E-A4E4-694F909CEE7F}" sibTransId="{4F745578-CEB0-421B-91F7-09847F9E2D08}"/>
    <dgm:cxn modelId="{0A6CF1F1-595F-4EDA-B216-A288388A840D}" type="presOf" srcId="{1A8684FE-D47D-4174-B50A-3EBF51611BE4}" destId="{67752B2B-238D-4B2B-887D-1C5A022F48ED}" srcOrd="0" destOrd="0" presId="urn:microsoft.com/office/officeart/2005/8/layout/vList2"/>
    <dgm:cxn modelId="{99D7EEA3-48C2-4A16-83AE-2415F5BF6EC6}" type="presParOf" srcId="{4A90E454-B362-42CD-8366-E3F042D6F121}" destId="{E9DCDDCB-C52C-4BA5-8699-AC9B8962AFFD}" srcOrd="0" destOrd="0" presId="urn:microsoft.com/office/officeart/2005/8/layout/vList2"/>
    <dgm:cxn modelId="{BC3F4BB9-6E78-481D-A0A8-031F33854A9E}" type="presParOf" srcId="{4A90E454-B362-42CD-8366-E3F042D6F121}" destId="{F392CB1A-CB7F-4910-99A3-53BB6EFCD13E}" srcOrd="1" destOrd="0" presId="urn:microsoft.com/office/officeart/2005/8/layout/vList2"/>
    <dgm:cxn modelId="{E0233392-B18D-4D33-808C-6CF52FCEBF13}" type="presParOf" srcId="{4A90E454-B362-42CD-8366-E3F042D6F121}" destId="{0D5D04CC-3C0C-43A1-B3D7-6AB528EF9148}" srcOrd="2" destOrd="0" presId="urn:microsoft.com/office/officeart/2005/8/layout/vList2"/>
    <dgm:cxn modelId="{A1AFA11C-EB67-43CF-9E29-22D685A06047}" type="presParOf" srcId="{4A90E454-B362-42CD-8366-E3F042D6F121}" destId="{4FB3E196-4837-403F-BDFE-620FA256364B}" srcOrd="3" destOrd="0" presId="urn:microsoft.com/office/officeart/2005/8/layout/vList2"/>
    <dgm:cxn modelId="{CFC5B83F-BD99-4CF5-B01B-8E6EE226C8A0}" type="presParOf" srcId="{4A90E454-B362-42CD-8366-E3F042D6F121}" destId="{37017282-A71B-4032-B4EC-53CF760C06DB}" srcOrd="4" destOrd="0" presId="urn:microsoft.com/office/officeart/2005/8/layout/vList2"/>
    <dgm:cxn modelId="{7FAA6AF8-2CA9-4B6B-A786-5902946EC1F0}" type="presParOf" srcId="{4A90E454-B362-42CD-8366-E3F042D6F121}" destId="{137B7855-DB7C-4FA0-973E-D441912DCA94}" srcOrd="5" destOrd="0" presId="urn:microsoft.com/office/officeart/2005/8/layout/vList2"/>
    <dgm:cxn modelId="{DA3EF052-AEA3-49B7-AB54-ACA758A43A29}" type="presParOf" srcId="{4A90E454-B362-42CD-8366-E3F042D6F121}" destId="{8A0E29E1-BC57-40B6-AC22-57F22F80B0B4}" srcOrd="6" destOrd="0" presId="urn:microsoft.com/office/officeart/2005/8/layout/vList2"/>
    <dgm:cxn modelId="{3A057D1B-A599-4B24-A789-7FE885B16322}" type="presParOf" srcId="{4A90E454-B362-42CD-8366-E3F042D6F121}" destId="{0DBE5142-3195-42D1-BFF8-2EAC8B174DC3}" srcOrd="7" destOrd="0" presId="urn:microsoft.com/office/officeart/2005/8/layout/vList2"/>
    <dgm:cxn modelId="{45D465AF-1AB1-4D28-8B3B-F1F359E360CC}" type="presParOf" srcId="{4A90E454-B362-42CD-8366-E3F042D6F121}" destId="{29C1DB76-34E5-4E78-85B7-D4885B3F927B}" srcOrd="8" destOrd="0" presId="urn:microsoft.com/office/officeart/2005/8/layout/vList2"/>
    <dgm:cxn modelId="{F10A2EB8-0266-4243-A11C-A13FB94EE8BB}" type="presParOf" srcId="{4A90E454-B362-42CD-8366-E3F042D6F121}" destId="{BC693C99-668D-455A-A984-4C34E6357866}" srcOrd="9" destOrd="0" presId="urn:microsoft.com/office/officeart/2005/8/layout/vList2"/>
    <dgm:cxn modelId="{A09C8BC0-5D46-400C-869E-EE507171EAA3}" type="presParOf" srcId="{4A90E454-B362-42CD-8366-E3F042D6F121}" destId="{8C335CD8-71F6-43CF-9A82-15BC605C3D1B}" srcOrd="10" destOrd="0" presId="urn:microsoft.com/office/officeart/2005/8/layout/vList2"/>
    <dgm:cxn modelId="{BE66B3E6-7BC3-440A-A527-E5600526707C}" type="presParOf" srcId="{4A90E454-B362-42CD-8366-E3F042D6F121}" destId="{E2F99AD0-F162-4E5F-8C9B-9AAE4E7C1E95}" srcOrd="11" destOrd="0" presId="urn:microsoft.com/office/officeart/2005/8/layout/vList2"/>
    <dgm:cxn modelId="{DE273A6B-BFA4-4F94-BB83-93F471F44704}" type="presParOf" srcId="{4A90E454-B362-42CD-8366-E3F042D6F121}" destId="{67752B2B-238D-4B2B-887D-1C5A022F48ED}" srcOrd="12" destOrd="0" presId="urn:microsoft.com/office/officeart/2005/8/layout/vList2"/>
    <dgm:cxn modelId="{2C3DBC4C-F531-4E64-A345-060319985D27}" type="presParOf" srcId="{4A90E454-B362-42CD-8366-E3F042D6F121}" destId="{BBF5DA8F-FA29-4062-BA21-AF2D67DCE5C7}" srcOrd="13" destOrd="0" presId="urn:microsoft.com/office/officeart/2005/8/layout/vList2"/>
    <dgm:cxn modelId="{59BCC689-3D01-4CC0-9DD4-7AFB2BBFAE18}" type="presParOf" srcId="{4A90E454-B362-42CD-8366-E3F042D6F121}" destId="{7B2F1660-98BB-4517-B2E1-93E0CEB2885C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DCDDCB-C52C-4BA5-8699-AC9B8962AFFD}">
      <dsp:nvSpPr>
        <dsp:cNvPr id="0" name=""/>
        <dsp:cNvSpPr/>
      </dsp:nvSpPr>
      <dsp:spPr>
        <a:xfrm>
          <a:off x="0" y="19772"/>
          <a:ext cx="4402832" cy="6715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i="0" kern="1200" dirty="0" smtClean="0">
              <a:latin typeface="Book Antiqua" pitchFamily="18" charset="0"/>
            </a:rPr>
            <a:t>Letec (1928)</a:t>
          </a:r>
          <a:endParaRPr lang="cs-CZ" sz="2800" b="1" i="0" kern="1200" dirty="0">
            <a:latin typeface="Book Antiqua" pitchFamily="18" charset="0"/>
          </a:endParaRPr>
        </a:p>
      </dsp:txBody>
      <dsp:txXfrm>
        <a:off x="0" y="19772"/>
        <a:ext cx="4402832" cy="671580"/>
      </dsp:txXfrm>
    </dsp:sp>
    <dsp:sp modelId="{0D5D04CC-3C0C-43A1-B3D7-6AB528EF9148}">
      <dsp:nvSpPr>
        <dsp:cNvPr id="0" name=""/>
        <dsp:cNvSpPr/>
      </dsp:nvSpPr>
      <dsp:spPr>
        <a:xfrm>
          <a:off x="0" y="771992"/>
          <a:ext cx="4402832" cy="6715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i="0" kern="1200" dirty="0" smtClean="0">
              <a:latin typeface="Book Antiqua" pitchFamily="18" charset="0"/>
            </a:rPr>
            <a:t>Kurýr na jih (1929)</a:t>
          </a:r>
          <a:endParaRPr lang="fr-FR" sz="2800" b="1" i="0" kern="1200" dirty="0">
            <a:latin typeface="Book Antiqua" pitchFamily="18" charset="0"/>
          </a:endParaRPr>
        </a:p>
      </dsp:txBody>
      <dsp:txXfrm>
        <a:off x="0" y="771992"/>
        <a:ext cx="4402832" cy="671580"/>
      </dsp:txXfrm>
    </dsp:sp>
    <dsp:sp modelId="{37017282-A71B-4032-B4EC-53CF760C06DB}">
      <dsp:nvSpPr>
        <dsp:cNvPr id="0" name=""/>
        <dsp:cNvSpPr/>
      </dsp:nvSpPr>
      <dsp:spPr>
        <a:xfrm>
          <a:off x="0" y="1524212"/>
          <a:ext cx="4402832" cy="6715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i="0" kern="1200" dirty="0" smtClean="0">
              <a:latin typeface="Book Antiqua" pitchFamily="18" charset="0"/>
            </a:rPr>
            <a:t>Noční let (1931)</a:t>
          </a:r>
          <a:endParaRPr lang="cs-CZ" sz="2800" b="1" i="0" kern="1200" dirty="0">
            <a:latin typeface="Book Antiqua" pitchFamily="18" charset="0"/>
          </a:endParaRPr>
        </a:p>
      </dsp:txBody>
      <dsp:txXfrm>
        <a:off x="0" y="1524212"/>
        <a:ext cx="4402832" cy="671580"/>
      </dsp:txXfrm>
    </dsp:sp>
    <dsp:sp modelId="{8A0E29E1-BC57-40B6-AC22-57F22F80B0B4}">
      <dsp:nvSpPr>
        <dsp:cNvPr id="0" name=""/>
        <dsp:cNvSpPr/>
      </dsp:nvSpPr>
      <dsp:spPr>
        <a:xfrm>
          <a:off x="0" y="2276432"/>
          <a:ext cx="4402832" cy="6715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i="0" kern="1200" dirty="0" smtClean="0">
              <a:latin typeface="Book Antiqua" pitchFamily="18" charset="0"/>
            </a:rPr>
            <a:t>Země lidí (1939)</a:t>
          </a:r>
          <a:endParaRPr lang="fr-FR" sz="2800" b="1" i="0" kern="1200" dirty="0">
            <a:latin typeface="Book Antiqua" pitchFamily="18" charset="0"/>
          </a:endParaRPr>
        </a:p>
      </dsp:txBody>
      <dsp:txXfrm>
        <a:off x="0" y="2276432"/>
        <a:ext cx="4402832" cy="671580"/>
      </dsp:txXfrm>
    </dsp:sp>
    <dsp:sp modelId="{29C1DB76-34E5-4E78-85B7-D4885B3F927B}">
      <dsp:nvSpPr>
        <dsp:cNvPr id="0" name=""/>
        <dsp:cNvSpPr/>
      </dsp:nvSpPr>
      <dsp:spPr>
        <a:xfrm>
          <a:off x="0" y="3028652"/>
          <a:ext cx="4402832" cy="6715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i="0" kern="1200" dirty="0" smtClean="0">
              <a:latin typeface="Book Antiqua" pitchFamily="18" charset="0"/>
            </a:rPr>
            <a:t>Válečný pilot (1942)</a:t>
          </a:r>
          <a:endParaRPr lang="fr-FR" sz="2800" b="1" i="0" kern="1200" dirty="0">
            <a:latin typeface="Book Antiqua" pitchFamily="18" charset="0"/>
          </a:endParaRPr>
        </a:p>
      </dsp:txBody>
      <dsp:txXfrm>
        <a:off x="0" y="3028652"/>
        <a:ext cx="4402832" cy="671580"/>
      </dsp:txXfrm>
    </dsp:sp>
    <dsp:sp modelId="{8C335CD8-71F6-43CF-9A82-15BC605C3D1B}">
      <dsp:nvSpPr>
        <dsp:cNvPr id="0" name=""/>
        <dsp:cNvSpPr/>
      </dsp:nvSpPr>
      <dsp:spPr>
        <a:xfrm>
          <a:off x="0" y="3780872"/>
          <a:ext cx="4402832" cy="6715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i="0" kern="1200" dirty="0" smtClean="0">
              <a:latin typeface="Book Antiqua" pitchFamily="18" charset="0"/>
            </a:rPr>
            <a:t>Malý princ (1943)</a:t>
          </a:r>
          <a:endParaRPr lang="cs-CZ" sz="2800" b="1" i="0" kern="1200" dirty="0">
            <a:latin typeface="Book Antiqua" pitchFamily="18" charset="0"/>
          </a:endParaRPr>
        </a:p>
      </dsp:txBody>
      <dsp:txXfrm>
        <a:off x="0" y="3780872"/>
        <a:ext cx="4402832" cy="671580"/>
      </dsp:txXfrm>
    </dsp:sp>
    <dsp:sp modelId="{67752B2B-238D-4B2B-887D-1C5A022F48ED}">
      <dsp:nvSpPr>
        <dsp:cNvPr id="0" name=""/>
        <dsp:cNvSpPr/>
      </dsp:nvSpPr>
      <dsp:spPr>
        <a:xfrm>
          <a:off x="0" y="4533092"/>
          <a:ext cx="4402832" cy="6715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i="0" kern="1200" dirty="0" smtClean="0">
              <a:latin typeface="Book Antiqua" pitchFamily="18" charset="0"/>
            </a:rPr>
            <a:t>Dopis rukojmímu (1944)</a:t>
          </a:r>
          <a:endParaRPr lang="fr-FR" sz="2800" b="1" i="0" kern="1200" dirty="0">
            <a:latin typeface="Book Antiqua" pitchFamily="18" charset="0"/>
          </a:endParaRPr>
        </a:p>
      </dsp:txBody>
      <dsp:txXfrm>
        <a:off x="0" y="4533092"/>
        <a:ext cx="4402832" cy="671580"/>
      </dsp:txXfrm>
    </dsp:sp>
    <dsp:sp modelId="{7B2F1660-98BB-4517-B2E1-93E0CEB2885C}">
      <dsp:nvSpPr>
        <dsp:cNvPr id="0" name=""/>
        <dsp:cNvSpPr/>
      </dsp:nvSpPr>
      <dsp:spPr>
        <a:xfrm>
          <a:off x="0" y="5285312"/>
          <a:ext cx="4402832" cy="6715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i="0" kern="1200" dirty="0" smtClean="0">
              <a:latin typeface="Book Antiqua" pitchFamily="18" charset="0"/>
            </a:rPr>
            <a:t>Citadela (1948)</a:t>
          </a:r>
          <a:endParaRPr lang="cs-CZ" sz="2800" b="1" i="0" kern="1200" dirty="0">
            <a:latin typeface="Book Antiqua" pitchFamily="18" charset="0"/>
          </a:endParaRPr>
        </a:p>
      </dsp:txBody>
      <dsp:txXfrm>
        <a:off x="0" y="5285312"/>
        <a:ext cx="4402832" cy="671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40BE-6563-457C-9D47-6C5404DAA438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BC85-609D-4EC7-BCBE-9632A54036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40BE-6563-457C-9D47-6C5404DAA438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BC85-609D-4EC7-BCBE-9632A54036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40BE-6563-457C-9D47-6C5404DAA438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BC85-609D-4EC7-BCBE-9632A54036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40BE-6563-457C-9D47-6C5404DAA438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BC85-609D-4EC7-BCBE-9632A54036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40BE-6563-457C-9D47-6C5404DAA438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BC85-609D-4EC7-BCBE-9632A54036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40BE-6563-457C-9D47-6C5404DAA438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BC85-609D-4EC7-BCBE-9632A54036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40BE-6563-457C-9D47-6C5404DAA438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BC85-609D-4EC7-BCBE-9632A54036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40BE-6563-457C-9D47-6C5404DAA438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BC85-609D-4EC7-BCBE-9632A54036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40BE-6563-457C-9D47-6C5404DAA438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BC85-609D-4EC7-BCBE-9632A54036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40BE-6563-457C-9D47-6C5404DAA438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BC85-609D-4EC7-BCBE-9632A54036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40BE-6563-457C-9D47-6C5404DAA438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BC85-609D-4EC7-BCBE-9632A54036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E40BE-6563-457C-9D47-6C5404DAA438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8BC85-609D-4EC7-BCBE-9632A540363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smtClean="0">
                <a:latin typeface="Book Antiqua" pitchFamily="18" charset="0"/>
              </a:rPr>
              <a:t>	Vzdělávací oblast</a:t>
            </a:r>
            <a:r>
              <a:rPr lang="cs-CZ" dirty="0" smtClean="0">
                <a:latin typeface="Book Antiqua" pitchFamily="18" charset="0"/>
              </a:rPr>
              <a:t>: </a:t>
            </a:r>
            <a:br>
              <a:rPr lang="cs-CZ" dirty="0" smtClean="0">
                <a:latin typeface="Book Antiqua" pitchFamily="18" charset="0"/>
              </a:rPr>
            </a:br>
            <a:r>
              <a:rPr lang="cs-CZ" dirty="0" smtClean="0">
                <a:latin typeface="Book Antiqua" pitchFamily="18" charset="0"/>
              </a:rPr>
              <a:t>Jazyk a jazyková komunikace</a:t>
            </a:r>
            <a:br>
              <a:rPr lang="cs-CZ" dirty="0" smtClean="0">
                <a:latin typeface="Book Antiqua" pitchFamily="18" charset="0"/>
              </a:rPr>
            </a:br>
            <a:r>
              <a:rPr lang="cs-CZ" b="1" dirty="0" smtClean="0">
                <a:latin typeface="Book Antiqua" pitchFamily="18" charset="0"/>
              </a:rPr>
              <a:t>Vyučovací předmět</a:t>
            </a:r>
            <a:r>
              <a:rPr lang="cs-CZ" dirty="0" smtClean="0">
                <a:latin typeface="Book Antiqua" pitchFamily="18" charset="0"/>
              </a:rPr>
              <a:t>: </a:t>
            </a:r>
            <a:br>
              <a:rPr lang="cs-CZ" dirty="0" smtClean="0">
                <a:latin typeface="Book Antiqua" pitchFamily="18" charset="0"/>
              </a:rPr>
            </a:br>
            <a:r>
              <a:rPr lang="cs-CZ" dirty="0" smtClean="0">
                <a:latin typeface="Book Antiqua" pitchFamily="18" charset="0"/>
              </a:rPr>
              <a:t>Český jazyk a literatura</a:t>
            </a:r>
            <a:br>
              <a:rPr lang="cs-CZ" dirty="0" smtClean="0">
                <a:latin typeface="Book Antiqua" pitchFamily="18" charset="0"/>
              </a:rPr>
            </a:br>
            <a:r>
              <a:rPr lang="cs-CZ" b="1" dirty="0" smtClean="0">
                <a:latin typeface="Book Antiqua" pitchFamily="18" charset="0"/>
              </a:rPr>
              <a:t>Ročník</a:t>
            </a:r>
            <a:r>
              <a:rPr lang="cs-CZ" dirty="0" smtClean="0">
                <a:latin typeface="Book Antiqua" pitchFamily="18" charset="0"/>
              </a:rPr>
              <a:t>: 9. ročník </a:t>
            </a:r>
            <a:br>
              <a:rPr lang="cs-CZ" dirty="0" smtClean="0">
                <a:latin typeface="Book Antiqua" pitchFamily="18" charset="0"/>
              </a:rPr>
            </a:br>
            <a:r>
              <a:rPr lang="cs-CZ" b="1" dirty="0" smtClean="0">
                <a:latin typeface="Book Antiqua" pitchFamily="18" charset="0"/>
              </a:rPr>
              <a:t>Anotace</a:t>
            </a:r>
            <a:r>
              <a:rPr lang="cs-CZ" dirty="0" smtClean="0">
                <a:latin typeface="Book Antiqua" pitchFamily="18" charset="0"/>
              </a:rPr>
              <a:t>: </a:t>
            </a:r>
            <a:r>
              <a:rPr lang="cs-CZ" b="1" dirty="0" smtClean="0">
                <a:latin typeface="Book Antiqua" pitchFamily="18" charset="0"/>
              </a:rPr>
              <a:t>Antoine de Saint-</a:t>
            </a:r>
            <a:r>
              <a:rPr lang="cs-CZ" b="1" dirty="0" err="1" smtClean="0">
                <a:latin typeface="Book Antiqua" pitchFamily="18" charset="0"/>
              </a:rPr>
              <a:t>Exupéry</a:t>
            </a:r>
            <a:endParaRPr lang="cs-CZ" b="1" dirty="0" smtClean="0">
              <a:latin typeface="Book Antiqua" pitchFamily="18" charset="0"/>
            </a:endParaRPr>
          </a:p>
          <a:p>
            <a:pPr>
              <a:buNone/>
            </a:pPr>
            <a:r>
              <a:rPr lang="cs-CZ" dirty="0" smtClean="0">
                <a:latin typeface="Book Antiqua" pitchFamily="18" charset="0"/>
              </a:rPr>
              <a:t>	životopis a romány, ukázka díla Země lidí, citáty z knihy Malý princ</a:t>
            </a:r>
            <a:br>
              <a:rPr lang="cs-CZ" dirty="0" smtClean="0">
                <a:latin typeface="Book Antiqua" pitchFamily="18" charset="0"/>
              </a:rPr>
            </a:br>
            <a:r>
              <a:rPr lang="cs-CZ" dirty="0" smtClean="0">
                <a:latin typeface="Book Antiqua" pitchFamily="18" charset="0"/>
              </a:rPr>
              <a:t/>
            </a:r>
            <a:br>
              <a:rPr lang="cs-CZ" dirty="0" smtClean="0">
                <a:latin typeface="Book Antiqua" pitchFamily="18" charset="0"/>
              </a:rPr>
            </a:br>
            <a:r>
              <a:rPr lang="cs-CZ" b="1" dirty="0" smtClean="0">
                <a:latin typeface="Book Antiqua" pitchFamily="18" charset="0"/>
              </a:rPr>
              <a:t>Podpora vzdělávání v ZŠ Židlochovice</a:t>
            </a:r>
            <a:r>
              <a:rPr lang="cs-CZ" dirty="0" smtClean="0">
                <a:latin typeface="Book Antiqua" pitchFamily="18" charset="0"/>
              </a:rPr>
              <a:t/>
            </a:r>
            <a:br>
              <a:rPr lang="cs-CZ" dirty="0" smtClean="0">
                <a:latin typeface="Book Antiqua" pitchFamily="18" charset="0"/>
              </a:rPr>
            </a:br>
            <a:r>
              <a:rPr lang="cs-CZ" b="1" dirty="0" smtClean="0">
                <a:latin typeface="Book Antiqua" pitchFamily="18" charset="0"/>
              </a:rPr>
              <a:t>Autor materiálu</a:t>
            </a:r>
            <a:r>
              <a:rPr lang="cs-CZ" dirty="0" smtClean="0">
                <a:latin typeface="Book Antiqua" pitchFamily="18" charset="0"/>
              </a:rPr>
              <a:t>: Mgr. Petra Karpíšková</a:t>
            </a:r>
            <a:br>
              <a:rPr lang="cs-CZ" dirty="0" smtClean="0">
                <a:latin typeface="Book Antiqua" pitchFamily="18" charset="0"/>
              </a:rPr>
            </a:br>
            <a:r>
              <a:rPr lang="cs-CZ" b="1" dirty="0" smtClean="0">
                <a:latin typeface="Book Antiqua" pitchFamily="18" charset="0"/>
              </a:rPr>
              <a:t>Vytvořeno</a:t>
            </a:r>
            <a:r>
              <a:rPr lang="cs-CZ" dirty="0" smtClean="0">
                <a:latin typeface="Book Antiqua" pitchFamily="18" charset="0"/>
              </a:rPr>
              <a:t>: duben 2012</a:t>
            </a:r>
            <a:endParaRPr lang="cs-CZ" dirty="0"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14517"/>
          <a:stretch>
            <a:fillRect/>
          </a:stretch>
        </p:blipFill>
        <p:spPr bwMode="auto">
          <a:xfrm>
            <a:off x="-29209" y="0"/>
            <a:ext cx="91732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1" y="620688"/>
            <a:ext cx="55801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Antoine </a:t>
            </a:r>
          </a:p>
          <a:p>
            <a:pPr algn="ctr"/>
            <a:r>
              <a:rPr lang="cs-CZ" sz="4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de </a:t>
            </a:r>
            <a:r>
              <a:rPr lang="cs-CZ" sz="48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Saint</a:t>
            </a:r>
            <a:r>
              <a:rPr lang="cs-CZ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</a:t>
            </a:r>
            <a:r>
              <a:rPr lang="cs-CZ" sz="4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Exupéry</a:t>
            </a:r>
            <a:endParaRPr lang="cs-CZ" sz="4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r="55780"/>
          <a:stretch>
            <a:fillRect/>
          </a:stretch>
        </p:blipFill>
        <p:spPr bwMode="auto">
          <a:xfrm>
            <a:off x="4398775" y="0"/>
            <a:ext cx="4745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55780"/>
          <a:stretch>
            <a:fillRect/>
          </a:stretch>
        </p:blipFill>
        <p:spPr bwMode="auto">
          <a:xfrm>
            <a:off x="-29209" y="0"/>
            <a:ext cx="4745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4564" b="5901"/>
          <a:stretch>
            <a:fillRect/>
          </a:stretch>
        </p:blipFill>
        <p:spPr bwMode="auto">
          <a:xfrm>
            <a:off x="827584" y="836712"/>
            <a:ext cx="6684235" cy="5013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868144" y="2924944"/>
            <a:ext cx="2703132" cy="36198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r="14517"/>
          <a:stretch>
            <a:fillRect/>
          </a:stretch>
        </p:blipFill>
        <p:spPr bwMode="auto">
          <a:xfrm>
            <a:off x="-29209" y="0"/>
            <a:ext cx="91732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457200" y="404664"/>
          <a:ext cx="440283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924945"/>
            <a:ext cx="4382235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332656"/>
            <a:ext cx="7848872" cy="3096344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Book Antiqua" pitchFamily="18" charset="0"/>
              </a:rPr>
              <a:t>*1900 Lyon – †asi 1944</a:t>
            </a:r>
          </a:p>
          <a:p>
            <a:r>
              <a:rPr lang="cs-CZ" sz="2800" dirty="0" smtClean="0">
                <a:latin typeface="Book Antiqua" pitchFamily="18" charset="0"/>
              </a:rPr>
              <a:t>francouzský spisovatel, letec</a:t>
            </a:r>
          </a:p>
          <a:p>
            <a:r>
              <a:rPr lang="cs-CZ" sz="2800" dirty="0" smtClean="0">
                <a:latin typeface="Book Antiqua" pitchFamily="18" charset="0"/>
              </a:rPr>
              <a:t>Pocházel ze šlechtické rodiny.</a:t>
            </a:r>
          </a:p>
          <a:p>
            <a:r>
              <a:rPr lang="cs-CZ" sz="2800" dirty="0" smtClean="0">
                <a:latin typeface="Book Antiqua" pitchFamily="18" charset="0"/>
              </a:rPr>
              <a:t>1923 – těžce zraněn při letecké </a:t>
            </a:r>
            <a:r>
              <a:rPr lang="cs-CZ" sz="2800" dirty="0" smtClean="0">
                <a:latin typeface="Book Antiqua" pitchFamily="18" charset="0"/>
              </a:rPr>
              <a:t>nehodě</a:t>
            </a:r>
            <a:endParaRPr lang="cs-CZ" sz="2800" dirty="0" smtClean="0">
              <a:latin typeface="Book Antiqua" pitchFamily="18" charset="0"/>
            </a:endParaRPr>
          </a:p>
          <a:p>
            <a:r>
              <a:rPr lang="cs-CZ" sz="2800" dirty="0" smtClean="0">
                <a:latin typeface="Book Antiqua" pitchFamily="18" charset="0"/>
              </a:rPr>
              <a:t>1927 – byl jmenován velitelem stanice Juba </a:t>
            </a:r>
            <a:br>
              <a:rPr lang="cs-CZ" sz="2800" dirty="0" smtClean="0">
                <a:latin typeface="Book Antiqua" pitchFamily="18" charset="0"/>
              </a:rPr>
            </a:br>
            <a:r>
              <a:rPr lang="cs-CZ" sz="2800" dirty="0" smtClean="0">
                <a:latin typeface="Book Antiqua" pitchFamily="18" charset="0"/>
              </a:rPr>
              <a:t>na západním pobřeží </a:t>
            </a:r>
            <a:r>
              <a:rPr lang="cs-CZ" sz="2800" dirty="0" smtClean="0">
                <a:latin typeface="Book Antiqua" pitchFamily="18" charset="0"/>
              </a:rPr>
              <a:t>Afriky</a:t>
            </a:r>
            <a:endParaRPr lang="cs-CZ" sz="2800" dirty="0" smtClean="0">
              <a:latin typeface="Book Antiqua" pitchFamily="18" charset="0"/>
            </a:endParaRPr>
          </a:p>
          <a:p>
            <a:endParaRPr lang="cs-CZ" dirty="0" smtClean="0"/>
          </a:p>
        </p:txBody>
      </p:sp>
      <p:sp>
        <p:nvSpPr>
          <p:cNvPr id="7" name="Obdélník 6"/>
          <p:cNvSpPr/>
          <p:nvPr/>
        </p:nvSpPr>
        <p:spPr>
          <a:xfrm>
            <a:off x="4572000" y="3717031"/>
            <a:ext cx="40324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cs-CZ" sz="2800" dirty="0" smtClean="0">
                <a:latin typeface="Book Antiqua" pitchFamily="18" charset="0"/>
              </a:rPr>
              <a:t>1931 – byl jmenován </a:t>
            </a:r>
            <a:r>
              <a:rPr lang="cs-CZ" sz="2800" b="1" dirty="0" smtClean="0">
                <a:latin typeface="Book Antiqua" pitchFamily="18" charset="0"/>
              </a:rPr>
              <a:t>Rytířem Čestné </a:t>
            </a:r>
            <a:r>
              <a:rPr lang="cs-CZ" sz="2800" b="1" dirty="0" smtClean="0">
                <a:latin typeface="Book Antiqua" pitchFamily="18" charset="0"/>
              </a:rPr>
              <a:t>legie</a:t>
            </a:r>
            <a:endParaRPr lang="cs-CZ" sz="2800" b="1" dirty="0" smtClean="0">
              <a:latin typeface="Book Antiqua" pitchFamily="18" charset="0"/>
            </a:endParaRPr>
          </a:p>
          <a:p>
            <a:pPr marL="273050" indent="-273050">
              <a:buFont typeface="Arial" pitchFamily="34" charset="0"/>
              <a:buChar char="•"/>
            </a:pPr>
            <a:r>
              <a:rPr lang="cs-CZ" sz="2800" dirty="0" smtClean="0">
                <a:latin typeface="Book Antiqua" pitchFamily="18" charset="0"/>
              </a:rPr>
              <a:t>1936 – byl vyslán jako reportér do Španělska, kde tehdy již zuřila občanská </a:t>
            </a:r>
            <a:r>
              <a:rPr lang="cs-CZ" sz="2800" dirty="0" smtClean="0">
                <a:latin typeface="Book Antiqua" pitchFamily="18" charset="0"/>
              </a:rPr>
              <a:t>válka</a:t>
            </a:r>
            <a:endParaRPr lang="cs-CZ" sz="2800" dirty="0" smtClean="0">
              <a:latin typeface="Book Antiqu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29938" r="29618"/>
          <a:stretch>
            <a:fillRect/>
          </a:stretch>
        </p:blipFill>
        <p:spPr bwMode="auto">
          <a:xfrm>
            <a:off x="5076056" y="2449758"/>
            <a:ext cx="4067944" cy="440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6048672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 smtClean="0">
                <a:latin typeface="Book Antiqua" pitchFamily="18" charset="0"/>
              </a:rPr>
              <a:t>S přítelem Prévotem se pokusili o dálkový let </a:t>
            </a:r>
            <a:br>
              <a:rPr lang="cs-CZ" sz="2800" dirty="0" smtClean="0">
                <a:latin typeface="Book Antiqua" pitchFamily="18" charset="0"/>
              </a:rPr>
            </a:br>
            <a:r>
              <a:rPr lang="cs-CZ" sz="2800" dirty="0" smtClean="0">
                <a:latin typeface="Book Antiqua" pitchFamily="18" charset="0"/>
              </a:rPr>
              <a:t>New York – Ohňová země, ale v Guatemale došlo </a:t>
            </a:r>
            <a:br>
              <a:rPr lang="cs-CZ" sz="2800" dirty="0" smtClean="0">
                <a:latin typeface="Book Antiqua" pitchFamily="18" charset="0"/>
              </a:rPr>
            </a:br>
            <a:r>
              <a:rPr lang="cs-CZ" sz="2800" dirty="0" smtClean="0">
                <a:latin typeface="Book Antiqua" pitchFamily="18" charset="0"/>
              </a:rPr>
              <a:t>k havárii a Exupéry utrpěl četné zlomeniny. </a:t>
            </a:r>
          </a:p>
          <a:p>
            <a:r>
              <a:rPr lang="cs-CZ" sz="2800" b="1" dirty="0" smtClean="0">
                <a:latin typeface="Book Antiqua" pitchFamily="18" charset="0"/>
              </a:rPr>
              <a:t>2. světová válka </a:t>
            </a:r>
            <a:r>
              <a:rPr lang="cs-CZ" sz="2800" dirty="0" smtClean="0">
                <a:latin typeface="Book Antiqua" pitchFamily="18" charset="0"/>
              </a:rPr>
              <a:t>-  byl lékaři prohlášen </a:t>
            </a:r>
            <a:br>
              <a:rPr lang="cs-CZ" sz="2800" dirty="0" smtClean="0">
                <a:latin typeface="Book Antiqua" pitchFamily="18" charset="0"/>
              </a:rPr>
            </a:br>
            <a:r>
              <a:rPr lang="cs-CZ" sz="2800" dirty="0" smtClean="0">
                <a:latin typeface="Book Antiqua" pitchFamily="18" charset="0"/>
              </a:rPr>
              <a:t>za neschopného válečných letů, ale prosadil si, </a:t>
            </a:r>
            <a:br>
              <a:rPr lang="cs-CZ" sz="2800" dirty="0" smtClean="0">
                <a:latin typeface="Book Antiqua" pitchFamily="18" charset="0"/>
              </a:rPr>
            </a:br>
            <a:r>
              <a:rPr lang="cs-CZ" sz="2800" dirty="0" smtClean="0">
                <a:latin typeface="Book Antiqua" pitchFamily="18" charset="0"/>
              </a:rPr>
              <a:t>že mohl létat.</a:t>
            </a:r>
          </a:p>
          <a:p>
            <a:r>
              <a:rPr lang="cs-CZ" sz="2800" dirty="0" smtClean="0">
                <a:latin typeface="Book Antiqua" pitchFamily="18" charset="0"/>
              </a:rPr>
              <a:t>Získal povolení létat na novém typu </a:t>
            </a:r>
          </a:p>
          <a:p>
            <a:pPr>
              <a:buNone/>
            </a:pPr>
            <a:r>
              <a:rPr lang="cs-CZ" sz="2800" dirty="0">
                <a:latin typeface="Book Antiqua" pitchFamily="18" charset="0"/>
              </a:rPr>
              <a:t>	</a:t>
            </a:r>
            <a:r>
              <a:rPr lang="cs-CZ" sz="2800" dirty="0" smtClean="0">
                <a:latin typeface="Book Antiqua" pitchFamily="18" charset="0"/>
              </a:rPr>
              <a:t>letadla Lockheed F-5 (průzkumná </a:t>
            </a:r>
          </a:p>
          <a:p>
            <a:pPr>
              <a:buNone/>
            </a:pPr>
            <a:r>
              <a:rPr lang="cs-CZ" sz="2800" dirty="0">
                <a:latin typeface="Book Antiqua" pitchFamily="18" charset="0"/>
              </a:rPr>
              <a:t>	</a:t>
            </a:r>
            <a:r>
              <a:rPr lang="cs-CZ" sz="2800" dirty="0" smtClean="0">
                <a:latin typeface="Book Antiqua" pitchFamily="18" charset="0"/>
              </a:rPr>
              <a:t>verze dvoumotorové stíhačky P-38 </a:t>
            </a:r>
          </a:p>
          <a:p>
            <a:pPr>
              <a:buNone/>
            </a:pPr>
            <a:r>
              <a:rPr lang="cs-CZ" sz="2800" dirty="0">
                <a:latin typeface="Book Antiqua" pitchFamily="18" charset="0"/>
              </a:rPr>
              <a:t>	</a:t>
            </a:r>
            <a:r>
              <a:rPr lang="cs-CZ" sz="2800" dirty="0" smtClean="0">
                <a:latin typeface="Book Antiqua" pitchFamily="18" charset="0"/>
              </a:rPr>
              <a:t>Lightning). </a:t>
            </a:r>
          </a:p>
          <a:p>
            <a:r>
              <a:rPr lang="cs-CZ" sz="2800" b="1" dirty="0" smtClean="0">
                <a:latin typeface="Book Antiqua" pitchFamily="18" charset="0"/>
              </a:rPr>
              <a:t>31. července 1944 </a:t>
            </a:r>
            <a:r>
              <a:rPr lang="cs-CZ" sz="2800" dirty="0" smtClean="0">
                <a:latin typeface="Book Antiqua" pitchFamily="18" charset="0"/>
              </a:rPr>
              <a:t>vzlétl z Korsiky </a:t>
            </a:r>
          </a:p>
          <a:p>
            <a:pPr>
              <a:buNone/>
            </a:pPr>
            <a:r>
              <a:rPr lang="cs-CZ" sz="2800" dirty="0">
                <a:latin typeface="Book Antiqua" pitchFamily="18" charset="0"/>
              </a:rPr>
              <a:t>	</a:t>
            </a:r>
            <a:r>
              <a:rPr lang="cs-CZ" sz="2800" dirty="0" smtClean="0">
                <a:latin typeface="Book Antiqua" pitchFamily="18" charset="0"/>
              </a:rPr>
              <a:t>k letu nad Francií, ze kterého se </a:t>
            </a:r>
          </a:p>
          <a:p>
            <a:pPr>
              <a:buNone/>
            </a:pPr>
            <a:r>
              <a:rPr lang="cs-CZ" sz="2800" dirty="0">
                <a:latin typeface="Book Antiqua" pitchFamily="18" charset="0"/>
              </a:rPr>
              <a:t>	</a:t>
            </a:r>
            <a:r>
              <a:rPr lang="cs-CZ" sz="2800" dirty="0" smtClean="0">
                <a:latin typeface="Book Antiqua" pitchFamily="18" charset="0"/>
              </a:rPr>
              <a:t>již nevrátil. </a:t>
            </a:r>
          </a:p>
          <a:p>
            <a:r>
              <a:rPr lang="cs-CZ" sz="2800" b="1" dirty="0" smtClean="0">
                <a:latin typeface="Book Antiqua" pitchFamily="18" charset="0"/>
              </a:rPr>
              <a:t>2000</a:t>
            </a:r>
            <a:r>
              <a:rPr lang="cs-CZ" sz="2800" dirty="0" smtClean="0">
                <a:latin typeface="Book Antiqua" pitchFamily="18" charset="0"/>
              </a:rPr>
              <a:t> – byly trosky spisovatelova </a:t>
            </a:r>
          </a:p>
          <a:p>
            <a:pPr>
              <a:buNone/>
            </a:pPr>
            <a:r>
              <a:rPr lang="cs-CZ" sz="2800" dirty="0">
                <a:latin typeface="Book Antiqua" pitchFamily="18" charset="0"/>
              </a:rPr>
              <a:t>	</a:t>
            </a:r>
            <a:r>
              <a:rPr lang="cs-CZ" sz="2800" dirty="0" smtClean="0">
                <a:latin typeface="Book Antiqua" pitchFamily="18" charset="0"/>
              </a:rPr>
              <a:t>letadla nalezeny v moři poblíž </a:t>
            </a:r>
          </a:p>
          <a:p>
            <a:pPr>
              <a:buNone/>
            </a:pPr>
            <a:r>
              <a:rPr lang="cs-CZ" sz="2800" dirty="0">
                <a:latin typeface="Book Antiqua" pitchFamily="18" charset="0"/>
              </a:rPr>
              <a:t>	</a:t>
            </a:r>
            <a:r>
              <a:rPr lang="cs-CZ" sz="2800" dirty="0" smtClean="0">
                <a:latin typeface="Book Antiqua" pitchFamily="18" charset="0"/>
              </a:rPr>
              <a:t>francouzského </a:t>
            </a:r>
            <a:r>
              <a:rPr lang="cs-CZ" sz="2800" dirty="0" smtClean="0">
                <a:latin typeface="Book Antiqua" pitchFamily="18" charset="0"/>
              </a:rPr>
              <a:t>Marseille </a:t>
            </a:r>
            <a:endParaRPr lang="cs-CZ" sz="2800" dirty="0" smtClean="0">
              <a:latin typeface="Book Antiqua" pitchFamily="18" charset="0"/>
            </a:endParaRPr>
          </a:p>
          <a:p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 l="5879"/>
          <a:stretch>
            <a:fillRect/>
          </a:stretch>
        </p:blipFill>
        <p:spPr bwMode="auto">
          <a:xfrm>
            <a:off x="0" y="0"/>
            <a:ext cx="633252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Zástupný symbol pro obsah 3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5580112" y="2463004"/>
          <a:ext cx="2952328" cy="4177916"/>
        </p:xfrm>
        <a:graphic>
          <a:graphicData uri="http://schemas.openxmlformats.org/presentationml/2006/ole">
            <p:oleObj spid="_x0000_s23554" name="Acrobat Document" r:id="rId4" imgW="8568000" imgH="12124800" progId="AcroExch.Document.7">
              <p:embed/>
            </p:oleObj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0" y="404664"/>
          <a:ext cx="9130477" cy="6453336"/>
        </p:xfrm>
        <a:graphic>
          <a:graphicData uri="http://schemas.openxmlformats.org/presentationml/2006/ole">
            <p:oleObj spid="_x0000_s5124" name="Acrobat Document" r:id="rId3" imgW="8019048" imgH="5668166" progId="AcroExch.Document.7">
              <p:embed/>
            </p:oleObj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073427"/>
          </a:xfrm>
        </p:spPr>
        <p:txBody>
          <a:bodyPr>
            <a:noAutofit/>
          </a:bodyPr>
          <a:lstStyle/>
          <a:p>
            <a:r>
              <a:rPr lang="cs-CZ" sz="1800" dirty="0" smtClean="0">
                <a:latin typeface="Book Antiqua" pitchFamily="18" charset="0"/>
              </a:rPr>
              <a:t>Antoine de </a:t>
            </a:r>
            <a:r>
              <a:rPr lang="cs-CZ" sz="1800" dirty="0" err="1" smtClean="0">
                <a:latin typeface="Book Antiqua" pitchFamily="18" charset="0"/>
              </a:rPr>
              <a:t>Saint</a:t>
            </a:r>
            <a:r>
              <a:rPr lang="cs-CZ" sz="1800" dirty="0" smtClean="0">
                <a:latin typeface="Book Antiqua" pitchFamily="18" charset="0"/>
              </a:rPr>
              <a:t>-Exupéry. In: </a:t>
            </a:r>
            <a:r>
              <a:rPr lang="cs-CZ" sz="1800" i="1" dirty="0" err="1" smtClean="0">
                <a:latin typeface="Book Antiqua" pitchFamily="18" charset="0"/>
              </a:rPr>
              <a:t>Wikipedia</a:t>
            </a:r>
            <a:r>
              <a:rPr lang="cs-CZ" sz="1800" dirty="0" smtClean="0">
                <a:latin typeface="Book Antiqua" pitchFamily="18" charset="0"/>
              </a:rPr>
              <a:t>: </a:t>
            </a:r>
            <a:r>
              <a:rPr lang="cs-CZ" sz="1800" i="1" dirty="0" err="1" smtClean="0">
                <a:latin typeface="Book Antiqua" pitchFamily="18" charset="0"/>
              </a:rPr>
              <a:t>the</a:t>
            </a:r>
            <a:r>
              <a:rPr lang="cs-CZ" sz="1800" i="1" dirty="0" smtClean="0">
                <a:latin typeface="Book Antiqua" pitchFamily="18" charset="0"/>
              </a:rPr>
              <a:t> free </a:t>
            </a:r>
            <a:r>
              <a:rPr lang="cs-CZ" sz="1800" i="1" dirty="0" err="1" smtClean="0">
                <a:latin typeface="Book Antiqua" pitchFamily="18" charset="0"/>
              </a:rPr>
              <a:t>encyclopedia</a:t>
            </a:r>
            <a:r>
              <a:rPr lang="cs-CZ" sz="1800" dirty="0" smtClean="0">
                <a:latin typeface="Book Antiqua" pitchFamily="18" charset="0"/>
              </a:rPr>
              <a:t> [online]. San </a:t>
            </a:r>
            <a:r>
              <a:rPr lang="cs-CZ" sz="1800" dirty="0" err="1" smtClean="0">
                <a:latin typeface="Book Antiqua" pitchFamily="18" charset="0"/>
              </a:rPr>
              <a:t>Francisco</a:t>
            </a:r>
            <a:r>
              <a:rPr lang="cs-CZ" sz="1800" dirty="0" smtClean="0">
                <a:latin typeface="Book Antiqua" pitchFamily="18" charset="0"/>
              </a:rPr>
              <a:t> (CA): </a:t>
            </a:r>
            <a:r>
              <a:rPr lang="cs-CZ" sz="1800" dirty="0" err="1" smtClean="0">
                <a:latin typeface="Book Antiqua" pitchFamily="18" charset="0"/>
              </a:rPr>
              <a:t>Wikimedia</a:t>
            </a:r>
            <a:r>
              <a:rPr lang="cs-CZ" sz="1800" dirty="0" smtClean="0">
                <a:latin typeface="Book Antiqua" pitchFamily="18" charset="0"/>
              </a:rPr>
              <a:t> </a:t>
            </a:r>
            <a:r>
              <a:rPr lang="cs-CZ" sz="1800" dirty="0" err="1" smtClean="0">
                <a:latin typeface="Book Antiqua" pitchFamily="18" charset="0"/>
              </a:rPr>
              <a:t>Foundation</a:t>
            </a:r>
            <a:r>
              <a:rPr lang="cs-CZ" sz="1800" dirty="0" smtClean="0">
                <a:latin typeface="Book Antiqua" pitchFamily="18" charset="0"/>
              </a:rPr>
              <a:t>, 2001-, 12. 1. 2012 [cit. 2012-02-10]. Dostupné z: http://cs.wikipedia.org/wiki/Antoine_de_Saint-Exupéry</a:t>
            </a:r>
          </a:p>
          <a:p>
            <a:r>
              <a:rPr lang="cs-CZ" sz="1800" dirty="0" smtClean="0">
                <a:latin typeface="Book Antiqua" pitchFamily="18" charset="0"/>
              </a:rPr>
              <a:t>SAINT-EXUPÉRY, Antoine de. </a:t>
            </a:r>
            <a:r>
              <a:rPr lang="cs-CZ" sz="1800" i="1" dirty="0" smtClean="0">
                <a:latin typeface="Book Antiqua" pitchFamily="18" charset="0"/>
              </a:rPr>
              <a:t>Malý princ</a:t>
            </a:r>
            <a:r>
              <a:rPr lang="cs-CZ" sz="1800" dirty="0" smtClean="0">
                <a:latin typeface="Book Antiqua" pitchFamily="18" charset="0"/>
              </a:rPr>
              <a:t>. 6. </a:t>
            </a:r>
            <a:r>
              <a:rPr lang="cs-CZ" sz="1800" dirty="0" err="1" smtClean="0">
                <a:latin typeface="Book Antiqua" pitchFamily="18" charset="0"/>
              </a:rPr>
              <a:t>vyd</a:t>
            </a:r>
            <a:r>
              <a:rPr lang="cs-CZ" sz="1800" dirty="0" smtClean="0">
                <a:latin typeface="Book Antiqua" pitchFamily="18" charset="0"/>
              </a:rPr>
              <a:t>. Praha: Albatros, 1989, 93 s.</a:t>
            </a:r>
          </a:p>
          <a:p>
            <a:r>
              <a:rPr lang="fr-FR" sz="1800" dirty="0" smtClean="0">
                <a:latin typeface="Book Antiqua" pitchFamily="18" charset="0"/>
              </a:rPr>
              <a:t>SAINT-EXUPÉRY, Antoine de. </a:t>
            </a:r>
            <a:r>
              <a:rPr lang="fr-FR" sz="1800" i="1" dirty="0" smtClean="0">
                <a:latin typeface="Book Antiqua" pitchFamily="18" charset="0"/>
              </a:rPr>
              <a:t>Země lidí</a:t>
            </a:r>
            <a:r>
              <a:rPr lang="fr-FR" sz="1800" dirty="0" smtClean="0">
                <a:latin typeface="Book Antiqua" pitchFamily="18" charset="0"/>
              </a:rPr>
              <a:t>. Praha: Aurora, 2003. ISBN 80-7299-063-2. </a:t>
            </a:r>
            <a:endParaRPr lang="cs-CZ" sz="1800" dirty="0" smtClean="0">
              <a:latin typeface="Book Antiqua" pitchFamily="18" charset="0"/>
            </a:endParaRPr>
          </a:p>
          <a:p>
            <a:r>
              <a:rPr lang="cs-CZ" sz="1800" b="1" dirty="0" smtClean="0">
                <a:latin typeface="Book Antiqua" pitchFamily="18" charset="0"/>
              </a:rPr>
              <a:t>Obrázky </a:t>
            </a:r>
            <a:r>
              <a:rPr lang="en-US" sz="1800" dirty="0" smtClean="0">
                <a:latin typeface="Book Antiqua" pitchFamily="18" charset="0"/>
              </a:rPr>
              <a:t>[</a:t>
            </a:r>
            <a:r>
              <a:rPr lang="cs-CZ" sz="1800" dirty="0" smtClean="0">
                <a:latin typeface="Book Antiqua" pitchFamily="18" charset="0"/>
              </a:rPr>
              <a:t>cit. 10. 2. 2012</a:t>
            </a:r>
            <a:r>
              <a:rPr lang="en-US" sz="1800" dirty="0" smtClean="0">
                <a:latin typeface="Book Antiqua" pitchFamily="18" charset="0"/>
              </a:rPr>
              <a:t>]</a:t>
            </a:r>
            <a:endParaRPr lang="cs-CZ" sz="1800" dirty="0" smtClean="0">
              <a:latin typeface="Book Antiqua" pitchFamily="18" charset="0"/>
            </a:endParaRPr>
          </a:p>
          <a:p>
            <a:r>
              <a:rPr lang="cs-CZ" sz="1800" dirty="0" smtClean="0">
                <a:latin typeface="Book Antiqua" pitchFamily="18" charset="0"/>
              </a:rPr>
              <a:t>http://www.</a:t>
            </a:r>
            <a:r>
              <a:rPr lang="cs-CZ" sz="1800" dirty="0" err="1" smtClean="0">
                <a:latin typeface="Book Antiqua" pitchFamily="18" charset="0"/>
              </a:rPr>
              <a:t>desktopnexus.com</a:t>
            </a:r>
            <a:r>
              <a:rPr lang="cs-CZ" sz="1800" dirty="0" smtClean="0">
                <a:latin typeface="Book Antiqua" pitchFamily="18" charset="0"/>
              </a:rPr>
              <a:t>/dl/</a:t>
            </a:r>
            <a:r>
              <a:rPr lang="cs-CZ" sz="1800" dirty="0" err="1" smtClean="0">
                <a:latin typeface="Book Antiqua" pitchFamily="18" charset="0"/>
              </a:rPr>
              <a:t>inline</a:t>
            </a:r>
            <a:r>
              <a:rPr lang="cs-CZ" sz="1800" dirty="0" smtClean="0">
                <a:latin typeface="Book Antiqua" pitchFamily="18" charset="0"/>
              </a:rPr>
              <a:t>/817873/1280x800/</a:t>
            </a:r>
            <a:r>
              <a:rPr lang="cs-CZ" sz="1800" dirty="0" err="1" smtClean="0">
                <a:latin typeface="Book Antiqua" pitchFamily="18" charset="0"/>
              </a:rPr>
              <a:t>blue</a:t>
            </a:r>
            <a:r>
              <a:rPr lang="cs-CZ" sz="1800" dirty="0" smtClean="0">
                <a:latin typeface="Book Antiqua" pitchFamily="18" charset="0"/>
              </a:rPr>
              <a:t>-planet.</a:t>
            </a:r>
            <a:r>
              <a:rPr lang="cs-CZ" sz="1800" dirty="0" err="1" smtClean="0">
                <a:latin typeface="Book Antiqua" pitchFamily="18" charset="0"/>
              </a:rPr>
              <a:t>jpg</a:t>
            </a:r>
            <a:r>
              <a:rPr lang="cs-CZ" sz="1800" dirty="0" smtClean="0">
                <a:latin typeface="Book Antiqua" pitchFamily="18" charset="0"/>
              </a:rPr>
              <a:t>?</a:t>
            </a:r>
            <a:r>
              <a:rPr lang="cs-CZ" sz="1800" dirty="0" err="1" smtClean="0">
                <a:latin typeface="Book Antiqua" pitchFamily="18" charset="0"/>
              </a:rPr>
              <a:t>nocache</a:t>
            </a:r>
            <a:r>
              <a:rPr lang="cs-CZ" sz="1800" dirty="0" smtClean="0">
                <a:latin typeface="Book Antiqua" pitchFamily="18" charset="0"/>
              </a:rPr>
              <a:t>=465342</a:t>
            </a:r>
          </a:p>
          <a:p>
            <a:r>
              <a:rPr lang="cs-CZ" sz="1800" dirty="0" smtClean="0">
                <a:latin typeface="Book Antiqua" pitchFamily="18" charset="0"/>
              </a:rPr>
              <a:t>http://t1.gstatic.com/</a:t>
            </a:r>
            <a:r>
              <a:rPr lang="cs-CZ" sz="1800" dirty="0" err="1" smtClean="0">
                <a:latin typeface="Book Antiqua" pitchFamily="18" charset="0"/>
              </a:rPr>
              <a:t>images</a:t>
            </a:r>
            <a:r>
              <a:rPr lang="cs-CZ" sz="1800" dirty="0" smtClean="0">
                <a:latin typeface="Book Antiqua" pitchFamily="18" charset="0"/>
              </a:rPr>
              <a:t>?q=</a:t>
            </a:r>
            <a:r>
              <a:rPr lang="cs-CZ" sz="1800" dirty="0" err="1" smtClean="0">
                <a:latin typeface="Book Antiqua" pitchFamily="18" charset="0"/>
              </a:rPr>
              <a:t>tbn</a:t>
            </a:r>
            <a:r>
              <a:rPr lang="cs-CZ" sz="1800" dirty="0" smtClean="0">
                <a:latin typeface="Book Antiqua" pitchFamily="18" charset="0"/>
              </a:rPr>
              <a:t>:ANd9GcTeflV2J5VAqc85fXv5kGnEv1MP1QE9zF7xdeWzPtA_jBrU4r26uikqAZHrSg</a:t>
            </a:r>
          </a:p>
          <a:p>
            <a:r>
              <a:rPr lang="cs-CZ" sz="1800" dirty="0" smtClean="0">
                <a:latin typeface="Book Antiqua" pitchFamily="18" charset="0"/>
              </a:rPr>
              <a:t>http://www.</a:t>
            </a:r>
            <a:r>
              <a:rPr lang="cs-CZ" sz="1800" dirty="0" err="1" smtClean="0">
                <a:latin typeface="Book Antiqua" pitchFamily="18" charset="0"/>
              </a:rPr>
              <a:t>odaha.com</a:t>
            </a:r>
            <a:r>
              <a:rPr lang="cs-CZ" sz="1800" dirty="0" smtClean="0">
                <a:latin typeface="Book Antiqua" pitchFamily="18" charset="0"/>
              </a:rPr>
              <a:t>/</a:t>
            </a:r>
            <a:r>
              <a:rPr lang="cs-CZ" sz="1800" dirty="0" err="1" smtClean="0">
                <a:latin typeface="Book Antiqua" pitchFamily="18" charset="0"/>
              </a:rPr>
              <a:t>sites</a:t>
            </a:r>
            <a:r>
              <a:rPr lang="cs-CZ" sz="1800" dirty="0" smtClean="0">
                <a:latin typeface="Book Antiqua" pitchFamily="18" charset="0"/>
              </a:rPr>
              <a:t>/default/</a:t>
            </a:r>
            <a:r>
              <a:rPr lang="cs-CZ" sz="1800" dirty="0" err="1" smtClean="0">
                <a:latin typeface="Book Antiqua" pitchFamily="18" charset="0"/>
              </a:rPr>
              <a:t>files</a:t>
            </a:r>
            <a:r>
              <a:rPr lang="cs-CZ" sz="1800" dirty="0" smtClean="0">
                <a:latin typeface="Book Antiqua" pitchFamily="18" charset="0"/>
              </a:rPr>
              <a:t>/</a:t>
            </a:r>
            <a:r>
              <a:rPr lang="cs-CZ" sz="1800" dirty="0" err="1" smtClean="0">
                <a:latin typeface="Book Antiqua" pitchFamily="18" charset="0"/>
              </a:rPr>
              <a:t>antoine</a:t>
            </a:r>
            <a:r>
              <a:rPr lang="cs-CZ" sz="1800" dirty="0" smtClean="0">
                <a:latin typeface="Book Antiqua" pitchFamily="18" charset="0"/>
              </a:rPr>
              <a:t>-de-</a:t>
            </a:r>
            <a:r>
              <a:rPr lang="cs-CZ" sz="1800" dirty="0" err="1" smtClean="0">
                <a:latin typeface="Book Antiqua" pitchFamily="18" charset="0"/>
              </a:rPr>
              <a:t>saint</a:t>
            </a:r>
            <a:r>
              <a:rPr lang="cs-CZ" sz="1800" dirty="0" smtClean="0">
                <a:latin typeface="Book Antiqua" pitchFamily="18" charset="0"/>
              </a:rPr>
              <a:t>-</a:t>
            </a:r>
            <a:r>
              <a:rPr lang="cs-CZ" sz="1800" dirty="0" err="1" smtClean="0">
                <a:latin typeface="Book Antiqua" pitchFamily="18" charset="0"/>
              </a:rPr>
              <a:t>exupery.jpg</a:t>
            </a:r>
            <a:endParaRPr lang="cs-CZ" sz="1800" dirty="0" smtClean="0">
              <a:latin typeface="Book Antiqua" pitchFamily="18" charset="0"/>
            </a:endParaRPr>
          </a:p>
          <a:p>
            <a:r>
              <a:rPr lang="cs-CZ" sz="1800" dirty="0" smtClean="0">
                <a:latin typeface="Book Antiqua" pitchFamily="18" charset="0"/>
              </a:rPr>
              <a:t>http://2.bp.blogspot.com/_79E0EmitYck/SkHAzP92m8I/</a:t>
            </a:r>
            <a:r>
              <a:rPr lang="cs-CZ" sz="1800" dirty="0" err="1" smtClean="0">
                <a:latin typeface="Book Antiqua" pitchFamily="18" charset="0"/>
              </a:rPr>
              <a:t>AAAAAAAAEfM</a:t>
            </a:r>
            <a:r>
              <a:rPr lang="cs-CZ" sz="1800" dirty="0" smtClean="0">
                <a:latin typeface="Book Antiqua" pitchFamily="18" charset="0"/>
              </a:rPr>
              <a:t>/6BlWYjlRSRc/s400/</a:t>
            </a:r>
            <a:r>
              <a:rPr lang="cs-CZ" sz="1800" dirty="0" err="1" smtClean="0">
                <a:latin typeface="Book Antiqua" pitchFamily="18" charset="0"/>
              </a:rPr>
              <a:t>Antoine</a:t>
            </a:r>
            <a:r>
              <a:rPr lang="cs-CZ" sz="1800" dirty="0" smtClean="0">
                <a:latin typeface="Book Antiqua" pitchFamily="18" charset="0"/>
              </a:rPr>
              <a:t>+de+</a:t>
            </a:r>
            <a:r>
              <a:rPr lang="cs-CZ" sz="1800" dirty="0" err="1" smtClean="0">
                <a:latin typeface="Book Antiqua" pitchFamily="18" charset="0"/>
              </a:rPr>
              <a:t>Sant</a:t>
            </a:r>
            <a:r>
              <a:rPr lang="cs-CZ" sz="1800" dirty="0" smtClean="0">
                <a:latin typeface="Book Antiqua" pitchFamily="18" charset="0"/>
              </a:rPr>
              <a:t>+</a:t>
            </a:r>
            <a:r>
              <a:rPr lang="cs-CZ" sz="1800" dirty="0" err="1" smtClean="0">
                <a:latin typeface="Book Antiqua" pitchFamily="18" charset="0"/>
              </a:rPr>
              <a:t>Exupery</a:t>
            </a:r>
            <a:r>
              <a:rPr lang="cs-CZ" sz="1800" dirty="0" smtClean="0">
                <a:latin typeface="Book Antiqua" pitchFamily="18" charset="0"/>
              </a:rPr>
              <a:t>,+ante+</a:t>
            </a:r>
            <a:r>
              <a:rPr lang="cs-CZ" sz="1800" dirty="0" err="1" smtClean="0">
                <a:latin typeface="Book Antiqua" pitchFamily="18" charset="0"/>
              </a:rPr>
              <a:t>su</a:t>
            </a:r>
            <a:r>
              <a:rPr lang="cs-CZ" sz="1800" dirty="0" smtClean="0">
                <a:latin typeface="Book Antiqua" pitchFamily="18" charset="0"/>
              </a:rPr>
              <a:t>+</a:t>
            </a:r>
            <a:r>
              <a:rPr lang="cs-CZ" sz="1800" dirty="0" err="1" smtClean="0">
                <a:latin typeface="Book Antiqua" pitchFamily="18" charset="0"/>
              </a:rPr>
              <a:t>avi</a:t>
            </a:r>
            <a:r>
              <a:rPr lang="cs-CZ" sz="1800" dirty="0" smtClean="0">
                <a:latin typeface="Book Antiqua" pitchFamily="18" charset="0"/>
              </a:rPr>
              <a:t>%C3%B3n.jpg</a:t>
            </a:r>
          </a:p>
          <a:p>
            <a:r>
              <a:rPr lang="cs-CZ" sz="1800" dirty="0" smtClean="0">
                <a:latin typeface="Book Antiqua" pitchFamily="18" charset="0"/>
              </a:rPr>
              <a:t>http://www.</a:t>
            </a:r>
            <a:r>
              <a:rPr lang="cs-CZ" sz="1800" dirty="0" err="1" smtClean="0">
                <a:latin typeface="Book Antiqua" pitchFamily="18" charset="0"/>
              </a:rPr>
              <a:t>watchalyzer.com</a:t>
            </a:r>
            <a:r>
              <a:rPr lang="cs-CZ" sz="1800" dirty="0" smtClean="0">
                <a:latin typeface="Book Antiqua" pitchFamily="18" charset="0"/>
              </a:rPr>
              <a:t>/</a:t>
            </a:r>
            <a:r>
              <a:rPr lang="cs-CZ" sz="1800" dirty="0" err="1" smtClean="0">
                <a:latin typeface="Book Antiqua" pitchFamily="18" charset="0"/>
              </a:rPr>
              <a:t>wp</a:t>
            </a:r>
            <a:r>
              <a:rPr lang="cs-CZ" sz="1800" dirty="0" smtClean="0">
                <a:latin typeface="Book Antiqua" pitchFamily="18" charset="0"/>
              </a:rPr>
              <a:t>-</a:t>
            </a:r>
            <a:r>
              <a:rPr lang="cs-CZ" sz="1800" dirty="0" err="1" smtClean="0">
                <a:latin typeface="Book Antiqua" pitchFamily="18" charset="0"/>
              </a:rPr>
              <a:t>content</a:t>
            </a:r>
            <a:r>
              <a:rPr lang="cs-CZ" sz="1800" dirty="0" smtClean="0">
                <a:latin typeface="Book Antiqua" pitchFamily="18" charset="0"/>
              </a:rPr>
              <a:t>/</a:t>
            </a:r>
            <a:r>
              <a:rPr lang="cs-CZ" sz="1800" dirty="0" err="1" smtClean="0">
                <a:latin typeface="Book Antiqua" pitchFamily="18" charset="0"/>
              </a:rPr>
              <a:t>gallery</a:t>
            </a:r>
            <a:r>
              <a:rPr lang="cs-CZ" sz="1800" dirty="0" smtClean="0">
                <a:latin typeface="Book Antiqua" pitchFamily="18" charset="0"/>
              </a:rPr>
              <a:t>/</a:t>
            </a:r>
            <a:r>
              <a:rPr lang="cs-CZ" sz="1800" dirty="0" err="1" smtClean="0">
                <a:latin typeface="Book Antiqua" pitchFamily="18" charset="0"/>
              </a:rPr>
              <a:t>iwc</a:t>
            </a:r>
            <a:r>
              <a:rPr lang="cs-CZ" sz="1800" dirty="0" smtClean="0">
                <a:latin typeface="Book Antiqua" pitchFamily="18" charset="0"/>
              </a:rPr>
              <a:t>-</a:t>
            </a:r>
            <a:r>
              <a:rPr lang="cs-CZ" sz="1800" dirty="0" err="1" smtClean="0">
                <a:latin typeface="Book Antiqua" pitchFamily="18" charset="0"/>
              </a:rPr>
              <a:t>big</a:t>
            </a:r>
            <a:r>
              <a:rPr lang="cs-CZ" sz="1800" dirty="0" smtClean="0">
                <a:latin typeface="Book Antiqua" pitchFamily="18" charset="0"/>
              </a:rPr>
              <a:t>-</a:t>
            </a:r>
            <a:r>
              <a:rPr lang="cs-CZ" sz="1800" dirty="0" err="1" smtClean="0">
                <a:latin typeface="Book Antiqua" pitchFamily="18" charset="0"/>
              </a:rPr>
              <a:t>pilots</a:t>
            </a:r>
            <a:r>
              <a:rPr lang="cs-CZ" sz="1800" dirty="0" smtClean="0">
                <a:latin typeface="Book Antiqua" pitchFamily="18" charset="0"/>
              </a:rPr>
              <a:t>-</a:t>
            </a:r>
            <a:r>
              <a:rPr lang="cs-CZ" sz="1800" dirty="0" err="1" smtClean="0">
                <a:latin typeface="Book Antiqua" pitchFamily="18" charset="0"/>
              </a:rPr>
              <a:t>watch</a:t>
            </a:r>
            <a:r>
              <a:rPr lang="cs-CZ" sz="1800" dirty="0" smtClean="0">
                <a:latin typeface="Book Antiqua" pitchFamily="18" charset="0"/>
              </a:rPr>
              <a:t>-</a:t>
            </a:r>
            <a:r>
              <a:rPr lang="cs-CZ" sz="1800" dirty="0" err="1" smtClean="0">
                <a:latin typeface="Book Antiqua" pitchFamily="18" charset="0"/>
              </a:rPr>
              <a:t>perpetual</a:t>
            </a:r>
            <a:r>
              <a:rPr lang="cs-CZ" sz="1800" dirty="0" smtClean="0">
                <a:latin typeface="Book Antiqua" pitchFamily="18" charset="0"/>
              </a:rPr>
              <a:t>-</a:t>
            </a:r>
            <a:r>
              <a:rPr lang="cs-CZ" sz="1800" dirty="0" err="1" smtClean="0">
                <a:latin typeface="Book Antiqua" pitchFamily="18" charset="0"/>
              </a:rPr>
              <a:t>calendar</a:t>
            </a:r>
            <a:r>
              <a:rPr lang="cs-CZ" sz="1800" dirty="0" smtClean="0">
                <a:latin typeface="Book Antiqua" pitchFamily="18" charset="0"/>
              </a:rPr>
              <a:t>-</a:t>
            </a:r>
            <a:r>
              <a:rPr lang="cs-CZ" sz="1800" dirty="0" err="1" smtClean="0">
                <a:latin typeface="Book Antiqua" pitchFamily="18" charset="0"/>
              </a:rPr>
              <a:t>edition</a:t>
            </a:r>
            <a:r>
              <a:rPr lang="cs-CZ" sz="1800" dirty="0" smtClean="0">
                <a:latin typeface="Book Antiqua" pitchFamily="18" charset="0"/>
              </a:rPr>
              <a:t>-</a:t>
            </a:r>
            <a:r>
              <a:rPr lang="cs-CZ" sz="1800" dirty="0" err="1" smtClean="0">
                <a:latin typeface="Book Antiqua" pitchFamily="18" charset="0"/>
              </a:rPr>
              <a:t>antoine</a:t>
            </a:r>
            <a:r>
              <a:rPr lang="cs-CZ" sz="1800" dirty="0" smtClean="0">
                <a:latin typeface="Book Antiqua" pitchFamily="18" charset="0"/>
              </a:rPr>
              <a:t>-de-</a:t>
            </a:r>
            <a:r>
              <a:rPr lang="cs-CZ" sz="1800" dirty="0" err="1" smtClean="0">
                <a:latin typeface="Book Antiqua" pitchFamily="18" charset="0"/>
              </a:rPr>
              <a:t>saint</a:t>
            </a:r>
            <a:r>
              <a:rPr lang="cs-CZ" sz="1800" dirty="0" smtClean="0">
                <a:latin typeface="Book Antiqua" pitchFamily="18" charset="0"/>
              </a:rPr>
              <a:t>-</a:t>
            </a:r>
            <a:r>
              <a:rPr lang="cs-CZ" sz="1800" dirty="0" err="1" smtClean="0">
                <a:latin typeface="Book Antiqua" pitchFamily="18" charset="0"/>
              </a:rPr>
              <a:t>exupery</a:t>
            </a:r>
            <a:r>
              <a:rPr lang="cs-CZ" sz="1800" dirty="0" smtClean="0">
                <a:latin typeface="Book Antiqua" pitchFamily="18" charset="0"/>
              </a:rPr>
              <a:t>/</a:t>
            </a:r>
            <a:r>
              <a:rPr lang="cs-CZ" sz="1800" dirty="0" err="1" smtClean="0">
                <a:latin typeface="Book Antiqua" pitchFamily="18" charset="0"/>
              </a:rPr>
              <a:t>antoine</a:t>
            </a:r>
            <a:r>
              <a:rPr lang="cs-CZ" sz="1800" dirty="0" smtClean="0">
                <a:latin typeface="Book Antiqua" pitchFamily="18" charset="0"/>
              </a:rPr>
              <a:t>-de-</a:t>
            </a:r>
            <a:r>
              <a:rPr lang="cs-CZ" sz="1800" dirty="0" err="1" smtClean="0">
                <a:latin typeface="Book Antiqua" pitchFamily="18" charset="0"/>
              </a:rPr>
              <a:t>saint</a:t>
            </a:r>
            <a:r>
              <a:rPr lang="cs-CZ" sz="1800" dirty="0" smtClean="0">
                <a:latin typeface="Book Antiqua" pitchFamily="18" charset="0"/>
              </a:rPr>
              <a:t>-</a:t>
            </a:r>
            <a:r>
              <a:rPr lang="cs-CZ" sz="1800" dirty="0" err="1" smtClean="0">
                <a:latin typeface="Book Antiqua" pitchFamily="18" charset="0"/>
              </a:rPr>
              <a:t>exupery.jpg</a:t>
            </a:r>
            <a:endParaRPr lang="cs-CZ" sz="1800" dirty="0" smtClean="0">
              <a:latin typeface="Book Antiqua" pitchFamily="18" charset="0"/>
            </a:endParaRPr>
          </a:p>
          <a:p>
            <a:r>
              <a:rPr lang="cs-CZ" sz="1800" dirty="0" smtClean="0">
                <a:latin typeface="Book Antiqua" pitchFamily="18" charset="0"/>
              </a:rPr>
              <a:t>http://www.</a:t>
            </a:r>
            <a:r>
              <a:rPr lang="cs-CZ" sz="1800" dirty="0" err="1" smtClean="0">
                <a:latin typeface="Book Antiqua" pitchFamily="18" charset="0"/>
              </a:rPr>
              <a:t>decitre.fr</a:t>
            </a:r>
            <a:r>
              <a:rPr lang="cs-CZ" sz="1800" dirty="0" smtClean="0">
                <a:latin typeface="Book Antiqua" pitchFamily="18" charset="0"/>
              </a:rPr>
              <a:t>/</a:t>
            </a:r>
            <a:r>
              <a:rPr lang="cs-CZ" sz="1800" dirty="0" err="1" smtClean="0">
                <a:latin typeface="Book Antiqua" pitchFamily="18" charset="0"/>
              </a:rPr>
              <a:t>gi</a:t>
            </a:r>
            <a:r>
              <a:rPr lang="cs-CZ" sz="1800" dirty="0" smtClean="0">
                <a:latin typeface="Book Antiqua" pitchFamily="18" charset="0"/>
              </a:rPr>
              <a:t>/75/3260050639675FS.gif</a:t>
            </a:r>
            <a:endParaRPr lang="cs-CZ" sz="1800" dirty="0">
              <a:latin typeface="Book Antiqua" pitchFamily="18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371195"/>
            <a:ext cx="8229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Použité zdroje</a:t>
            </a:r>
            <a:endParaRPr lang="cs-CZ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214</Words>
  <Application>Microsoft Office PowerPoint</Application>
  <PresentationFormat>Předvádění na obrazovce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Motiv sady Office</vt:lpstr>
      <vt:lpstr>Adobe Acrobat Document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Použité zdroje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karpiskovap</dc:creator>
  <cp:lastModifiedBy>karpiskovap</cp:lastModifiedBy>
  <cp:revision>10</cp:revision>
  <dcterms:created xsi:type="dcterms:W3CDTF">2012-02-10T16:56:41Z</dcterms:created>
  <dcterms:modified xsi:type="dcterms:W3CDTF">2012-05-04T13:03:17Z</dcterms:modified>
</cp:coreProperties>
</file>