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3F2F9-3799-44DD-867E-42FE9450CC7D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5D33C00D-6AEF-4B52-B129-FA37E116E8DD}">
      <dgm:prSet phldrT="[Text]"/>
      <dgm:spPr/>
      <dgm:t>
        <a:bodyPr/>
        <a:lstStyle/>
        <a:p>
          <a:r>
            <a:rPr lang="cs-CZ" b="1" dirty="0" smtClean="0">
              <a:latin typeface="Century Gothic" pitchFamily="34" charset="0"/>
            </a:rPr>
            <a:t>sir Arthur Conan Doyle</a:t>
          </a:r>
          <a:endParaRPr lang="cs-CZ" b="1" dirty="0">
            <a:latin typeface="Century Gothic" pitchFamily="34" charset="0"/>
          </a:endParaRPr>
        </a:p>
      </dgm:t>
    </dgm:pt>
    <dgm:pt modelId="{3B81364A-C59F-4512-A83B-32F938F5B541}" type="parTrans" cxnId="{4BDB8668-FE39-450B-9986-FB401C629A1D}">
      <dgm:prSet/>
      <dgm:spPr/>
      <dgm:t>
        <a:bodyPr/>
        <a:lstStyle/>
        <a:p>
          <a:endParaRPr lang="cs-CZ"/>
        </a:p>
      </dgm:t>
    </dgm:pt>
    <dgm:pt modelId="{A3FF0A91-AF27-47DD-AD31-67EE64B31073}" type="sibTrans" cxnId="{4BDB8668-FE39-450B-9986-FB401C629A1D}">
      <dgm:prSet/>
      <dgm:spPr/>
      <dgm:t>
        <a:bodyPr/>
        <a:lstStyle/>
        <a:p>
          <a:endParaRPr lang="cs-CZ"/>
        </a:p>
      </dgm:t>
    </dgm:pt>
    <dgm:pt modelId="{31560238-CFAC-4DD3-AAFF-425D55D8E63C}">
      <dgm:prSet/>
      <dgm:spPr/>
      <dgm:t>
        <a:bodyPr/>
        <a:lstStyle/>
        <a:p>
          <a:r>
            <a:rPr lang="cs-CZ" b="1" dirty="0" smtClean="0">
              <a:latin typeface="Century Gothic" pitchFamily="34" charset="0"/>
            </a:rPr>
            <a:t>Erle Stanley Gardner</a:t>
          </a:r>
          <a:endParaRPr lang="cs-CZ" b="1" dirty="0">
            <a:latin typeface="Century Gothic" pitchFamily="34" charset="0"/>
          </a:endParaRPr>
        </a:p>
      </dgm:t>
    </dgm:pt>
    <dgm:pt modelId="{95896BCE-2127-4B79-92E2-37A9CCDB995D}" type="parTrans" cxnId="{07015934-DE5D-4443-B50E-AE0C04F4E800}">
      <dgm:prSet/>
      <dgm:spPr/>
      <dgm:t>
        <a:bodyPr/>
        <a:lstStyle/>
        <a:p>
          <a:endParaRPr lang="cs-CZ"/>
        </a:p>
      </dgm:t>
    </dgm:pt>
    <dgm:pt modelId="{4611F9F8-8876-4499-A067-1E8A068E895C}" type="sibTrans" cxnId="{07015934-DE5D-4443-B50E-AE0C04F4E800}">
      <dgm:prSet/>
      <dgm:spPr/>
      <dgm:t>
        <a:bodyPr/>
        <a:lstStyle/>
        <a:p>
          <a:endParaRPr lang="cs-CZ"/>
        </a:p>
      </dgm:t>
    </dgm:pt>
    <dgm:pt modelId="{A3466292-DABC-484E-80FC-3ACAE1C41F51}">
      <dgm:prSet/>
      <dgm:spPr/>
      <dgm:t>
        <a:bodyPr/>
        <a:lstStyle/>
        <a:p>
          <a:r>
            <a:rPr lang="cs-CZ" b="1" dirty="0" smtClean="0">
              <a:latin typeface="Century Gothic" pitchFamily="34" charset="0"/>
            </a:rPr>
            <a:t>Agatha Christie</a:t>
          </a:r>
          <a:endParaRPr lang="cs-CZ" b="1" dirty="0">
            <a:latin typeface="Century Gothic" pitchFamily="34" charset="0"/>
          </a:endParaRPr>
        </a:p>
      </dgm:t>
    </dgm:pt>
    <dgm:pt modelId="{5576FBB9-4D65-4F07-8F6D-2EBD4E6895BA}" type="parTrans" cxnId="{9FB9736E-38DC-4C18-8948-F666E44D44B8}">
      <dgm:prSet/>
      <dgm:spPr/>
      <dgm:t>
        <a:bodyPr/>
        <a:lstStyle/>
        <a:p>
          <a:endParaRPr lang="cs-CZ"/>
        </a:p>
      </dgm:t>
    </dgm:pt>
    <dgm:pt modelId="{92A4A860-E3F4-44D0-93C7-C9271D1CFB2F}" type="sibTrans" cxnId="{9FB9736E-38DC-4C18-8948-F666E44D44B8}">
      <dgm:prSet/>
      <dgm:spPr/>
      <dgm:t>
        <a:bodyPr/>
        <a:lstStyle/>
        <a:p>
          <a:endParaRPr lang="cs-CZ"/>
        </a:p>
      </dgm:t>
    </dgm:pt>
    <dgm:pt modelId="{B8A5673E-2689-4A29-98A6-23E25CC7C9D5}">
      <dgm:prSet/>
      <dgm:spPr/>
      <dgm:t>
        <a:bodyPr/>
        <a:lstStyle/>
        <a:p>
          <a:r>
            <a:rPr lang="cs-CZ" b="1" dirty="0" smtClean="0">
              <a:latin typeface="Century Gothic" pitchFamily="34" charset="0"/>
            </a:rPr>
            <a:t>Ed McBain</a:t>
          </a:r>
          <a:endParaRPr lang="cs-CZ" b="1" dirty="0">
            <a:latin typeface="Century Gothic" pitchFamily="34" charset="0"/>
          </a:endParaRPr>
        </a:p>
      </dgm:t>
    </dgm:pt>
    <dgm:pt modelId="{4C9372AC-34C4-48B0-B55E-36101A94E175}" type="parTrans" cxnId="{2A73A892-9BD9-4CD9-91A3-E14C6A4FE073}">
      <dgm:prSet/>
      <dgm:spPr/>
      <dgm:t>
        <a:bodyPr/>
        <a:lstStyle/>
        <a:p>
          <a:endParaRPr lang="cs-CZ"/>
        </a:p>
      </dgm:t>
    </dgm:pt>
    <dgm:pt modelId="{B9D08D4C-DC64-4CC3-ADC6-F287442458C5}" type="sibTrans" cxnId="{2A73A892-9BD9-4CD9-91A3-E14C6A4FE073}">
      <dgm:prSet/>
      <dgm:spPr/>
      <dgm:t>
        <a:bodyPr/>
        <a:lstStyle/>
        <a:p>
          <a:endParaRPr lang="cs-CZ"/>
        </a:p>
      </dgm:t>
    </dgm:pt>
    <dgm:pt modelId="{E842E793-3841-4D1E-8716-5A4A75E1999E}">
      <dgm:prSet/>
      <dgm:spPr/>
      <dgm:t>
        <a:bodyPr/>
        <a:lstStyle/>
        <a:p>
          <a:r>
            <a:rPr lang="cs-CZ" b="1" dirty="0" smtClean="0">
              <a:latin typeface="Century Gothic" pitchFamily="34" charset="0"/>
            </a:rPr>
            <a:t>Georges Simenon</a:t>
          </a:r>
          <a:endParaRPr lang="cs-CZ" b="1" dirty="0">
            <a:latin typeface="Century Gothic" pitchFamily="34" charset="0"/>
          </a:endParaRPr>
        </a:p>
      </dgm:t>
    </dgm:pt>
    <dgm:pt modelId="{0150B1EB-5955-416D-8566-3125AD4E1229}" type="parTrans" cxnId="{708CAF71-B1B6-431E-8F93-30B9E6798517}">
      <dgm:prSet/>
      <dgm:spPr/>
      <dgm:t>
        <a:bodyPr/>
        <a:lstStyle/>
        <a:p>
          <a:endParaRPr lang="cs-CZ"/>
        </a:p>
      </dgm:t>
    </dgm:pt>
    <dgm:pt modelId="{E42D9BAC-C931-46A8-A828-024F2146D717}" type="sibTrans" cxnId="{708CAF71-B1B6-431E-8F93-30B9E6798517}">
      <dgm:prSet/>
      <dgm:spPr/>
      <dgm:t>
        <a:bodyPr/>
        <a:lstStyle/>
        <a:p>
          <a:endParaRPr lang="cs-CZ"/>
        </a:p>
      </dgm:t>
    </dgm:pt>
    <dgm:pt modelId="{A9FE8B47-77B4-4938-BB44-DDDCC1E94B87}">
      <dgm:prSet/>
      <dgm:spPr/>
      <dgm:t>
        <a:bodyPr/>
        <a:lstStyle/>
        <a:p>
          <a:r>
            <a:rPr lang="cs-CZ" b="1" dirty="0" smtClean="0">
              <a:latin typeface="Century Gothic" pitchFamily="34" charset="0"/>
            </a:rPr>
            <a:t>Rex Stout</a:t>
          </a:r>
          <a:endParaRPr lang="cs-CZ" b="1" dirty="0">
            <a:latin typeface="Century Gothic" pitchFamily="34" charset="0"/>
          </a:endParaRPr>
        </a:p>
      </dgm:t>
    </dgm:pt>
    <dgm:pt modelId="{49608C5B-25E9-46B5-B166-D59A2C02B1FD}" type="parTrans" cxnId="{E2A0A5A6-14FF-4005-BA99-881592AA5237}">
      <dgm:prSet/>
      <dgm:spPr/>
      <dgm:t>
        <a:bodyPr/>
        <a:lstStyle/>
        <a:p>
          <a:endParaRPr lang="cs-CZ"/>
        </a:p>
      </dgm:t>
    </dgm:pt>
    <dgm:pt modelId="{FBBDC5F3-8605-4C3C-93C3-5A327BDF6762}" type="sibTrans" cxnId="{E2A0A5A6-14FF-4005-BA99-881592AA5237}">
      <dgm:prSet/>
      <dgm:spPr/>
      <dgm:t>
        <a:bodyPr/>
        <a:lstStyle/>
        <a:p>
          <a:endParaRPr lang="cs-CZ"/>
        </a:p>
      </dgm:t>
    </dgm:pt>
    <dgm:pt modelId="{741FF9FE-A6D5-4FBA-B774-E2367181CBBB}">
      <dgm:prSet/>
      <dgm:spPr/>
      <dgm:t>
        <a:bodyPr/>
        <a:lstStyle/>
        <a:p>
          <a:r>
            <a:rPr lang="cs-CZ" b="1" dirty="0" smtClean="0">
              <a:latin typeface="Century Gothic" pitchFamily="34" charset="0"/>
            </a:rPr>
            <a:t>Dick Francis</a:t>
          </a:r>
          <a:endParaRPr lang="cs-CZ" b="1" dirty="0">
            <a:latin typeface="Century Gothic" pitchFamily="34" charset="0"/>
          </a:endParaRPr>
        </a:p>
      </dgm:t>
    </dgm:pt>
    <dgm:pt modelId="{5D6A5CFC-A309-4361-9AA8-A6D8E9B123E9}" type="sibTrans" cxnId="{43AB2648-A126-4E83-90E9-1B5952CFA5CB}">
      <dgm:prSet/>
      <dgm:spPr/>
      <dgm:t>
        <a:bodyPr/>
        <a:lstStyle/>
        <a:p>
          <a:endParaRPr lang="cs-CZ"/>
        </a:p>
      </dgm:t>
    </dgm:pt>
    <dgm:pt modelId="{58112DA1-CF83-41F0-B86E-FBADBB8AB451}" type="parTrans" cxnId="{43AB2648-A126-4E83-90E9-1B5952CFA5CB}">
      <dgm:prSet/>
      <dgm:spPr/>
      <dgm:t>
        <a:bodyPr/>
        <a:lstStyle/>
        <a:p>
          <a:endParaRPr lang="cs-CZ"/>
        </a:p>
      </dgm:t>
    </dgm:pt>
    <dgm:pt modelId="{C1405845-4224-4C7A-BF5B-6D9C631749C3}" type="pres">
      <dgm:prSet presAssocID="{DBE3F2F9-3799-44DD-867E-42FE9450CC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0553C9D-5E98-4DEB-878B-A961C4950C3A}" type="pres">
      <dgm:prSet presAssocID="{5D33C00D-6AEF-4B52-B129-FA37E116E8DD}" presName="parentLin" presStyleCnt="0"/>
      <dgm:spPr/>
    </dgm:pt>
    <dgm:pt modelId="{DC730A4D-313E-4FC9-B8F4-C54F688E695B}" type="pres">
      <dgm:prSet presAssocID="{5D33C00D-6AEF-4B52-B129-FA37E116E8DD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F5D30584-726B-46B8-956A-D71B3E96A0CA}" type="pres">
      <dgm:prSet presAssocID="{5D33C00D-6AEF-4B52-B129-FA37E116E8D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B7C000-1A5C-4754-928D-04872FAF203D}" type="pres">
      <dgm:prSet presAssocID="{5D33C00D-6AEF-4B52-B129-FA37E116E8DD}" presName="negativeSpace" presStyleCnt="0"/>
      <dgm:spPr/>
    </dgm:pt>
    <dgm:pt modelId="{34B331F6-1B62-4C1C-97FD-D6BDF300BB22}" type="pres">
      <dgm:prSet presAssocID="{5D33C00D-6AEF-4B52-B129-FA37E116E8DD}" presName="childText" presStyleLbl="conFgAcc1" presStyleIdx="0" presStyleCnt="7">
        <dgm:presLayoutVars>
          <dgm:bulletEnabled val="1"/>
        </dgm:presLayoutVars>
      </dgm:prSet>
      <dgm:spPr/>
    </dgm:pt>
    <dgm:pt modelId="{41AE381D-D813-4AF7-BFDC-6E19622FBD4B}" type="pres">
      <dgm:prSet presAssocID="{A3FF0A91-AF27-47DD-AD31-67EE64B31073}" presName="spaceBetweenRectangles" presStyleCnt="0"/>
      <dgm:spPr/>
    </dgm:pt>
    <dgm:pt modelId="{BDE0B9F6-299F-4F90-AB56-C9DDFDA3EF33}" type="pres">
      <dgm:prSet presAssocID="{741FF9FE-A6D5-4FBA-B774-E2367181CBBB}" presName="parentLin" presStyleCnt="0"/>
      <dgm:spPr/>
    </dgm:pt>
    <dgm:pt modelId="{92A9BEDE-022C-4FD7-9E8D-C0CF2874F7A1}" type="pres">
      <dgm:prSet presAssocID="{741FF9FE-A6D5-4FBA-B774-E2367181CBBB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4F3990B1-BFDD-4056-90BF-20474317BC64}" type="pres">
      <dgm:prSet presAssocID="{741FF9FE-A6D5-4FBA-B774-E2367181CBB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B86BEB-8F89-4BBF-9642-6FB060CB4932}" type="pres">
      <dgm:prSet presAssocID="{741FF9FE-A6D5-4FBA-B774-E2367181CBBB}" presName="negativeSpace" presStyleCnt="0"/>
      <dgm:spPr/>
    </dgm:pt>
    <dgm:pt modelId="{E170BC0F-68B7-4EE4-8285-E23655D74AAD}" type="pres">
      <dgm:prSet presAssocID="{741FF9FE-A6D5-4FBA-B774-E2367181CBBB}" presName="childText" presStyleLbl="conFgAcc1" presStyleIdx="1" presStyleCnt="7">
        <dgm:presLayoutVars>
          <dgm:bulletEnabled val="1"/>
        </dgm:presLayoutVars>
      </dgm:prSet>
      <dgm:spPr/>
    </dgm:pt>
    <dgm:pt modelId="{1BF84B8E-E8CA-4559-8540-2A6D18F54F1D}" type="pres">
      <dgm:prSet presAssocID="{5D6A5CFC-A309-4361-9AA8-A6D8E9B123E9}" presName="spaceBetweenRectangles" presStyleCnt="0"/>
      <dgm:spPr/>
    </dgm:pt>
    <dgm:pt modelId="{5E61E599-926E-4102-B184-22C2AD2C93FD}" type="pres">
      <dgm:prSet presAssocID="{31560238-CFAC-4DD3-AAFF-425D55D8E63C}" presName="parentLin" presStyleCnt="0"/>
      <dgm:spPr/>
    </dgm:pt>
    <dgm:pt modelId="{729262A2-269B-4862-88CB-64B9B0D5A36C}" type="pres">
      <dgm:prSet presAssocID="{31560238-CFAC-4DD3-AAFF-425D55D8E63C}" presName="parentLeftMargin" presStyleLbl="node1" presStyleIdx="1" presStyleCnt="7"/>
      <dgm:spPr/>
      <dgm:t>
        <a:bodyPr/>
        <a:lstStyle/>
        <a:p>
          <a:endParaRPr lang="cs-CZ"/>
        </a:p>
      </dgm:t>
    </dgm:pt>
    <dgm:pt modelId="{37411E4F-1D6B-44CA-A736-EFB1491DBC3E}" type="pres">
      <dgm:prSet presAssocID="{31560238-CFAC-4DD3-AAFF-425D55D8E63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FA2AF4-A9C3-42CB-9BA9-B84C68C62AFA}" type="pres">
      <dgm:prSet presAssocID="{31560238-CFAC-4DD3-AAFF-425D55D8E63C}" presName="negativeSpace" presStyleCnt="0"/>
      <dgm:spPr/>
    </dgm:pt>
    <dgm:pt modelId="{DB1B32D2-2C75-49FE-897C-A5DB2E96E940}" type="pres">
      <dgm:prSet presAssocID="{31560238-CFAC-4DD3-AAFF-425D55D8E63C}" presName="childText" presStyleLbl="conFgAcc1" presStyleIdx="2" presStyleCnt="7">
        <dgm:presLayoutVars>
          <dgm:bulletEnabled val="1"/>
        </dgm:presLayoutVars>
      </dgm:prSet>
      <dgm:spPr/>
    </dgm:pt>
    <dgm:pt modelId="{379BD09F-33C7-468B-9203-C20C52044DBC}" type="pres">
      <dgm:prSet presAssocID="{4611F9F8-8876-4499-A067-1E8A068E895C}" presName="spaceBetweenRectangles" presStyleCnt="0"/>
      <dgm:spPr/>
    </dgm:pt>
    <dgm:pt modelId="{9FD9C931-05D0-41F7-BEB7-4DBB5F7746F6}" type="pres">
      <dgm:prSet presAssocID="{A3466292-DABC-484E-80FC-3ACAE1C41F51}" presName="parentLin" presStyleCnt="0"/>
      <dgm:spPr/>
    </dgm:pt>
    <dgm:pt modelId="{C5903790-F4F1-43DA-A0F0-364A531C9413}" type="pres">
      <dgm:prSet presAssocID="{A3466292-DABC-484E-80FC-3ACAE1C41F51}" presName="parentLeftMargin" presStyleLbl="node1" presStyleIdx="2" presStyleCnt="7"/>
      <dgm:spPr/>
      <dgm:t>
        <a:bodyPr/>
        <a:lstStyle/>
        <a:p>
          <a:endParaRPr lang="cs-CZ"/>
        </a:p>
      </dgm:t>
    </dgm:pt>
    <dgm:pt modelId="{68DDC70C-0A63-46A0-B0EC-D40EB2A07C92}" type="pres">
      <dgm:prSet presAssocID="{A3466292-DABC-484E-80FC-3ACAE1C41F5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23BC82-87C4-4C1C-86CC-FFCCBDA650BB}" type="pres">
      <dgm:prSet presAssocID="{A3466292-DABC-484E-80FC-3ACAE1C41F51}" presName="negativeSpace" presStyleCnt="0"/>
      <dgm:spPr/>
    </dgm:pt>
    <dgm:pt modelId="{5CE22403-7C1F-41DA-B8C1-EBB27DB0A9B7}" type="pres">
      <dgm:prSet presAssocID="{A3466292-DABC-484E-80FC-3ACAE1C41F51}" presName="childText" presStyleLbl="conFgAcc1" presStyleIdx="3" presStyleCnt="7">
        <dgm:presLayoutVars>
          <dgm:bulletEnabled val="1"/>
        </dgm:presLayoutVars>
      </dgm:prSet>
      <dgm:spPr/>
    </dgm:pt>
    <dgm:pt modelId="{4D273EDC-224F-4853-B907-7579CBFBE878}" type="pres">
      <dgm:prSet presAssocID="{92A4A860-E3F4-44D0-93C7-C9271D1CFB2F}" presName="spaceBetweenRectangles" presStyleCnt="0"/>
      <dgm:spPr/>
    </dgm:pt>
    <dgm:pt modelId="{E81506EC-D607-4189-B9E8-235EA2FFD09A}" type="pres">
      <dgm:prSet presAssocID="{B8A5673E-2689-4A29-98A6-23E25CC7C9D5}" presName="parentLin" presStyleCnt="0"/>
      <dgm:spPr/>
    </dgm:pt>
    <dgm:pt modelId="{361DA9A9-E6EF-42E4-A243-7D9A55566189}" type="pres">
      <dgm:prSet presAssocID="{B8A5673E-2689-4A29-98A6-23E25CC7C9D5}" presName="parentLeftMargin" presStyleLbl="node1" presStyleIdx="3" presStyleCnt="7"/>
      <dgm:spPr/>
      <dgm:t>
        <a:bodyPr/>
        <a:lstStyle/>
        <a:p>
          <a:endParaRPr lang="cs-CZ"/>
        </a:p>
      </dgm:t>
    </dgm:pt>
    <dgm:pt modelId="{BB289048-1D0E-4A30-B72B-8E3024F46121}" type="pres">
      <dgm:prSet presAssocID="{B8A5673E-2689-4A29-98A6-23E25CC7C9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956FA9-3FA8-4ED2-AF0A-D3F733CA9F6C}" type="pres">
      <dgm:prSet presAssocID="{B8A5673E-2689-4A29-98A6-23E25CC7C9D5}" presName="negativeSpace" presStyleCnt="0"/>
      <dgm:spPr/>
    </dgm:pt>
    <dgm:pt modelId="{B1ADC8F8-F49C-41CD-B12E-486728BF805A}" type="pres">
      <dgm:prSet presAssocID="{B8A5673E-2689-4A29-98A6-23E25CC7C9D5}" presName="childText" presStyleLbl="conFgAcc1" presStyleIdx="4" presStyleCnt="7">
        <dgm:presLayoutVars>
          <dgm:bulletEnabled val="1"/>
        </dgm:presLayoutVars>
      </dgm:prSet>
      <dgm:spPr/>
    </dgm:pt>
    <dgm:pt modelId="{4521812B-586C-481E-91DD-6DAFDF4557F8}" type="pres">
      <dgm:prSet presAssocID="{B9D08D4C-DC64-4CC3-ADC6-F287442458C5}" presName="spaceBetweenRectangles" presStyleCnt="0"/>
      <dgm:spPr/>
    </dgm:pt>
    <dgm:pt modelId="{ABA53119-0099-4150-9A61-4D4156996FAC}" type="pres">
      <dgm:prSet presAssocID="{E842E793-3841-4D1E-8716-5A4A75E1999E}" presName="parentLin" presStyleCnt="0"/>
      <dgm:spPr/>
    </dgm:pt>
    <dgm:pt modelId="{77A74A1C-1035-4F1E-B20A-25931398E0D6}" type="pres">
      <dgm:prSet presAssocID="{E842E793-3841-4D1E-8716-5A4A75E1999E}" presName="parentLeftMargin" presStyleLbl="node1" presStyleIdx="4" presStyleCnt="7"/>
      <dgm:spPr/>
      <dgm:t>
        <a:bodyPr/>
        <a:lstStyle/>
        <a:p>
          <a:endParaRPr lang="cs-CZ"/>
        </a:p>
      </dgm:t>
    </dgm:pt>
    <dgm:pt modelId="{59ABDE68-E0BA-45AF-9424-3D2A34886239}" type="pres">
      <dgm:prSet presAssocID="{E842E793-3841-4D1E-8716-5A4A75E1999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50A6D7-4788-49C5-A5F1-230073E181C1}" type="pres">
      <dgm:prSet presAssocID="{E842E793-3841-4D1E-8716-5A4A75E1999E}" presName="negativeSpace" presStyleCnt="0"/>
      <dgm:spPr/>
    </dgm:pt>
    <dgm:pt modelId="{7569FAC8-3D47-4E03-A8D1-522DD8FA5BC0}" type="pres">
      <dgm:prSet presAssocID="{E842E793-3841-4D1E-8716-5A4A75E1999E}" presName="childText" presStyleLbl="conFgAcc1" presStyleIdx="5" presStyleCnt="7">
        <dgm:presLayoutVars>
          <dgm:bulletEnabled val="1"/>
        </dgm:presLayoutVars>
      </dgm:prSet>
      <dgm:spPr/>
    </dgm:pt>
    <dgm:pt modelId="{483497AD-5E5E-48AF-B4D2-4852945521EF}" type="pres">
      <dgm:prSet presAssocID="{E42D9BAC-C931-46A8-A828-024F2146D717}" presName="spaceBetweenRectangles" presStyleCnt="0"/>
      <dgm:spPr/>
    </dgm:pt>
    <dgm:pt modelId="{DA8D73AC-47B7-4AE5-B5BF-0CA4D41547C3}" type="pres">
      <dgm:prSet presAssocID="{A9FE8B47-77B4-4938-BB44-DDDCC1E94B87}" presName="parentLin" presStyleCnt="0"/>
      <dgm:spPr/>
    </dgm:pt>
    <dgm:pt modelId="{E7E48841-7D1E-4809-BD8E-585908884DD6}" type="pres">
      <dgm:prSet presAssocID="{A9FE8B47-77B4-4938-BB44-DDDCC1E94B87}" presName="parentLeftMargin" presStyleLbl="node1" presStyleIdx="5" presStyleCnt="7"/>
      <dgm:spPr/>
      <dgm:t>
        <a:bodyPr/>
        <a:lstStyle/>
        <a:p>
          <a:endParaRPr lang="cs-CZ"/>
        </a:p>
      </dgm:t>
    </dgm:pt>
    <dgm:pt modelId="{ECB791D1-1B2B-4E01-A9A5-4E076B772057}" type="pres">
      <dgm:prSet presAssocID="{A9FE8B47-77B4-4938-BB44-DDDCC1E94B8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2F784A-8205-42D4-8BE7-085F4DF3E495}" type="pres">
      <dgm:prSet presAssocID="{A9FE8B47-77B4-4938-BB44-DDDCC1E94B87}" presName="negativeSpace" presStyleCnt="0"/>
      <dgm:spPr/>
    </dgm:pt>
    <dgm:pt modelId="{DF461AB8-2511-4231-A342-B177B2C6ECC7}" type="pres">
      <dgm:prSet presAssocID="{A9FE8B47-77B4-4938-BB44-DDDCC1E94B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BDB8668-FE39-450B-9986-FB401C629A1D}" srcId="{DBE3F2F9-3799-44DD-867E-42FE9450CC7D}" destId="{5D33C00D-6AEF-4B52-B129-FA37E116E8DD}" srcOrd="0" destOrd="0" parTransId="{3B81364A-C59F-4512-A83B-32F938F5B541}" sibTransId="{A3FF0A91-AF27-47DD-AD31-67EE64B31073}"/>
    <dgm:cxn modelId="{6FAAB88D-1C51-4EAB-9BFB-80409EE11E45}" type="presOf" srcId="{5D33C00D-6AEF-4B52-B129-FA37E116E8DD}" destId="{DC730A4D-313E-4FC9-B8F4-C54F688E695B}" srcOrd="0" destOrd="0" presId="urn:microsoft.com/office/officeart/2005/8/layout/list1"/>
    <dgm:cxn modelId="{24A3E134-D7C8-470F-B496-D75A2B31C435}" type="presOf" srcId="{31560238-CFAC-4DD3-AAFF-425D55D8E63C}" destId="{729262A2-269B-4862-88CB-64B9B0D5A36C}" srcOrd="0" destOrd="0" presId="urn:microsoft.com/office/officeart/2005/8/layout/list1"/>
    <dgm:cxn modelId="{9FB9736E-38DC-4C18-8948-F666E44D44B8}" srcId="{DBE3F2F9-3799-44DD-867E-42FE9450CC7D}" destId="{A3466292-DABC-484E-80FC-3ACAE1C41F51}" srcOrd="3" destOrd="0" parTransId="{5576FBB9-4D65-4F07-8F6D-2EBD4E6895BA}" sibTransId="{92A4A860-E3F4-44D0-93C7-C9271D1CFB2F}"/>
    <dgm:cxn modelId="{0CEC08F1-05A7-4AC8-B7E8-7A0D50073D94}" type="presOf" srcId="{A3466292-DABC-484E-80FC-3ACAE1C41F51}" destId="{68DDC70C-0A63-46A0-B0EC-D40EB2A07C92}" srcOrd="1" destOrd="0" presId="urn:microsoft.com/office/officeart/2005/8/layout/list1"/>
    <dgm:cxn modelId="{6B9E513D-774B-41D8-A172-AA2C48B12F8F}" type="presOf" srcId="{31560238-CFAC-4DD3-AAFF-425D55D8E63C}" destId="{37411E4F-1D6B-44CA-A736-EFB1491DBC3E}" srcOrd="1" destOrd="0" presId="urn:microsoft.com/office/officeart/2005/8/layout/list1"/>
    <dgm:cxn modelId="{2A73A892-9BD9-4CD9-91A3-E14C6A4FE073}" srcId="{DBE3F2F9-3799-44DD-867E-42FE9450CC7D}" destId="{B8A5673E-2689-4A29-98A6-23E25CC7C9D5}" srcOrd="4" destOrd="0" parTransId="{4C9372AC-34C4-48B0-B55E-36101A94E175}" sibTransId="{B9D08D4C-DC64-4CC3-ADC6-F287442458C5}"/>
    <dgm:cxn modelId="{A533E486-E43B-4E9E-90F1-D074E926BB42}" type="presOf" srcId="{E842E793-3841-4D1E-8716-5A4A75E1999E}" destId="{77A74A1C-1035-4F1E-B20A-25931398E0D6}" srcOrd="0" destOrd="0" presId="urn:microsoft.com/office/officeart/2005/8/layout/list1"/>
    <dgm:cxn modelId="{1ECC1DC5-E66A-4AE4-BEC8-C287668AAB64}" type="presOf" srcId="{5D33C00D-6AEF-4B52-B129-FA37E116E8DD}" destId="{F5D30584-726B-46B8-956A-D71B3E96A0CA}" srcOrd="1" destOrd="0" presId="urn:microsoft.com/office/officeart/2005/8/layout/list1"/>
    <dgm:cxn modelId="{52BB7AF0-0484-4400-9867-1FF104D5D9ED}" type="presOf" srcId="{DBE3F2F9-3799-44DD-867E-42FE9450CC7D}" destId="{C1405845-4224-4C7A-BF5B-6D9C631749C3}" srcOrd="0" destOrd="0" presId="urn:microsoft.com/office/officeart/2005/8/layout/list1"/>
    <dgm:cxn modelId="{07015934-DE5D-4443-B50E-AE0C04F4E800}" srcId="{DBE3F2F9-3799-44DD-867E-42FE9450CC7D}" destId="{31560238-CFAC-4DD3-AAFF-425D55D8E63C}" srcOrd="2" destOrd="0" parTransId="{95896BCE-2127-4B79-92E2-37A9CCDB995D}" sibTransId="{4611F9F8-8876-4499-A067-1E8A068E895C}"/>
    <dgm:cxn modelId="{96B80E41-5972-4CE2-90E8-106476127833}" type="presOf" srcId="{B8A5673E-2689-4A29-98A6-23E25CC7C9D5}" destId="{361DA9A9-E6EF-42E4-A243-7D9A55566189}" srcOrd="0" destOrd="0" presId="urn:microsoft.com/office/officeart/2005/8/layout/list1"/>
    <dgm:cxn modelId="{708CAF71-B1B6-431E-8F93-30B9E6798517}" srcId="{DBE3F2F9-3799-44DD-867E-42FE9450CC7D}" destId="{E842E793-3841-4D1E-8716-5A4A75E1999E}" srcOrd="5" destOrd="0" parTransId="{0150B1EB-5955-416D-8566-3125AD4E1229}" sibTransId="{E42D9BAC-C931-46A8-A828-024F2146D717}"/>
    <dgm:cxn modelId="{7A3C99A9-DCF7-4B1E-B2F2-740927102634}" type="presOf" srcId="{A9FE8B47-77B4-4938-BB44-DDDCC1E94B87}" destId="{E7E48841-7D1E-4809-BD8E-585908884DD6}" srcOrd="0" destOrd="0" presId="urn:microsoft.com/office/officeart/2005/8/layout/list1"/>
    <dgm:cxn modelId="{89475323-5BD9-4334-A94B-D33EABFE54A2}" type="presOf" srcId="{A3466292-DABC-484E-80FC-3ACAE1C41F51}" destId="{C5903790-F4F1-43DA-A0F0-364A531C9413}" srcOrd="0" destOrd="0" presId="urn:microsoft.com/office/officeart/2005/8/layout/list1"/>
    <dgm:cxn modelId="{43AB2648-A126-4E83-90E9-1B5952CFA5CB}" srcId="{DBE3F2F9-3799-44DD-867E-42FE9450CC7D}" destId="{741FF9FE-A6D5-4FBA-B774-E2367181CBBB}" srcOrd="1" destOrd="0" parTransId="{58112DA1-CF83-41F0-B86E-FBADBB8AB451}" sibTransId="{5D6A5CFC-A309-4361-9AA8-A6D8E9B123E9}"/>
    <dgm:cxn modelId="{18E985F8-C864-424E-8A23-DFD586786224}" type="presOf" srcId="{741FF9FE-A6D5-4FBA-B774-E2367181CBBB}" destId="{4F3990B1-BFDD-4056-90BF-20474317BC64}" srcOrd="1" destOrd="0" presId="urn:microsoft.com/office/officeart/2005/8/layout/list1"/>
    <dgm:cxn modelId="{4BE743B6-A07C-492B-8191-119FD357FBBF}" type="presOf" srcId="{A9FE8B47-77B4-4938-BB44-DDDCC1E94B87}" destId="{ECB791D1-1B2B-4E01-A9A5-4E076B772057}" srcOrd="1" destOrd="0" presId="urn:microsoft.com/office/officeart/2005/8/layout/list1"/>
    <dgm:cxn modelId="{1A2E680B-BC05-49E3-8CFC-B58355EC04E2}" type="presOf" srcId="{B8A5673E-2689-4A29-98A6-23E25CC7C9D5}" destId="{BB289048-1D0E-4A30-B72B-8E3024F46121}" srcOrd="1" destOrd="0" presId="urn:microsoft.com/office/officeart/2005/8/layout/list1"/>
    <dgm:cxn modelId="{A7CB66B1-9D45-482B-9BD7-832569EE5C3A}" type="presOf" srcId="{741FF9FE-A6D5-4FBA-B774-E2367181CBBB}" destId="{92A9BEDE-022C-4FD7-9E8D-C0CF2874F7A1}" srcOrd="0" destOrd="0" presId="urn:microsoft.com/office/officeart/2005/8/layout/list1"/>
    <dgm:cxn modelId="{E2A0A5A6-14FF-4005-BA99-881592AA5237}" srcId="{DBE3F2F9-3799-44DD-867E-42FE9450CC7D}" destId="{A9FE8B47-77B4-4938-BB44-DDDCC1E94B87}" srcOrd="6" destOrd="0" parTransId="{49608C5B-25E9-46B5-B166-D59A2C02B1FD}" sibTransId="{FBBDC5F3-8605-4C3C-93C3-5A327BDF6762}"/>
    <dgm:cxn modelId="{A8185042-42F8-4A70-B10F-4BCD85BA9B2B}" type="presOf" srcId="{E842E793-3841-4D1E-8716-5A4A75E1999E}" destId="{59ABDE68-E0BA-45AF-9424-3D2A34886239}" srcOrd="1" destOrd="0" presId="urn:microsoft.com/office/officeart/2005/8/layout/list1"/>
    <dgm:cxn modelId="{B27C8FE6-8D27-40F2-AC58-551997E3D4B1}" type="presParOf" srcId="{C1405845-4224-4C7A-BF5B-6D9C631749C3}" destId="{60553C9D-5E98-4DEB-878B-A961C4950C3A}" srcOrd="0" destOrd="0" presId="urn:microsoft.com/office/officeart/2005/8/layout/list1"/>
    <dgm:cxn modelId="{8972D7D8-F623-464A-8024-C510D44B6F14}" type="presParOf" srcId="{60553C9D-5E98-4DEB-878B-A961C4950C3A}" destId="{DC730A4D-313E-4FC9-B8F4-C54F688E695B}" srcOrd="0" destOrd="0" presId="urn:microsoft.com/office/officeart/2005/8/layout/list1"/>
    <dgm:cxn modelId="{5EBE341D-5EED-4701-B893-FCD6A6EA5D3E}" type="presParOf" srcId="{60553C9D-5E98-4DEB-878B-A961C4950C3A}" destId="{F5D30584-726B-46B8-956A-D71B3E96A0CA}" srcOrd="1" destOrd="0" presId="urn:microsoft.com/office/officeart/2005/8/layout/list1"/>
    <dgm:cxn modelId="{EDA3AC38-7C29-4B73-AA13-0E68F5DEEDFC}" type="presParOf" srcId="{C1405845-4224-4C7A-BF5B-6D9C631749C3}" destId="{55B7C000-1A5C-4754-928D-04872FAF203D}" srcOrd="1" destOrd="0" presId="urn:microsoft.com/office/officeart/2005/8/layout/list1"/>
    <dgm:cxn modelId="{2DA3D5DE-F0F4-4E4E-B409-1B8CBD1526EA}" type="presParOf" srcId="{C1405845-4224-4C7A-BF5B-6D9C631749C3}" destId="{34B331F6-1B62-4C1C-97FD-D6BDF300BB22}" srcOrd="2" destOrd="0" presId="urn:microsoft.com/office/officeart/2005/8/layout/list1"/>
    <dgm:cxn modelId="{AF3C32BD-E7CC-4C52-BF46-F8DF935FB3DA}" type="presParOf" srcId="{C1405845-4224-4C7A-BF5B-6D9C631749C3}" destId="{41AE381D-D813-4AF7-BFDC-6E19622FBD4B}" srcOrd="3" destOrd="0" presId="urn:microsoft.com/office/officeart/2005/8/layout/list1"/>
    <dgm:cxn modelId="{7BFE110F-61E5-4CE0-8744-D4E554CD0775}" type="presParOf" srcId="{C1405845-4224-4C7A-BF5B-6D9C631749C3}" destId="{BDE0B9F6-299F-4F90-AB56-C9DDFDA3EF33}" srcOrd="4" destOrd="0" presId="urn:microsoft.com/office/officeart/2005/8/layout/list1"/>
    <dgm:cxn modelId="{83A0E986-E169-4B58-938B-97629F8631F2}" type="presParOf" srcId="{BDE0B9F6-299F-4F90-AB56-C9DDFDA3EF33}" destId="{92A9BEDE-022C-4FD7-9E8D-C0CF2874F7A1}" srcOrd="0" destOrd="0" presId="urn:microsoft.com/office/officeart/2005/8/layout/list1"/>
    <dgm:cxn modelId="{49EE64BF-7FF9-49F1-BD63-C1655057DD9E}" type="presParOf" srcId="{BDE0B9F6-299F-4F90-AB56-C9DDFDA3EF33}" destId="{4F3990B1-BFDD-4056-90BF-20474317BC64}" srcOrd="1" destOrd="0" presId="urn:microsoft.com/office/officeart/2005/8/layout/list1"/>
    <dgm:cxn modelId="{FEEB6C1A-CB6C-4A84-BCE3-04292D8AAEE0}" type="presParOf" srcId="{C1405845-4224-4C7A-BF5B-6D9C631749C3}" destId="{02B86BEB-8F89-4BBF-9642-6FB060CB4932}" srcOrd="5" destOrd="0" presId="urn:microsoft.com/office/officeart/2005/8/layout/list1"/>
    <dgm:cxn modelId="{330B30DC-4FC9-44D6-B729-E9FDC170F2EE}" type="presParOf" srcId="{C1405845-4224-4C7A-BF5B-6D9C631749C3}" destId="{E170BC0F-68B7-4EE4-8285-E23655D74AAD}" srcOrd="6" destOrd="0" presId="urn:microsoft.com/office/officeart/2005/8/layout/list1"/>
    <dgm:cxn modelId="{114EEE55-3C32-4B68-B107-091D2A1F3C48}" type="presParOf" srcId="{C1405845-4224-4C7A-BF5B-6D9C631749C3}" destId="{1BF84B8E-E8CA-4559-8540-2A6D18F54F1D}" srcOrd="7" destOrd="0" presId="urn:microsoft.com/office/officeart/2005/8/layout/list1"/>
    <dgm:cxn modelId="{09AE80BB-9770-46BD-B98F-CB60652F5B11}" type="presParOf" srcId="{C1405845-4224-4C7A-BF5B-6D9C631749C3}" destId="{5E61E599-926E-4102-B184-22C2AD2C93FD}" srcOrd="8" destOrd="0" presId="urn:microsoft.com/office/officeart/2005/8/layout/list1"/>
    <dgm:cxn modelId="{17EF47C2-FB38-4EED-8582-5876746672FA}" type="presParOf" srcId="{5E61E599-926E-4102-B184-22C2AD2C93FD}" destId="{729262A2-269B-4862-88CB-64B9B0D5A36C}" srcOrd="0" destOrd="0" presId="urn:microsoft.com/office/officeart/2005/8/layout/list1"/>
    <dgm:cxn modelId="{0026476C-5BA4-4287-8F15-774C5B3B79CB}" type="presParOf" srcId="{5E61E599-926E-4102-B184-22C2AD2C93FD}" destId="{37411E4F-1D6B-44CA-A736-EFB1491DBC3E}" srcOrd="1" destOrd="0" presId="urn:microsoft.com/office/officeart/2005/8/layout/list1"/>
    <dgm:cxn modelId="{1A6754A0-3D5E-4233-8B9E-193519139ACE}" type="presParOf" srcId="{C1405845-4224-4C7A-BF5B-6D9C631749C3}" destId="{5EFA2AF4-A9C3-42CB-9BA9-B84C68C62AFA}" srcOrd="9" destOrd="0" presId="urn:microsoft.com/office/officeart/2005/8/layout/list1"/>
    <dgm:cxn modelId="{3C3C22F5-0536-4AE4-85D2-79F6DF463B41}" type="presParOf" srcId="{C1405845-4224-4C7A-BF5B-6D9C631749C3}" destId="{DB1B32D2-2C75-49FE-897C-A5DB2E96E940}" srcOrd="10" destOrd="0" presId="urn:microsoft.com/office/officeart/2005/8/layout/list1"/>
    <dgm:cxn modelId="{8DA090CC-CB50-4DB3-ACCE-457AE48BCA00}" type="presParOf" srcId="{C1405845-4224-4C7A-BF5B-6D9C631749C3}" destId="{379BD09F-33C7-468B-9203-C20C52044DBC}" srcOrd="11" destOrd="0" presId="urn:microsoft.com/office/officeart/2005/8/layout/list1"/>
    <dgm:cxn modelId="{62AC2C8C-4D96-4C02-90C8-E5FE1B78659A}" type="presParOf" srcId="{C1405845-4224-4C7A-BF5B-6D9C631749C3}" destId="{9FD9C931-05D0-41F7-BEB7-4DBB5F7746F6}" srcOrd="12" destOrd="0" presId="urn:microsoft.com/office/officeart/2005/8/layout/list1"/>
    <dgm:cxn modelId="{8A67D875-14F9-4C5A-9204-9E928913EE2D}" type="presParOf" srcId="{9FD9C931-05D0-41F7-BEB7-4DBB5F7746F6}" destId="{C5903790-F4F1-43DA-A0F0-364A531C9413}" srcOrd="0" destOrd="0" presId="urn:microsoft.com/office/officeart/2005/8/layout/list1"/>
    <dgm:cxn modelId="{D13A386D-5EBD-4950-A161-2DE3D1BBF242}" type="presParOf" srcId="{9FD9C931-05D0-41F7-BEB7-4DBB5F7746F6}" destId="{68DDC70C-0A63-46A0-B0EC-D40EB2A07C92}" srcOrd="1" destOrd="0" presId="urn:microsoft.com/office/officeart/2005/8/layout/list1"/>
    <dgm:cxn modelId="{53C83ED1-B387-406B-9392-1B12AC636820}" type="presParOf" srcId="{C1405845-4224-4C7A-BF5B-6D9C631749C3}" destId="{C723BC82-87C4-4C1C-86CC-FFCCBDA650BB}" srcOrd="13" destOrd="0" presId="urn:microsoft.com/office/officeart/2005/8/layout/list1"/>
    <dgm:cxn modelId="{D35D2C11-0556-4665-96A7-D087B14659B9}" type="presParOf" srcId="{C1405845-4224-4C7A-BF5B-6D9C631749C3}" destId="{5CE22403-7C1F-41DA-B8C1-EBB27DB0A9B7}" srcOrd="14" destOrd="0" presId="urn:microsoft.com/office/officeart/2005/8/layout/list1"/>
    <dgm:cxn modelId="{5C9F34BE-7052-49B7-ACD8-4D8070C42E74}" type="presParOf" srcId="{C1405845-4224-4C7A-BF5B-6D9C631749C3}" destId="{4D273EDC-224F-4853-B907-7579CBFBE878}" srcOrd="15" destOrd="0" presId="urn:microsoft.com/office/officeart/2005/8/layout/list1"/>
    <dgm:cxn modelId="{411E8A0B-F9A2-48D2-BA29-AC29ED838535}" type="presParOf" srcId="{C1405845-4224-4C7A-BF5B-6D9C631749C3}" destId="{E81506EC-D607-4189-B9E8-235EA2FFD09A}" srcOrd="16" destOrd="0" presId="urn:microsoft.com/office/officeart/2005/8/layout/list1"/>
    <dgm:cxn modelId="{9DBCBED8-94B4-4DBA-B135-9B4EBCE4ADF2}" type="presParOf" srcId="{E81506EC-D607-4189-B9E8-235EA2FFD09A}" destId="{361DA9A9-E6EF-42E4-A243-7D9A55566189}" srcOrd="0" destOrd="0" presId="urn:microsoft.com/office/officeart/2005/8/layout/list1"/>
    <dgm:cxn modelId="{E909450B-C4A2-49E3-82E9-E5CFF8D682E0}" type="presParOf" srcId="{E81506EC-D607-4189-B9E8-235EA2FFD09A}" destId="{BB289048-1D0E-4A30-B72B-8E3024F46121}" srcOrd="1" destOrd="0" presId="urn:microsoft.com/office/officeart/2005/8/layout/list1"/>
    <dgm:cxn modelId="{B2ED6B50-BF3E-4E84-8818-F757A8DF2E0F}" type="presParOf" srcId="{C1405845-4224-4C7A-BF5B-6D9C631749C3}" destId="{FF956FA9-3FA8-4ED2-AF0A-D3F733CA9F6C}" srcOrd="17" destOrd="0" presId="urn:microsoft.com/office/officeart/2005/8/layout/list1"/>
    <dgm:cxn modelId="{7F7B7176-3EF1-4F27-8F91-82AD6EA88030}" type="presParOf" srcId="{C1405845-4224-4C7A-BF5B-6D9C631749C3}" destId="{B1ADC8F8-F49C-41CD-B12E-486728BF805A}" srcOrd="18" destOrd="0" presId="urn:microsoft.com/office/officeart/2005/8/layout/list1"/>
    <dgm:cxn modelId="{33734717-D801-42A8-A43C-7EA9A3DFDC08}" type="presParOf" srcId="{C1405845-4224-4C7A-BF5B-6D9C631749C3}" destId="{4521812B-586C-481E-91DD-6DAFDF4557F8}" srcOrd="19" destOrd="0" presId="urn:microsoft.com/office/officeart/2005/8/layout/list1"/>
    <dgm:cxn modelId="{0CA35AFC-8820-4E7D-AC0B-583C3CC6209F}" type="presParOf" srcId="{C1405845-4224-4C7A-BF5B-6D9C631749C3}" destId="{ABA53119-0099-4150-9A61-4D4156996FAC}" srcOrd="20" destOrd="0" presId="urn:microsoft.com/office/officeart/2005/8/layout/list1"/>
    <dgm:cxn modelId="{4A8F9BA5-9967-4ADC-BB19-9C84BBD545F1}" type="presParOf" srcId="{ABA53119-0099-4150-9A61-4D4156996FAC}" destId="{77A74A1C-1035-4F1E-B20A-25931398E0D6}" srcOrd="0" destOrd="0" presId="urn:microsoft.com/office/officeart/2005/8/layout/list1"/>
    <dgm:cxn modelId="{E1106127-39BE-4D54-A9A5-DF897F7F29F6}" type="presParOf" srcId="{ABA53119-0099-4150-9A61-4D4156996FAC}" destId="{59ABDE68-E0BA-45AF-9424-3D2A34886239}" srcOrd="1" destOrd="0" presId="urn:microsoft.com/office/officeart/2005/8/layout/list1"/>
    <dgm:cxn modelId="{58D2FBD6-EEA9-426B-BFCB-BBE05D292B5B}" type="presParOf" srcId="{C1405845-4224-4C7A-BF5B-6D9C631749C3}" destId="{7650A6D7-4788-49C5-A5F1-230073E181C1}" srcOrd="21" destOrd="0" presId="urn:microsoft.com/office/officeart/2005/8/layout/list1"/>
    <dgm:cxn modelId="{421175CB-88C0-4CBC-B048-4A8E725032C8}" type="presParOf" srcId="{C1405845-4224-4C7A-BF5B-6D9C631749C3}" destId="{7569FAC8-3D47-4E03-A8D1-522DD8FA5BC0}" srcOrd="22" destOrd="0" presId="urn:microsoft.com/office/officeart/2005/8/layout/list1"/>
    <dgm:cxn modelId="{3039DE02-34D1-433B-9A57-4627767BFC97}" type="presParOf" srcId="{C1405845-4224-4C7A-BF5B-6D9C631749C3}" destId="{483497AD-5E5E-48AF-B4D2-4852945521EF}" srcOrd="23" destOrd="0" presId="urn:microsoft.com/office/officeart/2005/8/layout/list1"/>
    <dgm:cxn modelId="{713CA853-2665-4F36-B257-68E1EF9ED12D}" type="presParOf" srcId="{C1405845-4224-4C7A-BF5B-6D9C631749C3}" destId="{DA8D73AC-47B7-4AE5-B5BF-0CA4D41547C3}" srcOrd="24" destOrd="0" presId="urn:microsoft.com/office/officeart/2005/8/layout/list1"/>
    <dgm:cxn modelId="{5AF1BA14-0FD7-40B6-8E35-FC2E14572B82}" type="presParOf" srcId="{DA8D73AC-47B7-4AE5-B5BF-0CA4D41547C3}" destId="{E7E48841-7D1E-4809-BD8E-585908884DD6}" srcOrd="0" destOrd="0" presId="urn:microsoft.com/office/officeart/2005/8/layout/list1"/>
    <dgm:cxn modelId="{3101CD6E-4A3D-4EE4-9147-237CC04A3DA7}" type="presParOf" srcId="{DA8D73AC-47B7-4AE5-B5BF-0CA4D41547C3}" destId="{ECB791D1-1B2B-4E01-A9A5-4E076B772057}" srcOrd="1" destOrd="0" presId="urn:microsoft.com/office/officeart/2005/8/layout/list1"/>
    <dgm:cxn modelId="{95B16AC4-D7FE-45C2-825C-ED9BF8675142}" type="presParOf" srcId="{C1405845-4224-4C7A-BF5B-6D9C631749C3}" destId="{EC2F784A-8205-42D4-8BE7-085F4DF3E495}" srcOrd="25" destOrd="0" presId="urn:microsoft.com/office/officeart/2005/8/layout/list1"/>
    <dgm:cxn modelId="{60626416-66B1-42DA-84B8-9753E550EC3A}" type="presParOf" srcId="{C1405845-4224-4C7A-BF5B-6D9C631749C3}" destId="{DF461AB8-2511-4231-A342-B177B2C6ECC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331F6-1B62-4C1C-97FD-D6BDF300BB22}">
      <dsp:nvSpPr>
        <dsp:cNvPr id="0" name=""/>
        <dsp:cNvSpPr/>
      </dsp:nvSpPr>
      <dsp:spPr>
        <a:xfrm>
          <a:off x="0" y="378355"/>
          <a:ext cx="5904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30584-726B-46B8-956A-D71B3E96A0CA}">
      <dsp:nvSpPr>
        <dsp:cNvPr id="0" name=""/>
        <dsp:cNvSpPr/>
      </dsp:nvSpPr>
      <dsp:spPr>
        <a:xfrm>
          <a:off x="295232" y="83155"/>
          <a:ext cx="413325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entury Gothic" pitchFamily="34" charset="0"/>
            </a:rPr>
            <a:t>sir Arthur Conan Doyle</a:t>
          </a:r>
          <a:endParaRPr lang="cs-CZ" sz="2000" b="1" kern="1200" dirty="0">
            <a:latin typeface="Century Gothic" pitchFamily="34" charset="0"/>
          </a:endParaRPr>
        </a:p>
      </dsp:txBody>
      <dsp:txXfrm>
        <a:off x="295232" y="83155"/>
        <a:ext cx="4133259" cy="590400"/>
      </dsp:txXfrm>
    </dsp:sp>
    <dsp:sp modelId="{E170BC0F-68B7-4EE4-8285-E23655D74AAD}">
      <dsp:nvSpPr>
        <dsp:cNvPr id="0" name=""/>
        <dsp:cNvSpPr/>
      </dsp:nvSpPr>
      <dsp:spPr>
        <a:xfrm>
          <a:off x="0" y="1285555"/>
          <a:ext cx="5904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990B1-BFDD-4056-90BF-20474317BC64}">
      <dsp:nvSpPr>
        <dsp:cNvPr id="0" name=""/>
        <dsp:cNvSpPr/>
      </dsp:nvSpPr>
      <dsp:spPr>
        <a:xfrm>
          <a:off x="295232" y="990355"/>
          <a:ext cx="413325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entury Gothic" pitchFamily="34" charset="0"/>
            </a:rPr>
            <a:t>Dick Francis</a:t>
          </a:r>
          <a:endParaRPr lang="cs-CZ" sz="2000" b="1" kern="1200" dirty="0">
            <a:latin typeface="Century Gothic" pitchFamily="34" charset="0"/>
          </a:endParaRPr>
        </a:p>
      </dsp:txBody>
      <dsp:txXfrm>
        <a:off x="295232" y="990355"/>
        <a:ext cx="4133259" cy="590400"/>
      </dsp:txXfrm>
    </dsp:sp>
    <dsp:sp modelId="{DB1B32D2-2C75-49FE-897C-A5DB2E96E940}">
      <dsp:nvSpPr>
        <dsp:cNvPr id="0" name=""/>
        <dsp:cNvSpPr/>
      </dsp:nvSpPr>
      <dsp:spPr>
        <a:xfrm>
          <a:off x="0" y="2192756"/>
          <a:ext cx="5904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11E4F-1D6B-44CA-A736-EFB1491DBC3E}">
      <dsp:nvSpPr>
        <dsp:cNvPr id="0" name=""/>
        <dsp:cNvSpPr/>
      </dsp:nvSpPr>
      <dsp:spPr>
        <a:xfrm>
          <a:off x="295232" y="1897555"/>
          <a:ext cx="413325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entury Gothic" pitchFamily="34" charset="0"/>
            </a:rPr>
            <a:t>Erle Stanley Gardner</a:t>
          </a:r>
          <a:endParaRPr lang="cs-CZ" sz="2000" b="1" kern="1200" dirty="0">
            <a:latin typeface="Century Gothic" pitchFamily="34" charset="0"/>
          </a:endParaRPr>
        </a:p>
      </dsp:txBody>
      <dsp:txXfrm>
        <a:off x="295232" y="1897555"/>
        <a:ext cx="4133259" cy="590400"/>
      </dsp:txXfrm>
    </dsp:sp>
    <dsp:sp modelId="{5CE22403-7C1F-41DA-B8C1-EBB27DB0A9B7}">
      <dsp:nvSpPr>
        <dsp:cNvPr id="0" name=""/>
        <dsp:cNvSpPr/>
      </dsp:nvSpPr>
      <dsp:spPr>
        <a:xfrm>
          <a:off x="0" y="3099956"/>
          <a:ext cx="5904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DC70C-0A63-46A0-B0EC-D40EB2A07C92}">
      <dsp:nvSpPr>
        <dsp:cNvPr id="0" name=""/>
        <dsp:cNvSpPr/>
      </dsp:nvSpPr>
      <dsp:spPr>
        <a:xfrm>
          <a:off x="295232" y="2804756"/>
          <a:ext cx="413325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entury Gothic" pitchFamily="34" charset="0"/>
            </a:rPr>
            <a:t>Agatha Christie</a:t>
          </a:r>
          <a:endParaRPr lang="cs-CZ" sz="2000" b="1" kern="1200" dirty="0">
            <a:latin typeface="Century Gothic" pitchFamily="34" charset="0"/>
          </a:endParaRPr>
        </a:p>
      </dsp:txBody>
      <dsp:txXfrm>
        <a:off x="295232" y="2804756"/>
        <a:ext cx="4133259" cy="590400"/>
      </dsp:txXfrm>
    </dsp:sp>
    <dsp:sp modelId="{B1ADC8F8-F49C-41CD-B12E-486728BF805A}">
      <dsp:nvSpPr>
        <dsp:cNvPr id="0" name=""/>
        <dsp:cNvSpPr/>
      </dsp:nvSpPr>
      <dsp:spPr>
        <a:xfrm>
          <a:off x="0" y="4007156"/>
          <a:ext cx="5904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89048-1D0E-4A30-B72B-8E3024F46121}">
      <dsp:nvSpPr>
        <dsp:cNvPr id="0" name=""/>
        <dsp:cNvSpPr/>
      </dsp:nvSpPr>
      <dsp:spPr>
        <a:xfrm>
          <a:off x="295232" y="3711956"/>
          <a:ext cx="413325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entury Gothic" pitchFamily="34" charset="0"/>
            </a:rPr>
            <a:t>Ed McBain</a:t>
          </a:r>
          <a:endParaRPr lang="cs-CZ" sz="2000" b="1" kern="1200" dirty="0">
            <a:latin typeface="Century Gothic" pitchFamily="34" charset="0"/>
          </a:endParaRPr>
        </a:p>
      </dsp:txBody>
      <dsp:txXfrm>
        <a:off x="295232" y="3711956"/>
        <a:ext cx="4133259" cy="590400"/>
      </dsp:txXfrm>
    </dsp:sp>
    <dsp:sp modelId="{7569FAC8-3D47-4E03-A8D1-522DD8FA5BC0}">
      <dsp:nvSpPr>
        <dsp:cNvPr id="0" name=""/>
        <dsp:cNvSpPr/>
      </dsp:nvSpPr>
      <dsp:spPr>
        <a:xfrm>
          <a:off x="0" y="4914356"/>
          <a:ext cx="5904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BDE68-E0BA-45AF-9424-3D2A34886239}">
      <dsp:nvSpPr>
        <dsp:cNvPr id="0" name=""/>
        <dsp:cNvSpPr/>
      </dsp:nvSpPr>
      <dsp:spPr>
        <a:xfrm>
          <a:off x="295232" y="4619155"/>
          <a:ext cx="413325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entury Gothic" pitchFamily="34" charset="0"/>
            </a:rPr>
            <a:t>Georges Simenon</a:t>
          </a:r>
          <a:endParaRPr lang="cs-CZ" sz="2000" b="1" kern="1200" dirty="0">
            <a:latin typeface="Century Gothic" pitchFamily="34" charset="0"/>
          </a:endParaRPr>
        </a:p>
      </dsp:txBody>
      <dsp:txXfrm>
        <a:off x="295232" y="4619155"/>
        <a:ext cx="4133259" cy="590400"/>
      </dsp:txXfrm>
    </dsp:sp>
    <dsp:sp modelId="{DF461AB8-2511-4231-A342-B177B2C6ECC7}">
      <dsp:nvSpPr>
        <dsp:cNvPr id="0" name=""/>
        <dsp:cNvSpPr/>
      </dsp:nvSpPr>
      <dsp:spPr>
        <a:xfrm>
          <a:off x="0" y="5821556"/>
          <a:ext cx="5904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791D1-1B2B-4E01-A9A5-4E076B772057}">
      <dsp:nvSpPr>
        <dsp:cNvPr id="0" name=""/>
        <dsp:cNvSpPr/>
      </dsp:nvSpPr>
      <dsp:spPr>
        <a:xfrm>
          <a:off x="295232" y="5526356"/>
          <a:ext cx="413325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entury Gothic" pitchFamily="34" charset="0"/>
            </a:rPr>
            <a:t>Rex Stout</a:t>
          </a:r>
          <a:endParaRPr lang="cs-CZ" sz="2000" b="1" kern="1200" dirty="0">
            <a:latin typeface="Century Gothic" pitchFamily="34" charset="0"/>
          </a:endParaRPr>
        </a:p>
      </dsp:txBody>
      <dsp:txXfrm>
        <a:off x="295232" y="5526356"/>
        <a:ext cx="4133259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F44F-5CBC-4ED7-9645-C07234D0DA93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017C-3133-496D-8298-C8AE814AA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731" r="7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Vzdělávací oblast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Jazyk a jazyková komunikace</a:t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Vyučovací předmět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Český jazyk a literatura</a:t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Ročník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: 9. ročník </a:t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Anotace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Detektivní próza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autoři, životopis Eda McBaina, Dicka Francise, Earla Stanleyho Gardnera, pracovní list</a:t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Podpora vzdělávání v ZŠ Židlochovice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Autor materiálu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: Mgr. Petra Karpíšková</a:t>
            </a:r>
            <a:b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entury Gothic" pitchFamily="34" charset="0"/>
              </a:rPr>
              <a:t>Vytvořeno</a:t>
            </a:r>
            <a:r>
              <a:rPr lang="cs-CZ" dirty="0" smtClean="0">
                <a:solidFill>
                  <a:schemeClr val="bg1"/>
                </a:solidFill>
                <a:latin typeface="Century Gothic" pitchFamily="34" charset="0"/>
              </a:rPr>
              <a:t>: duben 2012</a:t>
            </a:r>
            <a:endParaRPr lang="cs-CZ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31" r="7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043608" y="5373216"/>
            <a:ext cx="7416824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Detektivní próza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731" r="7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590465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délník 8"/>
          <p:cNvSpPr/>
          <p:nvPr/>
        </p:nvSpPr>
        <p:spPr>
          <a:xfrm>
            <a:off x="6300192" y="404664"/>
            <a:ext cx="2448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Autoři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731" r="7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148064" y="404664"/>
            <a:ext cx="33843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Pracovní list</a:t>
            </a:r>
            <a:endParaRPr lang="cs-CZ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20072" y="2780928"/>
            <a:ext cx="33843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E. A. Poe</a:t>
            </a:r>
          </a:p>
          <a:p>
            <a:pPr marL="742950" indent="-742950" algn="r"/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A. C. Doyle</a:t>
            </a:r>
          </a:p>
          <a:p>
            <a:pPr marL="742950" indent="-742950" algn="r"/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A. Christie</a:t>
            </a:r>
          </a:p>
          <a:p>
            <a:pPr marL="742950" indent="-742950" algn="r"/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G. Simenon</a:t>
            </a:r>
            <a:endParaRPr lang="cs-CZ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0" name="Zástupný symbol pro obsah 9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95536" y="332656"/>
          <a:ext cx="4464496" cy="6317824"/>
        </p:xfrm>
        <a:graphic>
          <a:graphicData uri="http://schemas.openxmlformats.org/presentationml/2006/ole">
            <p:oleObj spid="_x0000_s3076" name="Acrobat Document" r:id="rId4" imgW="8568000" imgH="12124800" progId="AcroExch.Document.7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400575" y="1"/>
            <a:ext cx="474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7544" y="404664"/>
            <a:ext cx="30963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Ed </a:t>
            </a:r>
          </a:p>
          <a:p>
            <a:r>
              <a:rPr lang="cs-CZ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Mc</a:t>
            </a:r>
            <a:r>
              <a:rPr lang="cs-CZ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Bain</a:t>
            </a:r>
            <a:endParaRPr lang="cs-CZ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7544" y="1988840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b="1" dirty="0" smtClean="0">
                <a:latin typeface="Century Gothic" pitchFamily="34" charset="0"/>
              </a:rPr>
              <a:t>Další pseudonym: Evan Hunter</a:t>
            </a:r>
            <a:endParaRPr lang="cs-CZ" dirty="0">
              <a:latin typeface="Century Gothic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>
                <a:latin typeface="Century Gothic" pitchFamily="34" charset="0"/>
              </a:rPr>
              <a:t>rodným jménem </a:t>
            </a:r>
            <a:br>
              <a:rPr lang="cs-CZ" dirty="0" smtClean="0">
                <a:latin typeface="Century Gothic" pitchFamily="34" charset="0"/>
              </a:rPr>
            </a:br>
            <a:r>
              <a:rPr lang="cs-CZ" b="1" dirty="0" smtClean="0">
                <a:latin typeface="Century Gothic" pitchFamily="34" charset="0"/>
              </a:rPr>
              <a:t>Salvatore Lombino</a:t>
            </a:r>
            <a:r>
              <a:rPr lang="cs-CZ" dirty="0" smtClean="0">
                <a:latin typeface="Century Gothic" pitchFamily="34" charset="0"/>
              </a:rPr>
              <a:t>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>
                <a:latin typeface="Century Gothic" pitchFamily="34" charset="0"/>
              </a:rPr>
              <a:t>*1926  New York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>
                <a:latin typeface="Century Gothic" pitchFamily="34" charset="0"/>
              </a:rPr>
              <a:t>†2005 Connecticut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>
                <a:latin typeface="Century Gothic" pitchFamily="34" charset="0"/>
              </a:rPr>
              <a:t>americký spisovatel a scenárista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>
                <a:latin typeface="Century Gothic" pitchFamily="34" charset="0"/>
              </a:rPr>
              <a:t>román </a:t>
            </a:r>
            <a:r>
              <a:rPr lang="cs-CZ" b="1" dirty="0" smtClean="0">
                <a:latin typeface="Century Gothic" pitchFamily="34" charset="0"/>
              </a:rPr>
              <a:t>Džungle před tabulí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>
                <a:latin typeface="Century Gothic" pitchFamily="34" charset="0"/>
              </a:rPr>
              <a:t>Napsal scénář k filmu </a:t>
            </a:r>
            <a:br>
              <a:rPr lang="cs-CZ" dirty="0" smtClean="0">
                <a:latin typeface="Century Gothic" pitchFamily="34" charset="0"/>
              </a:rPr>
            </a:br>
            <a:r>
              <a:rPr lang="cs-CZ" dirty="0" smtClean="0">
                <a:latin typeface="Century Gothic" pitchFamily="34" charset="0"/>
              </a:rPr>
              <a:t>Alfreda Hitchcocka Ptáci.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>
                <a:latin typeface="Century Gothic" pitchFamily="34" charset="0"/>
              </a:rPr>
              <a:t>Psal detektivky o 87. policejním revíru.</a:t>
            </a:r>
            <a:endParaRPr lang="cs-CZ" dirty="0">
              <a:latin typeface="Century Gothic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cs-CZ" dirty="0">
                <a:latin typeface="Century Gothic" pitchFamily="34" charset="0"/>
              </a:rPr>
              <a:t>H</a:t>
            </a:r>
            <a:r>
              <a:rPr lang="cs-CZ" dirty="0" smtClean="0">
                <a:latin typeface="Century Gothic" pitchFamily="34" charset="0"/>
              </a:rPr>
              <a:t>lavním hrdinou je detektiv </a:t>
            </a:r>
            <a:br>
              <a:rPr lang="cs-CZ" dirty="0" smtClean="0">
                <a:latin typeface="Century Gothic" pitchFamily="34" charset="0"/>
              </a:rPr>
            </a:br>
            <a:r>
              <a:rPr lang="cs-CZ" dirty="0" smtClean="0">
                <a:latin typeface="Century Gothic" pitchFamily="34" charset="0"/>
              </a:rPr>
              <a:t>Steve Carella a jeho kolegové </a:t>
            </a:r>
            <a:br>
              <a:rPr lang="cs-CZ" dirty="0" smtClean="0">
                <a:latin typeface="Century Gothic" pitchFamily="34" charset="0"/>
              </a:rPr>
            </a:br>
            <a:r>
              <a:rPr lang="cs-CZ" dirty="0" smtClean="0">
                <a:latin typeface="Century Gothic" pitchFamily="34" charset="0"/>
              </a:rPr>
              <a:t>ze smyšleného amerického</a:t>
            </a:r>
          </a:p>
          <a:p>
            <a:pPr marL="273050" indent="-273050"/>
            <a:r>
              <a:rPr lang="cs-CZ" dirty="0" smtClean="0">
                <a:latin typeface="Century Gothic" pitchFamily="34" charset="0"/>
              </a:rPr>
              <a:t>	velkoměsta Isoly</a:t>
            </a:r>
            <a:r>
              <a:rPr lang="cs-CZ" dirty="0">
                <a:latin typeface="Century Gothic" pitchFamily="34" charset="0"/>
              </a:rPr>
              <a:t> </a:t>
            </a:r>
            <a:r>
              <a:rPr lang="cs-CZ" dirty="0" smtClean="0">
                <a:latin typeface="Century Gothic" pitchFamily="34" charset="0"/>
              </a:rPr>
              <a:t>(New York).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476672"/>
            <a:ext cx="4283968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Century Gothic" pitchFamily="34" charset="0"/>
              </a:rPr>
              <a:t>	*1920 Wales </a:t>
            </a:r>
          </a:p>
          <a:p>
            <a:pPr>
              <a:buNone/>
            </a:pPr>
            <a:r>
              <a:rPr lang="cs-CZ" sz="2400" dirty="0" smtClean="0">
                <a:latin typeface="Century Gothic" pitchFamily="34" charset="0"/>
              </a:rPr>
              <a:t>	†2010 Kajmanské</a:t>
            </a:r>
            <a:r>
              <a:rPr lang="cs-CZ" sz="2400" dirty="0">
                <a:latin typeface="Century Gothic" pitchFamily="34" charset="0"/>
              </a:rPr>
              <a:t> </a:t>
            </a:r>
            <a:r>
              <a:rPr lang="cs-CZ" sz="2400" dirty="0" smtClean="0">
                <a:latin typeface="Century Gothic" pitchFamily="34" charset="0"/>
              </a:rPr>
              <a:t>ostrovy</a:t>
            </a:r>
          </a:p>
          <a:p>
            <a:r>
              <a:rPr lang="cs-CZ" sz="2400" dirty="0" smtClean="0">
                <a:latin typeface="Century Gothic" pitchFamily="34" charset="0"/>
              </a:rPr>
              <a:t>britský žokej, novinář </a:t>
            </a:r>
            <a:r>
              <a:rPr lang="cs-CZ" sz="2400" dirty="0" smtClean="0">
                <a:latin typeface="Century Gothic" pitchFamily="34" charset="0"/>
              </a:rPr>
              <a:t/>
            </a:r>
            <a:br>
              <a:rPr lang="cs-CZ" sz="2400" dirty="0" smtClean="0">
                <a:latin typeface="Century Gothic" pitchFamily="34" charset="0"/>
              </a:rPr>
            </a:br>
            <a:r>
              <a:rPr lang="cs-CZ" sz="2400" dirty="0" smtClean="0">
                <a:latin typeface="Century Gothic" pitchFamily="34" charset="0"/>
              </a:rPr>
              <a:t>a </a:t>
            </a:r>
            <a:r>
              <a:rPr lang="cs-CZ" sz="2400" dirty="0" smtClean="0">
                <a:latin typeface="Century Gothic" pitchFamily="34" charset="0"/>
              </a:rPr>
              <a:t>spisovatel detektivních románů</a:t>
            </a:r>
          </a:p>
          <a:p>
            <a:r>
              <a:rPr lang="cs-CZ" sz="2400" dirty="0" smtClean="0">
                <a:latin typeface="Century Gothic" pitchFamily="34" charset="0"/>
              </a:rPr>
              <a:t>V roce1939 narukoval </a:t>
            </a:r>
            <a:r>
              <a:rPr lang="cs-CZ" sz="2400" dirty="0" smtClean="0">
                <a:latin typeface="Century Gothic" pitchFamily="34" charset="0"/>
              </a:rPr>
              <a:t/>
            </a:r>
            <a:br>
              <a:rPr lang="cs-CZ" sz="2400" dirty="0" smtClean="0">
                <a:latin typeface="Century Gothic" pitchFamily="34" charset="0"/>
              </a:rPr>
            </a:br>
            <a:r>
              <a:rPr lang="cs-CZ" sz="2400" dirty="0" smtClean="0">
                <a:latin typeface="Century Gothic" pitchFamily="34" charset="0"/>
              </a:rPr>
              <a:t>do </a:t>
            </a:r>
            <a:r>
              <a:rPr lang="cs-CZ" sz="2400" dirty="0" smtClean="0">
                <a:latin typeface="Century Gothic" pitchFamily="34" charset="0"/>
              </a:rPr>
              <a:t>Královského letectva, </a:t>
            </a:r>
            <a:br>
              <a:rPr lang="cs-CZ" sz="2400" dirty="0" smtClean="0">
                <a:latin typeface="Century Gothic" pitchFamily="34" charset="0"/>
              </a:rPr>
            </a:br>
            <a:r>
              <a:rPr lang="cs-CZ" sz="2400" dirty="0" smtClean="0">
                <a:latin typeface="Century Gothic" pitchFamily="34" charset="0"/>
              </a:rPr>
              <a:t>byl pilotem bombardéru.</a:t>
            </a:r>
          </a:p>
          <a:p>
            <a:r>
              <a:rPr lang="cs-CZ" sz="2400" dirty="0" smtClean="0">
                <a:latin typeface="Century Gothic" pitchFamily="34" charset="0"/>
              </a:rPr>
              <a:t>Roku 1948 se stal profesionálním žokejem.</a:t>
            </a:r>
          </a:p>
          <a:p>
            <a:r>
              <a:rPr lang="cs-CZ" sz="2400" dirty="0" smtClean="0">
                <a:latin typeface="Century Gothic" pitchFamily="34" charset="0"/>
              </a:rPr>
              <a:t>Všechny detektivky se zabývají dostihovým sportem.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792963" cy="585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8" y="2204864"/>
            <a:ext cx="4248472" cy="46531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entury Gothic" pitchFamily="34" charset="0"/>
              </a:rPr>
              <a:t>*1889 – </a:t>
            </a:r>
            <a:r>
              <a:rPr lang="cs-CZ" sz="2400" dirty="0" smtClean="0">
                <a:latin typeface="Calibri"/>
              </a:rPr>
              <a:t>†</a:t>
            </a:r>
            <a:r>
              <a:rPr lang="cs-CZ" sz="2400" dirty="0" smtClean="0">
                <a:latin typeface="Century Gothic" pitchFamily="34" charset="0"/>
              </a:rPr>
              <a:t>1970</a:t>
            </a:r>
          </a:p>
          <a:p>
            <a:r>
              <a:rPr lang="cs-CZ" sz="2400" dirty="0" smtClean="0">
                <a:latin typeface="Century Gothic" pitchFamily="34" charset="0"/>
              </a:rPr>
              <a:t>americký spisovatel</a:t>
            </a:r>
          </a:p>
          <a:p>
            <a:r>
              <a:rPr lang="cs-CZ" sz="2400" dirty="0" smtClean="0">
                <a:latin typeface="Century Gothic" pitchFamily="34" charset="0"/>
              </a:rPr>
              <a:t>Věnoval se projektu </a:t>
            </a:r>
            <a:r>
              <a:rPr lang="cs-CZ" sz="2400" i="1" dirty="0" smtClean="0">
                <a:latin typeface="Century Gothic" pitchFamily="34" charset="0"/>
              </a:rPr>
              <a:t>Soud posledního odvolání</a:t>
            </a:r>
            <a:r>
              <a:rPr lang="cs-CZ" sz="2400" dirty="0" smtClean="0">
                <a:latin typeface="Century Gothic" pitchFamily="34" charset="0"/>
              </a:rPr>
              <a:t>  -  snažil se prošetřovat sporná soudní rozhodnutí.</a:t>
            </a:r>
          </a:p>
          <a:p>
            <a:r>
              <a:rPr lang="cs-CZ" sz="2400" dirty="0" smtClean="0">
                <a:latin typeface="Century Gothic" pitchFamily="34" charset="0"/>
              </a:rPr>
              <a:t>Hlavním hrdinou knih je advokát Perry Mason. 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04456" cy="61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44008" y="404664"/>
            <a:ext cx="3960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cs-CZ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Erle</a:t>
            </a:r>
          </a:p>
          <a:p>
            <a:pPr algn="r"/>
            <a:r>
              <a:rPr lang="cs-CZ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Stanley</a:t>
            </a:r>
          </a:p>
          <a:p>
            <a:pPr algn="r"/>
            <a:r>
              <a:rPr lang="cs-CZ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Gardner</a:t>
            </a:r>
            <a:endParaRPr lang="cs-CZ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476672"/>
            <a:ext cx="4464496" cy="5649491"/>
          </a:xfrm>
        </p:spPr>
        <p:txBody>
          <a:bodyPr>
            <a:noAutofit/>
          </a:bodyPr>
          <a:lstStyle/>
          <a:p>
            <a:r>
              <a:rPr lang="cs-CZ" sz="2200" dirty="0" smtClean="0">
                <a:latin typeface="Century Gothic" pitchFamily="34" charset="0"/>
              </a:rPr>
              <a:t>*1886 - †1975</a:t>
            </a:r>
          </a:p>
          <a:p>
            <a:r>
              <a:rPr lang="cs-CZ" sz="2200" dirty="0" smtClean="0">
                <a:latin typeface="Century Gothic" pitchFamily="34" charset="0"/>
              </a:rPr>
              <a:t>Proslavily ho romány s Nero Wolfem a jeho asistentem Archie Goodwinem. </a:t>
            </a:r>
          </a:p>
          <a:p>
            <a:r>
              <a:rPr lang="cs-CZ" sz="2200" dirty="0">
                <a:latin typeface="Century Gothic" pitchFamily="34" charset="0"/>
              </a:rPr>
              <a:t>S</a:t>
            </a:r>
            <a:r>
              <a:rPr lang="cs-CZ" sz="2200" dirty="0" smtClean="0">
                <a:latin typeface="Century Gothic" pitchFamily="34" charset="0"/>
              </a:rPr>
              <a:t>loužil v americkém námořnictvu (na jachtě prezidenta Roosevelta).</a:t>
            </a:r>
          </a:p>
          <a:p>
            <a:r>
              <a:rPr lang="cs-CZ" sz="2200" dirty="0" smtClean="0">
                <a:latin typeface="Century Gothic" pitchFamily="34" charset="0"/>
              </a:rPr>
              <a:t>Peníze mu přineslo až vyvinutí školního bankovního systému. Kolem roku 1916 systém přijalo 400 amerických škol. </a:t>
            </a:r>
            <a:r>
              <a:rPr lang="cs-CZ" sz="2200" dirty="0">
                <a:latin typeface="Century Gothic" pitchFamily="34" charset="0"/>
              </a:rPr>
              <a:t>U</a:t>
            </a:r>
            <a:r>
              <a:rPr lang="cs-CZ" sz="2200" dirty="0" smtClean="0">
                <a:latin typeface="Century Gothic" pitchFamily="34" charset="0"/>
              </a:rPr>
              <a:t>možňoval kontrolovat spoření žáků </a:t>
            </a:r>
            <a:r>
              <a:rPr lang="cs-CZ" sz="2200" dirty="0" smtClean="0">
                <a:latin typeface="Century Gothic" pitchFamily="34" charset="0"/>
              </a:rPr>
              <a:t/>
            </a:r>
            <a:br>
              <a:rPr lang="cs-CZ" sz="2200" dirty="0" smtClean="0">
                <a:latin typeface="Century Gothic" pitchFamily="34" charset="0"/>
              </a:rPr>
            </a:br>
            <a:r>
              <a:rPr lang="cs-CZ" sz="2200" dirty="0" smtClean="0">
                <a:latin typeface="Century Gothic" pitchFamily="34" charset="0"/>
              </a:rPr>
              <a:t>na </a:t>
            </a:r>
            <a:r>
              <a:rPr lang="cs-CZ" sz="2200" dirty="0" smtClean="0">
                <a:latin typeface="Century Gothic" pitchFamily="34" charset="0"/>
              </a:rPr>
              <a:t>účtech škol.</a:t>
            </a:r>
          </a:p>
          <a:p>
            <a:r>
              <a:rPr lang="cs-CZ" sz="2200" dirty="0" smtClean="0">
                <a:latin typeface="Century Gothic" pitchFamily="34" charset="0"/>
              </a:rPr>
              <a:t>Zbohatl a cestoval </a:t>
            </a:r>
            <a:r>
              <a:rPr lang="cs-CZ" sz="2200" dirty="0" smtClean="0">
                <a:latin typeface="Century Gothic" pitchFamily="34" charset="0"/>
              </a:rPr>
              <a:t/>
            </a:r>
            <a:br>
              <a:rPr lang="cs-CZ" sz="2200" dirty="0" smtClean="0">
                <a:latin typeface="Century Gothic" pitchFamily="34" charset="0"/>
              </a:rPr>
            </a:br>
            <a:r>
              <a:rPr lang="cs-CZ" sz="2200" dirty="0" smtClean="0">
                <a:latin typeface="Century Gothic" pitchFamily="34" charset="0"/>
              </a:rPr>
              <a:t>po </a:t>
            </a:r>
            <a:r>
              <a:rPr lang="cs-CZ" sz="2200" dirty="0" smtClean="0">
                <a:latin typeface="Century Gothic" pitchFamily="34" charset="0"/>
              </a:rPr>
              <a:t>Evropě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248472" cy="636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6021288"/>
          </a:xfrm>
        </p:spPr>
        <p:txBody>
          <a:bodyPr>
            <a:noAutofit/>
          </a:bodyPr>
          <a:lstStyle/>
          <a:p>
            <a:r>
              <a:rPr lang="cs-CZ" sz="1500" dirty="0" smtClean="0"/>
              <a:t>Agatha Christie. In: </a:t>
            </a:r>
            <a:r>
              <a:rPr lang="cs-CZ" sz="1500" i="1" dirty="0" err="1" smtClean="0"/>
              <a:t>Wikipedia</a:t>
            </a:r>
            <a:r>
              <a:rPr lang="cs-CZ" sz="1500" dirty="0" smtClean="0"/>
              <a:t>: </a:t>
            </a:r>
            <a:r>
              <a:rPr lang="cs-CZ" sz="1500" i="1" dirty="0" err="1" smtClean="0"/>
              <a:t>the</a:t>
            </a:r>
            <a:r>
              <a:rPr lang="cs-CZ" sz="1500" i="1" dirty="0" smtClean="0"/>
              <a:t> free </a:t>
            </a:r>
            <a:r>
              <a:rPr lang="cs-CZ" sz="1500" i="1" dirty="0" err="1" smtClean="0"/>
              <a:t>encyclopedia</a:t>
            </a:r>
            <a:r>
              <a:rPr lang="cs-CZ" sz="1500" dirty="0" smtClean="0"/>
              <a:t> [online]. San </a:t>
            </a:r>
            <a:r>
              <a:rPr lang="cs-CZ" sz="1500" dirty="0" err="1" smtClean="0"/>
              <a:t>Francisco</a:t>
            </a:r>
            <a:r>
              <a:rPr lang="cs-CZ" sz="1500" dirty="0" smtClean="0"/>
              <a:t> (CA): </a:t>
            </a:r>
            <a:r>
              <a:rPr lang="cs-CZ" sz="1500" dirty="0" err="1" smtClean="0"/>
              <a:t>Wikimedia</a:t>
            </a:r>
            <a:r>
              <a:rPr lang="cs-CZ" sz="1500" dirty="0" smtClean="0"/>
              <a:t> </a:t>
            </a:r>
            <a:r>
              <a:rPr lang="cs-CZ" sz="1500" dirty="0" err="1" smtClean="0"/>
              <a:t>Foundation</a:t>
            </a:r>
            <a:r>
              <a:rPr lang="cs-CZ" sz="1500" dirty="0" smtClean="0"/>
              <a:t>, 2001-, 5. 1. 2012 [cit. 2012-02-09]. Dostupné z: http://cs.wikipedia.org/wiki/Agatha_Christie</a:t>
            </a:r>
          </a:p>
          <a:p>
            <a:r>
              <a:rPr lang="cs-CZ" sz="1500" dirty="0" smtClean="0"/>
              <a:t>Arthur Conan Doyle. In: </a:t>
            </a:r>
            <a:r>
              <a:rPr lang="cs-CZ" sz="1500" i="1" dirty="0" err="1" smtClean="0"/>
              <a:t>Wikipedia</a:t>
            </a:r>
            <a:r>
              <a:rPr lang="cs-CZ" sz="1500" dirty="0" smtClean="0"/>
              <a:t>: </a:t>
            </a:r>
            <a:r>
              <a:rPr lang="cs-CZ" sz="1500" i="1" dirty="0" err="1" smtClean="0"/>
              <a:t>the</a:t>
            </a:r>
            <a:r>
              <a:rPr lang="cs-CZ" sz="1500" i="1" dirty="0" smtClean="0"/>
              <a:t> free </a:t>
            </a:r>
            <a:r>
              <a:rPr lang="cs-CZ" sz="1500" i="1" dirty="0" err="1" smtClean="0"/>
              <a:t>encyclopedia</a:t>
            </a:r>
            <a:r>
              <a:rPr lang="cs-CZ" sz="1500" dirty="0" smtClean="0"/>
              <a:t> [online]. San </a:t>
            </a:r>
            <a:r>
              <a:rPr lang="cs-CZ" sz="1500" dirty="0" err="1" smtClean="0"/>
              <a:t>Francisco</a:t>
            </a:r>
            <a:r>
              <a:rPr lang="cs-CZ" sz="1500" dirty="0" smtClean="0"/>
              <a:t> (CA): </a:t>
            </a:r>
            <a:r>
              <a:rPr lang="cs-CZ" sz="1500" dirty="0" err="1" smtClean="0"/>
              <a:t>Wikimedia</a:t>
            </a:r>
            <a:r>
              <a:rPr lang="cs-CZ" sz="1500" dirty="0" smtClean="0"/>
              <a:t> </a:t>
            </a:r>
            <a:r>
              <a:rPr lang="cs-CZ" sz="1500" dirty="0" err="1" smtClean="0"/>
              <a:t>Foundation</a:t>
            </a:r>
            <a:r>
              <a:rPr lang="cs-CZ" sz="1500" dirty="0" smtClean="0"/>
              <a:t>, 2001-, 24. 1. 2012 [cit. 2012-02-09]. Dostupné z: http://cs.wikipedia.org/wiki/Arthur_Conan_Doyle</a:t>
            </a:r>
          </a:p>
          <a:p>
            <a:r>
              <a:rPr lang="en-US" sz="1500" dirty="0" smtClean="0"/>
              <a:t>Dick Francis. In: </a:t>
            </a:r>
            <a:r>
              <a:rPr lang="en-US" sz="1500" i="1" dirty="0" smtClean="0"/>
              <a:t>Wikipedia</a:t>
            </a:r>
            <a:r>
              <a:rPr lang="en-US" sz="1500" dirty="0" smtClean="0"/>
              <a:t>: </a:t>
            </a:r>
            <a:r>
              <a:rPr lang="en-US" sz="1500" i="1" dirty="0" smtClean="0"/>
              <a:t>the free encyclopedia</a:t>
            </a:r>
            <a:r>
              <a:rPr lang="en-US" sz="1500" dirty="0" smtClean="0"/>
              <a:t> [online]. San Francisco (CA): Wikimedia Foundation, 2001-, 27. 10. 2011 [cit. 2012-02-09]. </a:t>
            </a:r>
            <a:r>
              <a:rPr lang="en-US" sz="1500" dirty="0" err="1" smtClean="0"/>
              <a:t>Dostupné</a:t>
            </a:r>
            <a:r>
              <a:rPr lang="en-US" sz="1500" dirty="0" smtClean="0"/>
              <a:t> z: http://cs.wikipedia.org/wiki/Dick_Francis </a:t>
            </a:r>
            <a:endParaRPr lang="cs-CZ" sz="1500" dirty="0" smtClean="0"/>
          </a:p>
          <a:p>
            <a:r>
              <a:rPr lang="cs-CZ" sz="1500" dirty="0" smtClean="0"/>
              <a:t>Erle Stanley Gardner. In: </a:t>
            </a:r>
            <a:r>
              <a:rPr lang="cs-CZ" sz="1500" i="1" dirty="0" err="1" smtClean="0"/>
              <a:t>Wikipedia</a:t>
            </a:r>
            <a:r>
              <a:rPr lang="cs-CZ" sz="1500" dirty="0" smtClean="0"/>
              <a:t>: </a:t>
            </a:r>
            <a:r>
              <a:rPr lang="cs-CZ" sz="1500" i="1" dirty="0" err="1" smtClean="0"/>
              <a:t>the</a:t>
            </a:r>
            <a:r>
              <a:rPr lang="cs-CZ" sz="1500" i="1" dirty="0" smtClean="0"/>
              <a:t> free </a:t>
            </a:r>
            <a:r>
              <a:rPr lang="cs-CZ" sz="1500" i="1" dirty="0" err="1" smtClean="0"/>
              <a:t>encyclopedia</a:t>
            </a:r>
            <a:r>
              <a:rPr lang="cs-CZ" sz="1500" dirty="0" smtClean="0"/>
              <a:t> [online]. San </a:t>
            </a:r>
            <a:r>
              <a:rPr lang="cs-CZ" sz="1500" dirty="0" err="1" smtClean="0"/>
              <a:t>Francisco</a:t>
            </a:r>
            <a:r>
              <a:rPr lang="cs-CZ" sz="1500" dirty="0" smtClean="0"/>
              <a:t> (CA): </a:t>
            </a:r>
            <a:r>
              <a:rPr lang="cs-CZ" sz="1500" dirty="0" err="1" smtClean="0"/>
              <a:t>Wikimedia</a:t>
            </a:r>
            <a:r>
              <a:rPr lang="cs-CZ" sz="1500" dirty="0" smtClean="0"/>
              <a:t> </a:t>
            </a:r>
            <a:r>
              <a:rPr lang="cs-CZ" sz="1500" dirty="0" err="1" smtClean="0"/>
              <a:t>Foundation</a:t>
            </a:r>
            <a:r>
              <a:rPr lang="cs-CZ" sz="1500" dirty="0" smtClean="0"/>
              <a:t>, 2001-, 29. 12. 2011 [cit. 2012-02-09]. Dostupné z: http://cs.wikipedia.org/wiki/Erle_Stanley_Gardner</a:t>
            </a:r>
          </a:p>
          <a:p>
            <a:r>
              <a:rPr lang="en-US" sz="1500" dirty="0" smtClean="0"/>
              <a:t>Georges Simenon. In: </a:t>
            </a:r>
            <a:r>
              <a:rPr lang="en-US" sz="1500" i="1" dirty="0" smtClean="0"/>
              <a:t>Wikipedia</a:t>
            </a:r>
            <a:r>
              <a:rPr lang="en-US" sz="1500" dirty="0" smtClean="0"/>
              <a:t>: </a:t>
            </a:r>
            <a:r>
              <a:rPr lang="en-US" sz="1500" i="1" dirty="0" smtClean="0"/>
              <a:t>the free encyclopedia</a:t>
            </a:r>
            <a:r>
              <a:rPr lang="en-US" sz="1500" dirty="0" smtClean="0"/>
              <a:t> [online]. San Francisco (CA): Wikimedia Foundation, 2001-, 2. 2. 2012 [cit. 2012-02-09]. </a:t>
            </a:r>
            <a:r>
              <a:rPr lang="en-US" sz="1500" dirty="0" err="1" smtClean="0"/>
              <a:t>Dostupné</a:t>
            </a:r>
            <a:r>
              <a:rPr lang="en-US" sz="1500" dirty="0" smtClean="0"/>
              <a:t> z: http://cs.wikipedia.org/wiki/Georges_Simenon</a:t>
            </a:r>
            <a:endParaRPr lang="cs-CZ" sz="1500" dirty="0" smtClean="0"/>
          </a:p>
          <a:p>
            <a:r>
              <a:rPr lang="en-US" sz="1500" dirty="0" smtClean="0"/>
              <a:t>Rex Stout. In: </a:t>
            </a:r>
            <a:r>
              <a:rPr lang="en-US" sz="1500" i="1" dirty="0" smtClean="0"/>
              <a:t>Wikipedia</a:t>
            </a:r>
            <a:r>
              <a:rPr lang="en-US" sz="1500" dirty="0" smtClean="0"/>
              <a:t>: </a:t>
            </a:r>
            <a:r>
              <a:rPr lang="en-US" sz="1500" i="1" dirty="0" smtClean="0"/>
              <a:t>the free encyclopedia</a:t>
            </a:r>
            <a:r>
              <a:rPr lang="en-US" sz="1500" dirty="0" smtClean="0"/>
              <a:t> [online]. San Francisco (CA): Wikimedia Foundation, 2001-, 23. 12. 2011 [cit. 2012-02-09]. </a:t>
            </a:r>
            <a:r>
              <a:rPr lang="en-US" sz="1500" dirty="0" err="1" smtClean="0"/>
              <a:t>Dostupné</a:t>
            </a:r>
            <a:r>
              <a:rPr lang="en-US" sz="1500" dirty="0" smtClean="0"/>
              <a:t> z: http://cs.wikipedia.org/wiki/Rex_Stout </a:t>
            </a:r>
            <a:endParaRPr lang="cs-CZ" sz="1500" dirty="0" smtClean="0"/>
          </a:p>
          <a:p>
            <a:r>
              <a:rPr lang="cs-CZ" sz="1500" b="1" dirty="0" smtClean="0"/>
              <a:t>Obrázky</a:t>
            </a:r>
            <a:r>
              <a:rPr lang="cs-CZ" sz="1500" dirty="0" smtClean="0"/>
              <a:t> </a:t>
            </a:r>
            <a:r>
              <a:rPr lang="en-US" sz="1500" dirty="0" smtClean="0"/>
              <a:t>[cit.</a:t>
            </a:r>
            <a:r>
              <a:rPr lang="cs-CZ" sz="1500" dirty="0" smtClean="0"/>
              <a:t> 9. 2. 2012</a:t>
            </a:r>
            <a:r>
              <a:rPr lang="en-US" sz="1500" dirty="0" smtClean="0"/>
              <a:t> ]</a:t>
            </a:r>
            <a:endParaRPr lang="cs-CZ" sz="1500" dirty="0" smtClean="0"/>
          </a:p>
          <a:p>
            <a:r>
              <a:rPr lang="cs-CZ" sz="1500" dirty="0" smtClean="0"/>
              <a:t>http://www.</a:t>
            </a:r>
            <a:r>
              <a:rPr lang="cs-CZ" sz="1500" dirty="0" err="1" smtClean="0"/>
              <a:t>desktopnexus.com</a:t>
            </a:r>
            <a:r>
              <a:rPr lang="cs-CZ" sz="1500" dirty="0" smtClean="0"/>
              <a:t>/dl/</a:t>
            </a:r>
            <a:r>
              <a:rPr lang="cs-CZ" sz="1500" dirty="0" err="1" smtClean="0"/>
              <a:t>inline</a:t>
            </a:r>
            <a:r>
              <a:rPr lang="cs-CZ" sz="1500" dirty="0" smtClean="0"/>
              <a:t>/963329/1280x800/</a:t>
            </a:r>
            <a:r>
              <a:rPr lang="cs-CZ" sz="1500" dirty="0" err="1" smtClean="0"/>
              <a:t>red</a:t>
            </a:r>
            <a:r>
              <a:rPr lang="cs-CZ" sz="1500" dirty="0" smtClean="0"/>
              <a:t>-</a:t>
            </a:r>
            <a:r>
              <a:rPr lang="cs-CZ" sz="1500" dirty="0" err="1" smtClean="0"/>
              <a:t>moon.jpg</a:t>
            </a:r>
            <a:r>
              <a:rPr lang="cs-CZ" sz="1500" dirty="0" smtClean="0"/>
              <a:t>?</a:t>
            </a:r>
            <a:r>
              <a:rPr lang="cs-CZ" sz="1500" dirty="0" err="1" smtClean="0"/>
              <a:t>nocache</a:t>
            </a:r>
            <a:r>
              <a:rPr lang="cs-CZ" sz="1500" dirty="0" smtClean="0"/>
              <a:t>=435942</a:t>
            </a:r>
          </a:p>
          <a:p>
            <a:r>
              <a:rPr lang="cs-CZ" sz="1500" dirty="0" smtClean="0"/>
              <a:t>http://ww1.prweb.com/</a:t>
            </a:r>
            <a:r>
              <a:rPr lang="cs-CZ" sz="1500" dirty="0" err="1" smtClean="0"/>
              <a:t>prfiles</a:t>
            </a:r>
            <a:r>
              <a:rPr lang="cs-CZ" sz="1500" dirty="0" smtClean="0"/>
              <a:t>/2005/09/07/282422/</a:t>
            </a:r>
            <a:r>
              <a:rPr lang="cs-CZ" sz="1500" dirty="0" err="1" smtClean="0"/>
              <a:t>EvanHunter.jpg</a:t>
            </a:r>
            <a:endParaRPr lang="cs-CZ" sz="1500" dirty="0" smtClean="0"/>
          </a:p>
          <a:p>
            <a:r>
              <a:rPr lang="cs-CZ" sz="1500" dirty="0" smtClean="0"/>
              <a:t>http://www.</a:t>
            </a:r>
            <a:r>
              <a:rPr lang="cs-CZ" sz="1500" dirty="0" err="1" smtClean="0"/>
              <a:t>waterstones.com</a:t>
            </a:r>
            <a:r>
              <a:rPr lang="cs-CZ" sz="1500" dirty="0" smtClean="0"/>
              <a:t>/</a:t>
            </a:r>
            <a:r>
              <a:rPr lang="cs-CZ" sz="1500" dirty="0" err="1" smtClean="0"/>
              <a:t>wat</a:t>
            </a:r>
            <a:r>
              <a:rPr lang="cs-CZ" sz="1500" dirty="0" smtClean="0"/>
              <a:t>/</a:t>
            </a:r>
            <a:r>
              <a:rPr lang="cs-CZ" sz="1500" dirty="0" err="1" smtClean="0"/>
              <a:t>images</a:t>
            </a:r>
            <a:r>
              <a:rPr lang="cs-CZ" sz="1500" dirty="0" smtClean="0"/>
              <a:t>/</a:t>
            </a:r>
            <a:r>
              <a:rPr lang="cs-CZ" sz="1500" dirty="0" err="1" smtClean="0"/>
              <a:t>nbd</a:t>
            </a:r>
            <a:r>
              <a:rPr lang="cs-CZ" sz="1500" dirty="0" smtClean="0"/>
              <a:t>/l/978071/815/9780718156633.jpghttp://www.</a:t>
            </a:r>
            <a:r>
              <a:rPr lang="cs-CZ" sz="1500" dirty="0" err="1" smtClean="0"/>
              <a:t>tvshowsondvd.com</a:t>
            </a:r>
            <a:r>
              <a:rPr lang="cs-CZ" sz="1500" dirty="0" smtClean="0"/>
              <a:t>/</a:t>
            </a:r>
            <a:r>
              <a:rPr lang="cs-CZ" sz="1500" dirty="0" err="1" smtClean="0"/>
              <a:t>graphics</a:t>
            </a:r>
            <a:r>
              <a:rPr lang="cs-CZ" sz="1500" dirty="0" smtClean="0"/>
              <a:t>/news3/PerryMasonS1V2.jpg</a:t>
            </a:r>
          </a:p>
          <a:p>
            <a:r>
              <a:rPr lang="cs-CZ" sz="1500" dirty="0" smtClean="0"/>
              <a:t>http://3.bp.blogspot.com/-77TafAvQhN8/TnQh5YaHpHI/</a:t>
            </a:r>
            <a:r>
              <a:rPr lang="cs-CZ" sz="1500" dirty="0" err="1" smtClean="0"/>
              <a:t>AAAAAAAABlg</a:t>
            </a:r>
            <a:r>
              <a:rPr lang="cs-CZ" sz="1500" dirty="0" smtClean="0"/>
              <a:t>/AIXXVku1Q74/s1600/</a:t>
            </a:r>
            <a:r>
              <a:rPr lang="cs-CZ" sz="1500" dirty="0" err="1" smtClean="0"/>
              <a:t>thesecondconfession.jpg</a:t>
            </a:r>
            <a:endParaRPr lang="cs-CZ" sz="15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88640"/>
            <a:ext cx="7992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Použité zdroje</a:t>
            </a:r>
            <a:endParaRPr lang="cs-CZ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392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13</cp:revision>
  <dcterms:created xsi:type="dcterms:W3CDTF">2012-02-09T08:58:46Z</dcterms:created>
  <dcterms:modified xsi:type="dcterms:W3CDTF">2012-05-04T12:50:06Z</dcterms:modified>
</cp:coreProperties>
</file>