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56" r:id="rId3"/>
    <p:sldId id="257" r:id="rId4"/>
    <p:sldId id="258" r:id="rId5"/>
    <p:sldId id="259" r:id="rId6"/>
    <p:sldId id="278" r:id="rId7"/>
    <p:sldId id="280" r:id="rId8"/>
    <p:sldId id="277" r:id="rId9"/>
    <p:sldId id="266" r:id="rId10"/>
    <p:sldId id="267" r:id="rId11"/>
    <p:sldId id="268" r:id="rId12"/>
    <p:sldId id="269" r:id="rId13"/>
    <p:sldId id="270" r:id="rId14"/>
    <p:sldId id="271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24" autoAdjust="0"/>
  </p:normalViewPr>
  <p:slideViewPr>
    <p:cSldViewPr>
      <p:cViewPr varScale="1">
        <p:scale>
          <a:sx n="67" d="100"/>
          <a:sy n="67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9D1DB-0A03-4C00-8BD0-8328C76FD0C3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4814146E-DDB0-4E08-ADF0-6C31B3610044}">
      <dgm:prSet phldrT="[Text]" custT="1"/>
      <dgm:spPr/>
      <dgm:t>
        <a:bodyPr/>
        <a:lstStyle/>
        <a:p>
          <a:r>
            <a:rPr lang="cs-CZ" sz="3200" b="1" dirty="0" smtClean="0">
              <a:latin typeface="Arial" pitchFamily="34" charset="0"/>
              <a:cs typeface="Arial" pitchFamily="34" charset="0"/>
            </a:rPr>
            <a:t>Ray Bradbury </a:t>
          </a:r>
          <a:r>
            <a:rPr lang="cs-CZ" sz="2800" dirty="0" smtClean="0">
              <a:latin typeface="Arial" pitchFamily="34" charset="0"/>
              <a:cs typeface="Arial" pitchFamily="34" charset="0"/>
            </a:rPr>
            <a:t>(*1920)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12556250-E075-4B4A-9995-2174C6CD5A9B}" type="parTrans" cxnId="{73C86007-EFC2-41D6-A41E-A0FF94534DD0}">
      <dgm:prSet/>
      <dgm:spPr/>
      <dgm:t>
        <a:bodyPr/>
        <a:lstStyle/>
        <a:p>
          <a:endParaRPr lang="cs-CZ"/>
        </a:p>
      </dgm:t>
    </dgm:pt>
    <dgm:pt modelId="{BEBA7909-27A0-45D1-B286-87E9A38A23CE}" type="sibTrans" cxnId="{73C86007-EFC2-41D6-A41E-A0FF94534DD0}">
      <dgm:prSet/>
      <dgm:spPr/>
      <dgm:t>
        <a:bodyPr/>
        <a:lstStyle/>
        <a:p>
          <a:endParaRPr lang="cs-CZ"/>
        </a:p>
      </dgm:t>
    </dgm:pt>
    <dgm:pt modelId="{27CF8279-C9D9-4C8A-A661-F723D5584F0E}">
      <dgm:prSet phldrT="[Text]" custT="1"/>
      <dgm:spPr/>
      <dgm:t>
        <a:bodyPr/>
        <a:lstStyle/>
        <a:p>
          <a:r>
            <a:rPr lang="cs-CZ" sz="3200" b="1" dirty="0" smtClean="0">
              <a:latin typeface="Arial" pitchFamily="34" charset="0"/>
              <a:cs typeface="Arial" pitchFamily="34" charset="0"/>
            </a:rPr>
            <a:t>Arthur C. Clarke </a:t>
          </a:r>
          <a:r>
            <a:rPr lang="cs-CZ" sz="2800" dirty="0" smtClean="0">
              <a:latin typeface="Arial" pitchFamily="34" charset="0"/>
              <a:cs typeface="Arial" pitchFamily="34" charset="0"/>
            </a:rPr>
            <a:t>(1917 – 2008)</a:t>
          </a:r>
          <a:endParaRPr lang="cs-CZ" sz="3200" dirty="0">
            <a:latin typeface="Arial" pitchFamily="34" charset="0"/>
            <a:cs typeface="Arial" pitchFamily="34" charset="0"/>
          </a:endParaRPr>
        </a:p>
      </dgm:t>
    </dgm:pt>
    <dgm:pt modelId="{E309D127-EFED-41A9-B57F-79C04DC50C73}" type="parTrans" cxnId="{FA34D8B2-6C1E-40D0-A8E6-8930A38F4C20}">
      <dgm:prSet/>
      <dgm:spPr/>
      <dgm:t>
        <a:bodyPr/>
        <a:lstStyle/>
        <a:p>
          <a:endParaRPr lang="cs-CZ"/>
        </a:p>
      </dgm:t>
    </dgm:pt>
    <dgm:pt modelId="{B3286A5B-ACC1-48AE-9C41-42C29837840D}" type="sibTrans" cxnId="{FA34D8B2-6C1E-40D0-A8E6-8930A38F4C20}">
      <dgm:prSet/>
      <dgm:spPr/>
      <dgm:t>
        <a:bodyPr/>
        <a:lstStyle/>
        <a:p>
          <a:endParaRPr lang="cs-CZ"/>
        </a:p>
      </dgm:t>
    </dgm:pt>
    <dgm:pt modelId="{6A57B68D-597C-4956-8E01-0A0B5C7C804A}">
      <dgm:prSet phldrT="[Text]" custT="1"/>
      <dgm:spPr/>
      <dgm:t>
        <a:bodyPr/>
        <a:lstStyle/>
        <a:p>
          <a:r>
            <a:rPr lang="cs-CZ" sz="3200" b="1" dirty="0" smtClean="0">
              <a:latin typeface="Arial" pitchFamily="34" charset="0"/>
              <a:cs typeface="Arial" pitchFamily="34" charset="0"/>
            </a:rPr>
            <a:t>Isaac Asimov </a:t>
          </a:r>
          <a:r>
            <a:rPr lang="cs-CZ" sz="2800" dirty="0" smtClean="0">
              <a:latin typeface="Arial" pitchFamily="34" charset="0"/>
              <a:cs typeface="Arial" pitchFamily="34" charset="0"/>
            </a:rPr>
            <a:t>(1920 – 1992)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297FABF4-7CDC-4D22-ADC1-DB6EA706D26A}" type="parTrans" cxnId="{BCE75CD5-ECE6-440E-BACF-C62D363FAD3F}">
      <dgm:prSet/>
      <dgm:spPr/>
      <dgm:t>
        <a:bodyPr/>
        <a:lstStyle/>
        <a:p>
          <a:endParaRPr lang="cs-CZ"/>
        </a:p>
      </dgm:t>
    </dgm:pt>
    <dgm:pt modelId="{158D931A-BE5D-44A5-A55F-B17156963795}" type="sibTrans" cxnId="{BCE75CD5-ECE6-440E-BACF-C62D363FAD3F}">
      <dgm:prSet/>
      <dgm:spPr/>
      <dgm:t>
        <a:bodyPr/>
        <a:lstStyle/>
        <a:p>
          <a:endParaRPr lang="cs-CZ"/>
        </a:p>
      </dgm:t>
    </dgm:pt>
    <dgm:pt modelId="{622F5BD1-5A80-4833-9A32-1F0C732A8A7A}" type="pres">
      <dgm:prSet presAssocID="{6AD9D1DB-0A03-4C00-8BD0-8328C76FD0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34B9BD6-1769-4F97-AB1A-5E71FD279723}" type="pres">
      <dgm:prSet presAssocID="{4814146E-DDB0-4E08-ADF0-6C31B3610044}" presName="parentLin" presStyleCnt="0"/>
      <dgm:spPr/>
      <dgm:t>
        <a:bodyPr/>
        <a:lstStyle/>
        <a:p>
          <a:endParaRPr lang="cs-CZ"/>
        </a:p>
      </dgm:t>
    </dgm:pt>
    <dgm:pt modelId="{70D9460E-6D9F-4D16-9792-113B627CD0B3}" type="pres">
      <dgm:prSet presAssocID="{4814146E-DDB0-4E08-ADF0-6C31B3610044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4038BBB5-0ECC-403A-A561-2777DB72F52F}" type="pres">
      <dgm:prSet presAssocID="{4814146E-DDB0-4E08-ADF0-6C31B3610044}" presName="parentText" presStyleLbl="node1" presStyleIdx="0" presStyleCnt="3" custScaleX="10692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1E9B55-5DF7-4017-B676-B2ABDF0956E0}" type="pres">
      <dgm:prSet presAssocID="{4814146E-DDB0-4E08-ADF0-6C31B3610044}" presName="negativeSpace" presStyleCnt="0"/>
      <dgm:spPr/>
      <dgm:t>
        <a:bodyPr/>
        <a:lstStyle/>
        <a:p>
          <a:endParaRPr lang="cs-CZ"/>
        </a:p>
      </dgm:t>
    </dgm:pt>
    <dgm:pt modelId="{95C65F2B-549D-4039-A340-B9A758689852}" type="pres">
      <dgm:prSet presAssocID="{4814146E-DDB0-4E08-ADF0-6C31B361004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69ADE1-2ADA-4F68-94C0-7121AA9B95D7}" type="pres">
      <dgm:prSet presAssocID="{BEBA7909-27A0-45D1-B286-87E9A38A23CE}" presName="spaceBetweenRectangles" presStyleCnt="0"/>
      <dgm:spPr/>
      <dgm:t>
        <a:bodyPr/>
        <a:lstStyle/>
        <a:p>
          <a:endParaRPr lang="cs-CZ"/>
        </a:p>
      </dgm:t>
    </dgm:pt>
    <dgm:pt modelId="{D9C4B919-AF78-4D21-BABE-0FB251EF9167}" type="pres">
      <dgm:prSet presAssocID="{27CF8279-C9D9-4C8A-A661-F723D5584F0E}" presName="parentLin" presStyleCnt="0"/>
      <dgm:spPr/>
      <dgm:t>
        <a:bodyPr/>
        <a:lstStyle/>
        <a:p>
          <a:endParaRPr lang="cs-CZ"/>
        </a:p>
      </dgm:t>
    </dgm:pt>
    <dgm:pt modelId="{53520CFA-AEB6-4146-A09A-B300217D76A9}" type="pres">
      <dgm:prSet presAssocID="{27CF8279-C9D9-4C8A-A661-F723D5584F0E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46775B90-96A5-4237-B493-4770FBAEBF0E}" type="pres">
      <dgm:prSet presAssocID="{27CF8279-C9D9-4C8A-A661-F723D5584F0E}" presName="parentText" presStyleLbl="node1" presStyleIdx="1" presStyleCnt="3" custScaleX="11028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CA4044-6494-4F4E-8197-7D20A7E01924}" type="pres">
      <dgm:prSet presAssocID="{27CF8279-C9D9-4C8A-A661-F723D5584F0E}" presName="negativeSpace" presStyleCnt="0"/>
      <dgm:spPr/>
      <dgm:t>
        <a:bodyPr/>
        <a:lstStyle/>
        <a:p>
          <a:endParaRPr lang="cs-CZ"/>
        </a:p>
      </dgm:t>
    </dgm:pt>
    <dgm:pt modelId="{832DC21A-DF4C-496C-89F7-160B950B7B84}" type="pres">
      <dgm:prSet presAssocID="{27CF8279-C9D9-4C8A-A661-F723D5584F0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263ECB-845E-4F35-8979-205E9AC4CE41}" type="pres">
      <dgm:prSet presAssocID="{B3286A5B-ACC1-48AE-9C41-42C29837840D}" presName="spaceBetweenRectangles" presStyleCnt="0"/>
      <dgm:spPr/>
      <dgm:t>
        <a:bodyPr/>
        <a:lstStyle/>
        <a:p>
          <a:endParaRPr lang="cs-CZ"/>
        </a:p>
      </dgm:t>
    </dgm:pt>
    <dgm:pt modelId="{D3D0E46B-0324-4465-A1D8-CD99EA2A1E09}" type="pres">
      <dgm:prSet presAssocID="{6A57B68D-597C-4956-8E01-0A0B5C7C804A}" presName="parentLin" presStyleCnt="0"/>
      <dgm:spPr/>
      <dgm:t>
        <a:bodyPr/>
        <a:lstStyle/>
        <a:p>
          <a:endParaRPr lang="cs-CZ"/>
        </a:p>
      </dgm:t>
    </dgm:pt>
    <dgm:pt modelId="{9BA881D5-84D9-439B-9522-D080B8338CC0}" type="pres">
      <dgm:prSet presAssocID="{6A57B68D-597C-4956-8E01-0A0B5C7C804A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FCE6260A-1DA8-4B35-9E7E-64DE76BBF01D}" type="pres">
      <dgm:prSet presAssocID="{6A57B68D-597C-4956-8E01-0A0B5C7C804A}" presName="parentText" presStyleLbl="node1" presStyleIdx="2" presStyleCnt="3" custScaleX="10692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E485D6-0FB0-4CB4-BCDB-4CC74703FE2B}" type="pres">
      <dgm:prSet presAssocID="{6A57B68D-597C-4956-8E01-0A0B5C7C804A}" presName="negativeSpace" presStyleCnt="0"/>
      <dgm:spPr/>
      <dgm:t>
        <a:bodyPr/>
        <a:lstStyle/>
        <a:p>
          <a:endParaRPr lang="cs-CZ"/>
        </a:p>
      </dgm:t>
    </dgm:pt>
    <dgm:pt modelId="{07E30597-24C2-4D44-9E09-C6F49FCC464E}" type="pres">
      <dgm:prSet presAssocID="{6A57B68D-597C-4956-8E01-0A0B5C7C804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3C86007-EFC2-41D6-A41E-A0FF94534DD0}" srcId="{6AD9D1DB-0A03-4C00-8BD0-8328C76FD0C3}" destId="{4814146E-DDB0-4E08-ADF0-6C31B3610044}" srcOrd="0" destOrd="0" parTransId="{12556250-E075-4B4A-9995-2174C6CD5A9B}" sibTransId="{BEBA7909-27A0-45D1-B286-87E9A38A23CE}"/>
    <dgm:cxn modelId="{A7D09591-AFED-4918-AABA-73B55F70660E}" type="presOf" srcId="{4814146E-DDB0-4E08-ADF0-6C31B3610044}" destId="{70D9460E-6D9F-4D16-9792-113B627CD0B3}" srcOrd="0" destOrd="0" presId="urn:microsoft.com/office/officeart/2005/8/layout/list1"/>
    <dgm:cxn modelId="{BCE75CD5-ECE6-440E-BACF-C62D363FAD3F}" srcId="{6AD9D1DB-0A03-4C00-8BD0-8328C76FD0C3}" destId="{6A57B68D-597C-4956-8E01-0A0B5C7C804A}" srcOrd="2" destOrd="0" parTransId="{297FABF4-7CDC-4D22-ADC1-DB6EA706D26A}" sibTransId="{158D931A-BE5D-44A5-A55F-B17156963795}"/>
    <dgm:cxn modelId="{FA34D8B2-6C1E-40D0-A8E6-8930A38F4C20}" srcId="{6AD9D1DB-0A03-4C00-8BD0-8328C76FD0C3}" destId="{27CF8279-C9D9-4C8A-A661-F723D5584F0E}" srcOrd="1" destOrd="0" parTransId="{E309D127-EFED-41A9-B57F-79C04DC50C73}" sibTransId="{B3286A5B-ACC1-48AE-9C41-42C29837840D}"/>
    <dgm:cxn modelId="{BEBF5B0A-44B2-4FE2-9E93-AF3A1D89010A}" type="presOf" srcId="{6A57B68D-597C-4956-8E01-0A0B5C7C804A}" destId="{FCE6260A-1DA8-4B35-9E7E-64DE76BBF01D}" srcOrd="1" destOrd="0" presId="urn:microsoft.com/office/officeart/2005/8/layout/list1"/>
    <dgm:cxn modelId="{83E8CEB3-7483-4472-9D1D-5E5C795F5BA6}" type="presOf" srcId="{6A57B68D-597C-4956-8E01-0A0B5C7C804A}" destId="{9BA881D5-84D9-439B-9522-D080B8338CC0}" srcOrd="0" destOrd="0" presId="urn:microsoft.com/office/officeart/2005/8/layout/list1"/>
    <dgm:cxn modelId="{55E08ADF-3A80-4BDF-9505-95FCFF976AEF}" type="presOf" srcId="{27CF8279-C9D9-4C8A-A661-F723D5584F0E}" destId="{53520CFA-AEB6-4146-A09A-B300217D76A9}" srcOrd="0" destOrd="0" presId="urn:microsoft.com/office/officeart/2005/8/layout/list1"/>
    <dgm:cxn modelId="{D67589B2-2509-45A5-9FB4-71C0120234EC}" type="presOf" srcId="{27CF8279-C9D9-4C8A-A661-F723D5584F0E}" destId="{46775B90-96A5-4237-B493-4770FBAEBF0E}" srcOrd="1" destOrd="0" presId="urn:microsoft.com/office/officeart/2005/8/layout/list1"/>
    <dgm:cxn modelId="{234D484B-5EF5-4F14-99B9-E695E72EAD19}" type="presOf" srcId="{6AD9D1DB-0A03-4C00-8BD0-8328C76FD0C3}" destId="{622F5BD1-5A80-4833-9A32-1F0C732A8A7A}" srcOrd="0" destOrd="0" presId="urn:microsoft.com/office/officeart/2005/8/layout/list1"/>
    <dgm:cxn modelId="{7EE181E4-1244-47A0-A5DD-0B7D129E4E29}" type="presOf" srcId="{4814146E-DDB0-4E08-ADF0-6C31B3610044}" destId="{4038BBB5-0ECC-403A-A561-2777DB72F52F}" srcOrd="1" destOrd="0" presId="urn:microsoft.com/office/officeart/2005/8/layout/list1"/>
    <dgm:cxn modelId="{6408B21F-75B6-4B62-A7BB-6CC8F69C7243}" type="presParOf" srcId="{622F5BD1-5A80-4833-9A32-1F0C732A8A7A}" destId="{F34B9BD6-1769-4F97-AB1A-5E71FD279723}" srcOrd="0" destOrd="0" presId="urn:microsoft.com/office/officeart/2005/8/layout/list1"/>
    <dgm:cxn modelId="{E1469B01-2F32-4E6A-B099-F4BBF6C95C0F}" type="presParOf" srcId="{F34B9BD6-1769-4F97-AB1A-5E71FD279723}" destId="{70D9460E-6D9F-4D16-9792-113B627CD0B3}" srcOrd="0" destOrd="0" presId="urn:microsoft.com/office/officeart/2005/8/layout/list1"/>
    <dgm:cxn modelId="{F6A0C5A6-E03F-4CDC-970D-F7BEBC7FF6CE}" type="presParOf" srcId="{F34B9BD6-1769-4F97-AB1A-5E71FD279723}" destId="{4038BBB5-0ECC-403A-A561-2777DB72F52F}" srcOrd="1" destOrd="0" presId="urn:microsoft.com/office/officeart/2005/8/layout/list1"/>
    <dgm:cxn modelId="{B34B951C-3FAC-40A6-8C12-8C2E30B9F2B9}" type="presParOf" srcId="{622F5BD1-5A80-4833-9A32-1F0C732A8A7A}" destId="{8F1E9B55-5DF7-4017-B676-B2ABDF0956E0}" srcOrd="1" destOrd="0" presId="urn:microsoft.com/office/officeart/2005/8/layout/list1"/>
    <dgm:cxn modelId="{C8A4D2FE-0CC8-4149-98B6-393414C6B153}" type="presParOf" srcId="{622F5BD1-5A80-4833-9A32-1F0C732A8A7A}" destId="{95C65F2B-549D-4039-A340-B9A758689852}" srcOrd="2" destOrd="0" presId="urn:microsoft.com/office/officeart/2005/8/layout/list1"/>
    <dgm:cxn modelId="{2BA6A8F6-59E0-48D6-8C76-AF24E2A1EF80}" type="presParOf" srcId="{622F5BD1-5A80-4833-9A32-1F0C732A8A7A}" destId="{4969ADE1-2ADA-4F68-94C0-7121AA9B95D7}" srcOrd="3" destOrd="0" presId="urn:microsoft.com/office/officeart/2005/8/layout/list1"/>
    <dgm:cxn modelId="{561EC84B-68FB-4B6D-BFB9-0559091FD444}" type="presParOf" srcId="{622F5BD1-5A80-4833-9A32-1F0C732A8A7A}" destId="{D9C4B919-AF78-4D21-BABE-0FB251EF9167}" srcOrd="4" destOrd="0" presId="urn:microsoft.com/office/officeart/2005/8/layout/list1"/>
    <dgm:cxn modelId="{969B9B28-F3B6-4335-BB05-607E41A8DAC1}" type="presParOf" srcId="{D9C4B919-AF78-4D21-BABE-0FB251EF9167}" destId="{53520CFA-AEB6-4146-A09A-B300217D76A9}" srcOrd="0" destOrd="0" presId="urn:microsoft.com/office/officeart/2005/8/layout/list1"/>
    <dgm:cxn modelId="{C1CC8901-FC59-4B14-B9C3-46937FA19E0E}" type="presParOf" srcId="{D9C4B919-AF78-4D21-BABE-0FB251EF9167}" destId="{46775B90-96A5-4237-B493-4770FBAEBF0E}" srcOrd="1" destOrd="0" presId="urn:microsoft.com/office/officeart/2005/8/layout/list1"/>
    <dgm:cxn modelId="{5A7D1E79-F4A8-406D-B8F6-E2143F94DFE9}" type="presParOf" srcId="{622F5BD1-5A80-4833-9A32-1F0C732A8A7A}" destId="{51CA4044-6494-4F4E-8197-7D20A7E01924}" srcOrd="5" destOrd="0" presId="urn:microsoft.com/office/officeart/2005/8/layout/list1"/>
    <dgm:cxn modelId="{CF35929A-9057-470E-8D3A-473CFE9536AC}" type="presParOf" srcId="{622F5BD1-5A80-4833-9A32-1F0C732A8A7A}" destId="{832DC21A-DF4C-496C-89F7-160B950B7B84}" srcOrd="6" destOrd="0" presId="urn:microsoft.com/office/officeart/2005/8/layout/list1"/>
    <dgm:cxn modelId="{ACA373FD-8088-4CA9-8EEE-1F6D2E0104AE}" type="presParOf" srcId="{622F5BD1-5A80-4833-9A32-1F0C732A8A7A}" destId="{A2263ECB-845E-4F35-8979-205E9AC4CE41}" srcOrd="7" destOrd="0" presId="urn:microsoft.com/office/officeart/2005/8/layout/list1"/>
    <dgm:cxn modelId="{29DA30DB-B678-47D0-9CF5-D49E2D192CAD}" type="presParOf" srcId="{622F5BD1-5A80-4833-9A32-1F0C732A8A7A}" destId="{D3D0E46B-0324-4465-A1D8-CD99EA2A1E09}" srcOrd="8" destOrd="0" presId="urn:microsoft.com/office/officeart/2005/8/layout/list1"/>
    <dgm:cxn modelId="{84186253-05C6-4E74-9926-46F0E3ABE893}" type="presParOf" srcId="{D3D0E46B-0324-4465-A1D8-CD99EA2A1E09}" destId="{9BA881D5-84D9-439B-9522-D080B8338CC0}" srcOrd="0" destOrd="0" presId="urn:microsoft.com/office/officeart/2005/8/layout/list1"/>
    <dgm:cxn modelId="{FE219DB8-9B42-438E-909C-D80379E8F833}" type="presParOf" srcId="{D3D0E46B-0324-4465-A1D8-CD99EA2A1E09}" destId="{FCE6260A-1DA8-4B35-9E7E-64DE76BBF01D}" srcOrd="1" destOrd="0" presId="urn:microsoft.com/office/officeart/2005/8/layout/list1"/>
    <dgm:cxn modelId="{E477C9C8-0ED6-4EBD-BCA8-D62F167849EB}" type="presParOf" srcId="{622F5BD1-5A80-4833-9A32-1F0C732A8A7A}" destId="{81E485D6-0FB0-4CB4-BCDB-4CC74703FE2B}" srcOrd="9" destOrd="0" presId="urn:microsoft.com/office/officeart/2005/8/layout/list1"/>
    <dgm:cxn modelId="{BC49D754-62AF-4E22-A850-CBF412173DFA}" type="presParOf" srcId="{622F5BD1-5A80-4833-9A32-1F0C732A8A7A}" destId="{07E30597-24C2-4D44-9E09-C6F49FCC46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C65F2B-549D-4039-A340-B9A758689852}">
      <dsp:nvSpPr>
        <dsp:cNvPr id="0" name=""/>
        <dsp:cNvSpPr/>
      </dsp:nvSpPr>
      <dsp:spPr>
        <a:xfrm>
          <a:off x="0" y="661721"/>
          <a:ext cx="8001056" cy="105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8BBB5-0ECC-403A-A561-2777DB72F52F}">
      <dsp:nvSpPr>
        <dsp:cNvPr id="0" name=""/>
        <dsp:cNvSpPr/>
      </dsp:nvSpPr>
      <dsp:spPr>
        <a:xfrm>
          <a:off x="400052" y="41801"/>
          <a:ext cx="5988702" cy="123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latin typeface="Arial" pitchFamily="34" charset="0"/>
              <a:cs typeface="Arial" pitchFamily="34" charset="0"/>
            </a:rPr>
            <a:t>Ray Bradbury </a:t>
          </a:r>
          <a:r>
            <a:rPr lang="cs-CZ" sz="2800" kern="1200" dirty="0" smtClean="0">
              <a:latin typeface="Arial" pitchFamily="34" charset="0"/>
              <a:cs typeface="Arial" pitchFamily="34" charset="0"/>
            </a:rPr>
            <a:t>(*1920)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400052" y="41801"/>
        <a:ext cx="5988702" cy="1239840"/>
      </dsp:txXfrm>
    </dsp:sp>
    <dsp:sp modelId="{832DC21A-DF4C-496C-89F7-160B950B7B84}">
      <dsp:nvSpPr>
        <dsp:cNvPr id="0" name=""/>
        <dsp:cNvSpPr/>
      </dsp:nvSpPr>
      <dsp:spPr>
        <a:xfrm>
          <a:off x="0" y="2566841"/>
          <a:ext cx="8001056" cy="105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75B90-96A5-4237-B493-4770FBAEBF0E}">
      <dsp:nvSpPr>
        <dsp:cNvPr id="0" name=""/>
        <dsp:cNvSpPr/>
      </dsp:nvSpPr>
      <dsp:spPr>
        <a:xfrm>
          <a:off x="400052" y="1946921"/>
          <a:ext cx="6176831" cy="123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latin typeface="Arial" pitchFamily="34" charset="0"/>
              <a:cs typeface="Arial" pitchFamily="34" charset="0"/>
            </a:rPr>
            <a:t>Arthur C. Clarke </a:t>
          </a:r>
          <a:r>
            <a:rPr lang="cs-CZ" sz="2800" kern="1200" dirty="0" smtClean="0">
              <a:latin typeface="Arial" pitchFamily="34" charset="0"/>
              <a:cs typeface="Arial" pitchFamily="34" charset="0"/>
            </a:rPr>
            <a:t>(1917 – 2008)</a:t>
          </a:r>
          <a:endParaRPr lang="cs-CZ" sz="3200" kern="1200" dirty="0">
            <a:latin typeface="Arial" pitchFamily="34" charset="0"/>
            <a:cs typeface="Arial" pitchFamily="34" charset="0"/>
          </a:endParaRPr>
        </a:p>
      </dsp:txBody>
      <dsp:txXfrm>
        <a:off x="400052" y="1946921"/>
        <a:ext cx="6176831" cy="1239840"/>
      </dsp:txXfrm>
    </dsp:sp>
    <dsp:sp modelId="{07E30597-24C2-4D44-9E09-C6F49FCC464E}">
      <dsp:nvSpPr>
        <dsp:cNvPr id="0" name=""/>
        <dsp:cNvSpPr/>
      </dsp:nvSpPr>
      <dsp:spPr>
        <a:xfrm>
          <a:off x="0" y="4471962"/>
          <a:ext cx="8001056" cy="105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6260A-1DA8-4B35-9E7E-64DE76BBF01D}">
      <dsp:nvSpPr>
        <dsp:cNvPr id="0" name=""/>
        <dsp:cNvSpPr/>
      </dsp:nvSpPr>
      <dsp:spPr>
        <a:xfrm>
          <a:off x="400052" y="3852042"/>
          <a:ext cx="5988702" cy="123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latin typeface="Arial" pitchFamily="34" charset="0"/>
              <a:cs typeface="Arial" pitchFamily="34" charset="0"/>
            </a:rPr>
            <a:t>Isaac Asimov </a:t>
          </a:r>
          <a:r>
            <a:rPr lang="cs-CZ" sz="2800" kern="1200" dirty="0" smtClean="0">
              <a:latin typeface="Arial" pitchFamily="34" charset="0"/>
              <a:cs typeface="Arial" pitchFamily="34" charset="0"/>
            </a:rPr>
            <a:t>(1920 – 1992)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400052" y="3852042"/>
        <a:ext cx="5988702" cy="123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D1F90-E4E2-4F71-A1C0-E21D4ECFD37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1A45-3AAF-4ECE-AF07-A865917491B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743200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2209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B2B2B2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solidFill>
            <a:srgbClr val="B2B2B2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Georgia" pitchFamily="18" charset="0"/>
              </a:rPr>
              <a:t>	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Vzdělávací oblast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Jazyk a jazyková komunikace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Vyučovací předmět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Český jazyk a literatura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Ročník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 9. ročník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Anotace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Science fiction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Ray Bradbury, Arthur C. Clarke, Isaac Asimov – životopis a dílo, Ludvík Souček – životopis a dílo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Podpora vzdělávání v ZŠ Židlochovice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Autor materiálu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 Mgr. Petra Karpíšková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Vytvořeno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 duben 2012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88024" y="548680"/>
            <a:ext cx="4032448" cy="2736304"/>
          </a:xfrm>
          <a:solidFill>
            <a:schemeClr val="bg1">
              <a:alpha val="79000"/>
            </a:schemeClr>
          </a:solidFill>
          <a:ln w="57150">
            <a:solidFill>
              <a:schemeClr val="bg1"/>
            </a:solidFill>
          </a:ln>
          <a:effectLst/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Ludvík Souček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smtClean="0">
                <a:latin typeface="Arial" pitchFamily="34" charset="0"/>
                <a:cs typeface="Arial" pitchFamily="34" charset="0"/>
              </a:rPr>
              <a:t>(1926 -1978)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620688"/>
            <a:ext cx="4248472" cy="572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472608"/>
          </a:xfrm>
          <a:solidFill>
            <a:schemeClr val="bg1">
              <a:alpha val="79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628650" indent="-442913"/>
            <a:r>
              <a:rPr lang="cs-CZ" sz="2800" dirty="0" smtClean="0">
                <a:latin typeface="Arial" pitchFamily="34" charset="0"/>
                <a:cs typeface="Arial" pitchFamily="34" charset="0"/>
              </a:rPr>
              <a:t>1944 – totálně nasazen v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Praze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-Libni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ČKD. </a:t>
            </a:r>
          </a:p>
          <a:p>
            <a:pPr marL="628650" indent="-442913"/>
            <a:r>
              <a:rPr lang="cs-CZ" sz="2800" dirty="0" smtClean="0">
                <a:latin typeface="Arial" pitchFamily="34" charset="0"/>
                <a:cs typeface="Arial" pitchFamily="34" charset="0"/>
              </a:rPr>
              <a:t>Střední školu dokončil a odmaturoval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až v roce 1945. </a:t>
            </a:r>
          </a:p>
          <a:p>
            <a:pPr marL="628650" indent="-442913"/>
            <a:r>
              <a:rPr lang="cs-CZ" sz="2800" dirty="0" smtClean="0">
                <a:latin typeface="Arial" pitchFamily="34" charset="0"/>
                <a:cs typeface="Arial" pitchFamily="34" charset="0"/>
              </a:rPr>
              <a:t>1945 – 1951 – studoval na Lékařské fakultě Univerzity Karlovy v Praze </a:t>
            </a:r>
          </a:p>
          <a:p>
            <a:pPr marL="628650" indent="-442913"/>
            <a:r>
              <a:rPr lang="cs-CZ" sz="2800" dirty="0" smtClean="0">
                <a:latin typeface="Arial" pitchFamily="34" charset="0"/>
                <a:cs typeface="Arial" pitchFamily="34" charset="0"/>
              </a:rPr>
              <a:t>červen 1954 - březen 1955 pobyt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Severní Koreji (pracoval jako vojenský lékař)</a:t>
            </a:r>
          </a:p>
          <a:p>
            <a:pPr marL="628650" indent="-442913"/>
            <a:r>
              <a:rPr lang="cs-CZ" sz="2800" dirty="0" smtClean="0">
                <a:latin typeface="Arial" pitchFamily="34" charset="0"/>
                <a:cs typeface="Arial" pitchFamily="34" charset="0"/>
              </a:rPr>
              <a:t>1955 – 1964 – zubař v Ústřední vojenské nemocnici v Praze-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Střešovicích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628650" indent="-442913"/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628650" indent="-442913"/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071570"/>
          </a:xfrm>
          <a:solidFill>
            <a:schemeClr val="bg1">
              <a:alpha val="79000"/>
            </a:schemeClr>
          </a:solidFill>
          <a:ln w="28575">
            <a:solidFill>
              <a:srgbClr val="FFFFFF"/>
            </a:solidFill>
          </a:ln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</a:rPr>
              <a:t/>
            </a:r>
            <a:br>
              <a:rPr lang="cs-CZ" sz="3200" b="1" dirty="0" smtClean="0">
                <a:solidFill>
                  <a:schemeClr val="bg1"/>
                </a:solidFill>
              </a:rPr>
            </a:b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Účast na lékařských pokusech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5800" y="2492896"/>
            <a:ext cx="7772400" cy="2592288"/>
          </a:xfrm>
          <a:solidFill>
            <a:schemeClr val="bg1">
              <a:alpha val="79000"/>
            </a:schemeClr>
          </a:solidFill>
          <a:ln w="28575">
            <a:solidFill>
              <a:srgbClr val="FFFFFF"/>
            </a:solidFill>
          </a:ln>
        </p:spPr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Podle spekulací je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smrt Ludvíka Součka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zahalena záhadou. Během vojenské služby v Severní Koreji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měl zúčastnit lékařských pokusů na amerických válečných zajatcích.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ento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dohad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se nikdy nepodařilo potvrdit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ani vyvrátit.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827240"/>
          </a:xfrm>
          <a:solidFill>
            <a:schemeClr val="bg1">
              <a:alpha val="79000"/>
            </a:schemeClr>
          </a:solidFill>
          <a:ln w="28575">
            <a:solidFill>
              <a:srgbClr val="FFFFFF"/>
            </a:solidFill>
          </a:ln>
        </p:spPr>
        <p:txBody>
          <a:bodyPr/>
          <a:lstStyle/>
          <a:p>
            <a:pPr algn="ctr">
              <a:buNone/>
            </a:pPr>
            <a:r>
              <a:rPr lang="cs-CZ" sz="5400" b="1" dirty="0" smtClean="0">
                <a:latin typeface="Arial" pitchFamily="34" charset="0"/>
                <a:cs typeface="Arial" pitchFamily="34" charset="0"/>
              </a:rPr>
              <a:t>Dílo</a:t>
            </a:r>
            <a:endParaRPr lang="cs-CZ" sz="5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1974 - Tušení stínu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1978 - Tušení souvislostí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1978 - Tušení světla (nikdy nevyšlo, kniha se 	      ztratila v nakladatelství Albatros)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1967 - Cesta slepých ptáků II. Runa rider 1968 - Cesta slepých ptáků III. Sluneční 		      jezero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9000"/>
            </a:schemeClr>
          </a:solidFill>
          <a:ln w="28575">
            <a:solidFill>
              <a:srgbClr val="FFFFFF"/>
            </a:solidFill>
          </a:ln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Cesta slepých ptáků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alpha val="79000"/>
            </a:schemeClr>
          </a:solidFill>
          <a:ln w="28575">
            <a:solidFill>
              <a:srgbClr val="FFFFFF"/>
            </a:solidFill>
          </a:ln>
        </p:spPr>
        <p:txBody>
          <a:bodyPr/>
          <a:lstStyle/>
          <a:p>
            <a:r>
              <a:rPr lang="cs-CZ" sz="2800" dirty="0" smtClean="0"/>
              <a:t>Kniha čtenáře mystifikuje.</a:t>
            </a:r>
          </a:p>
          <a:p>
            <a:r>
              <a:rPr lang="cs-CZ" sz="2800" dirty="0" smtClean="0"/>
              <a:t>Souček byl žádán, aby </a:t>
            </a:r>
            <a:r>
              <a:rPr lang="cs-CZ" sz="2800" dirty="0" smtClean="0"/>
              <a:t>postava z knihy, doktor Kameník, </a:t>
            </a:r>
            <a:r>
              <a:rPr lang="cs-CZ" sz="2800" dirty="0" smtClean="0"/>
              <a:t>přišel </a:t>
            </a:r>
            <a:r>
              <a:rPr lang="cs-CZ" sz="2800" dirty="0" smtClean="0"/>
              <a:t>na </a:t>
            </a:r>
            <a:r>
              <a:rPr lang="cs-CZ" sz="2800" dirty="0" smtClean="0"/>
              <a:t>besedy se čtenáři.</a:t>
            </a:r>
          </a:p>
          <a:p>
            <a:r>
              <a:rPr lang="cs-CZ" sz="2800" dirty="0" smtClean="0"/>
              <a:t>Iluzi podporuje grafická úprava knihy: </a:t>
            </a:r>
            <a:br>
              <a:rPr lang="cs-CZ" sz="2800" dirty="0" smtClean="0"/>
            </a:br>
            <a:r>
              <a:rPr lang="cs-CZ" sz="2800" dirty="0" smtClean="0"/>
              <a:t>text je doprovázený fotografiemi a fotomontážemi Vratislava Tachezyho.</a:t>
            </a:r>
            <a:endParaRPr lang="cs-CZ" sz="28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836712"/>
            <a:ext cx="8352928" cy="649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Arthur C. Clarke. In: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the free encyclopedia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[online]. San Francisco (CA): Wikimedia Foundation, 2001-, 10. 2. 2012 [cit. 2012-02-10].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z: http://cs.wikipedia.org/wiki/Arthur_C._Clarke 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ASIMOV, Isaac. 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Já, robot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1. V Praze: Triton, 2000, 256 s.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Trifid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ISBN 80-725-4150-1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BRADBURY, Ray. 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Marťanská kronika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Praha: Magnet -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Pressu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1991, 207 s.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Isaac Asimov. In: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2001-, 21. 1. 2012 [cit. 2012-02-10]. Dostupné z: http://cs.wikipedia.org/wiki/Isaac_Asimov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Ludvík Souček. In: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, 2001-, 7. 1. 2012 [cit. 2012-02-10]. Dostupné z: http://cs.wikipedia.org/wiki/Ludvík_Souček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Ray Bradbury. In: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the free encyclopedia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[online]. San Francisco (CA): Wikimedia Foundation, 2001-, 4. 1. 2012 [cit. 2012-02-10].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z: http://cs.wikipedia.org/wiki/Ray_Bradbury 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SOUČEK, Ludvík. 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Cesta slepých ptáků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5., V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nakl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 Baronet 2. Praha: Baronet, 2006, 231 s. ISBN 80-721-4919-9. 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1400" b="1" dirty="0" smtClean="0">
                <a:latin typeface="Arial" pitchFamily="34" charset="0"/>
                <a:cs typeface="Arial" pitchFamily="34" charset="0"/>
              </a:rPr>
              <a:t>Obrázky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cit. 10. 2. 2012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]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http://www.sci-fi-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london.com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sites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/default/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page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/2011/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main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_788-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arthur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-c-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clarke.jpg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?1302127229 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desktopnexus.com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/dl/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inline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/791421/1280x800/000000000000000aaEarth-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space.jpg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nocache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=684183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http://madamwordsmith.com/wp-content/uploads/2011/08/ray-bradbury.jpg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http://4.bp.blogspot.com/-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nhqA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-3Dx5FI/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TvVYvbSbvmI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AAAAAAAADaE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/Ov0LSWGOuIA/s320/asi1.jpg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http://blog.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idnes.cz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/blog/3911/169901/_soucek.jpg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http://images-eu.amazon.com/images/P/0451464192.02.LZZZZZZZ.jpg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http://lovecraft1890.files.wordpress.com/2012/03/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ray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-bradbury1.jpg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Použité zdroje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71678"/>
            <a:ext cx="7772400" cy="2286016"/>
          </a:xfrm>
          <a:solidFill>
            <a:srgbClr val="B2B2B2">
              <a:alpha val="73000"/>
            </a:srgbClr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Science fiction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571472" y="642918"/>
          <a:ext cx="800105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aoblený obdélník 4"/>
          <p:cNvSpPr/>
          <p:nvPr/>
        </p:nvSpPr>
        <p:spPr>
          <a:xfrm>
            <a:off x="2483072" y="3016112"/>
            <a:ext cx="4177856" cy="8257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3100" kern="12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RayBradbury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rcRect l="2880" t="6680" r="4945" b="14278"/>
          <a:stretch>
            <a:fillRect/>
          </a:stretch>
        </p:blipFill>
        <p:spPr>
          <a:xfrm>
            <a:off x="2962111" y="0"/>
            <a:ext cx="618188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Objek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5536" y="548680"/>
          <a:ext cx="3456384" cy="4890790"/>
        </p:xfrm>
        <a:graphic>
          <a:graphicData uri="http://schemas.openxmlformats.org/presentationml/2006/ole">
            <p:oleObj spid="_x0000_s1028" name="Acrobat Document" r:id="rId4" imgW="5668166" imgH="8019048" progId="AcroExch.Document.7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188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0" y="620688"/>
            <a:ext cx="52920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/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*1917 Velká Británie</a:t>
            </a:r>
          </a:p>
          <a:p>
            <a:pPr marL="271463"/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†2008 Srí Lanka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Byl vynálezcem geostacionární telekomunikační </a:t>
            </a:r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družice.</a:t>
            </a:r>
            <a:endParaRPr lang="cs-CZ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Clarkovým jménem byla pojmenována planetka – </a:t>
            </a:r>
            <a:b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„4923 Clarke“ a dinosaurus „Serendipaceratops arthurcclarkei“, objevený v australském Inverlochu.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Velkou část života strávil </a:t>
            </a:r>
            <a:b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Srí Lance.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roce 2004 přežil tsunami.</a:t>
            </a:r>
            <a:endParaRPr lang="cs-CZ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59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23528" y="83671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2001: Vesmírná odysea</a:t>
            </a:r>
          </a:p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2010: Druhá vesmírná odysea</a:t>
            </a:r>
          </a:p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2061: Třetí vesmírná odysea</a:t>
            </a:r>
          </a:p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3001: Poslední vesmírná odysea</a:t>
            </a:r>
          </a:p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Setkání s Rámou</a:t>
            </a:r>
          </a:p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Návrat Rámy</a:t>
            </a:r>
          </a:p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Zahrada Rámova</a:t>
            </a:r>
          </a:p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Ráma tajemství zbavený</a:t>
            </a:r>
          </a:p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Oko času</a:t>
            </a:r>
          </a:p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Sluneční bouře</a:t>
            </a:r>
          </a:p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Prvorození</a:t>
            </a:r>
          </a:p>
          <a:p>
            <a:r>
              <a:rPr lang="cs-CZ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Devět miliard božích jmen</a:t>
            </a:r>
          </a:p>
          <a:p>
            <a:endParaRPr lang="cs-CZ" i="1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838789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Obdélník 4"/>
          <p:cNvSpPr/>
          <p:nvPr/>
        </p:nvSpPr>
        <p:spPr>
          <a:xfrm>
            <a:off x="5111552" y="548680"/>
            <a:ext cx="3780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Isaac Asimov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16016" y="1340768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*1920 – †1992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Narodil se v Bělorusku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Zemřel v New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Yorku.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57188" indent="-357188"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Napsal přes 300 vědeckých, populárních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sci-fi knih. 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Je autorem třech zákonů robotiky.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Trpěl klaustrofilií (miloval malé uzavřené prostory)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Bál se létat letadlem, nikdy se nenaučil plavat či jezdit na kole. </a:t>
            </a:r>
          </a:p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4"/>
          <p:cNvSpPr txBox="1">
            <a:spLocks/>
          </p:cNvSpPr>
          <p:nvPr/>
        </p:nvSpPr>
        <p:spPr bwMode="auto">
          <a:xfrm>
            <a:off x="395536" y="1052736"/>
            <a:ext cx="8280920" cy="5805264"/>
          </a:xfrm>
          <a:prstGeom prst="rect">
            <a:avLst/>
          </a:prstGeom>
          <a:solidFill>
            <a:srgbClr val="FFFFFF">
              <a:alpha val="89000"/>
            </a:srgb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2913"/>
            <a:r>
              <a:rPr lang="cs-CZ" dirty="0" smtClean="0">
                <a:latin typeface="Arial" pitchFamily="34" charset="0"/>
                <a:cs typeface="Arial" pitchFamily="34" charset="0"/>
              </a:rPr>
              <a:t>Poprvé byly uvedeny v březnu 1942 v povídce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Hra na honěnou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ve sbírce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Já, robot.</a:t>
            </a:r>
          </a:p>
          <a:p>
            <a:pPr marL="442913"/>
            <a:r>
              <a:rPr lang="cs-CZ" dirty="0" smtClean="0">
                <a:latin typeface="Arial" pitchFamily="34" charset="0"/>
                <a:cs typeface="Arial" pitchFamily="34" charset="0"/>
              </a:rPr>
              <a:t>Tři robotické zákony zní:</a:t>
            </a:r>
            <a:endParaRPr kumimoji="0" lang="cs-CZ" sz="24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Robot nesmí ublížit člověku nebo svou nečinností dopustit, aby mu bylo ublíženo.</a:t>
            </a:r>
            <a:endParaRPr lang="cs-CZ" b="1" kern="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Robot musí poslechnout člověka, kromě případů, kdy je to v rozporu s prvním zákonem.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Robot se musí chránit před poškozením, kromě případů, kdy je to v rozporu s prvním nebo druhým zákonem.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2913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cs-CZ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Byl přidán i nultý zákon:</a:t>
            </a:r>
          </a:p>
          <a:p>
            <a:pPr marL="442913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b="1" i="1" kern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kumimoji="0" lang="cs-CZ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Robot nesmí ublížit lidstvu nebo svou nečinností dopustit, aby mu bylo ublíženo.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ASIMOV, Isaac. 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Já, robot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Vyd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1. V Praze: Triton, 2000, 256 s.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Trifid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ISBN 80-725-4150-1</a:t>
            </a:r>
            <a:r>
              <a:rPr lang="cs-CZ" dirty="0" smtClean="0"/>
              <a:t>. 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9552" y="33265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Robotické zákony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436096" y="548680"/>
            <a:ext cx="33123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Arial" pitchFamily="34" charset="0"/>
              <a:buChar char="•"/>
            </a:pP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Já, robot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(1950)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Nahé slunce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(1994)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Nadace </a:t>
            </a:r>
          </a:p>
          <a:p>
            <a:pPr marL="357188" indent="-357188"/>
            <a:r>
              <a:rPr lang="cs-CZ" sz="3200" dirty="0" smtClean="0">
                <a:latin typeface="Arial" pitchFamily="34" charset="0"/>
                <a:cs typeface="Arial" pitchFamily="34" charset="0"/>
              </a:rPr>
              <a:t>	(1991)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Příchod noci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(1993)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176464" cy="6070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ce Transport">
  <a:themeElements>
    <a:clrScheme name="Motiv sady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Space Transport</Template>
  <TotalTime>467</TotalTime>
  <Words>470</Words>
  <Application>Microsoft Office PowerPoint</Application>
  <PresentationFormat>Předvádění na obrazovce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Space Transport</vt:lpstr>
      <vt:lpstr>Adobe Acrobat Document</vt:lpstr>
      <vt:lpstr>Snímek 1</vt:lpstr>
      <vt:lpstr>Science fiction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Ludvík Souček (1926 -1978)</vt:lpstr>
      <vt:lpstr>Snímek 11</vt:lpstr>
      <vt:lpstr> Účast na lékařských pokusech </vt:lpstr>
      <vt:lpstr>Snímek 13</vt:lpstr>
      <vt:lpstr>Cesta slepých ptáků</vt:lpstr>
      <vt:lpstr>Snímek 15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fiction</dc:title>
  <dc:creator>karpiskovap</dc:creator>
  <cp:lastModifiedBy>karpiskovap</cp:lastModifiedBy>
  <cp:revision>19</cp:revision>
  <dcterms:created xsi:type="dcterms:W3CDTF">2010-06-03T07:41:24Z</dcterms:created>
  <dcterms:modified xsi:type="dcterms:W3CDTF">2012-05-04T12:41:38Z</dcterms:modified>
</cp:coreProperties>
</file>