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8" r:id="rId4"/>
    <p:sldId id="260" r:id="rId5"/>
    <p:sldId id="259" r:id="rId6"/>
    <p:sldId id="261" r:id="rId7"/>
    <p:sldId id="262" r:id="rId8"/>
    <p:sldId id="257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301702"/>
    <a:srgbClr val="642F04"/>
    <a:srgbClr val="210F01"/>
    <a:srgbClr val="251101"/>
    <a:srgbClr val="42000D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AA2ED-30BC-40D6-8B3E-ECD0235C29DE}" type="doc">
      <dgm:prSet loTypeId="urn:microsoft.com/office/officeart/2005/8/layout/vList2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4AD8A61E-F423-4E8C-AB8A-BF03DF6EDE84}">
      <dgm:prSet/>
      <dgm:spPr/>
      <dgm:t>
        <a:bodyPr/>
        <a:lstStyle/>
        <a:p>
          <a:r>
            <a:rPr lang="cs-CZ" b="1" dirty="0" smtClean="0">
              <a:solidFill>
                <a:srgbClr val="301702"/>
              </a:solidFill>
            </a:rPr>
            <a:t>Kdo zavraždil paní Skrofovou? (1939)</a:t>
          </a:r>
          <a:endParaRPr lang="cs-CZ" b="1" dirty="0">
            <a:solidFill>
              <a:srgbClr val="301702"/>
            </a:solidFill>
          </a:endParaRPr>
        </a:p>
      </dgm:t>
    </dgm:pt>
    <dgm:pt modelId="{E45BB36F-3CA7-4923-9B1B-0155E232B308}" type="parTrans" cxnId="{E3FEF791-3158-4B05-BCF3-2A2241571F7E}">
      <dgm:prSet/>
      <dgm:spPr/>
      <dgm:t>
        <a:bodyPr/>
        <a:lstStyle/>
        <a:p>
          <a:endParaRPr lang="cs-CZ"/>
        </a:p>
      </dgm:t>
    </dgm:pt>
    <dgm:pt modelId="{1841C301-9490-44BD-AE94-A8BB86CA54B5}" type="sibTrans" cxnId="{E3FEF791-3158-4B05-BCF3-2A2241571F7E}">
      <dgm:prSet/>
      <dgm:spPr/>
      <dgm:t>
        <a:bodyPr/>
        <a:lstStyle/>
        <a:p>
          <a:endParaRPr lang="cs-CZ"/>
        </a:p>
      </dgm:t>
    </dgm:pt>
    <dgm:pt modelId="{FA4CFF61-C705-4F01-9E5F-1CC95574FD4A}">
      <dgm:prSet/>
      <dgm:spPr/>
      <dgm:t>
        <a:bodyPr/>
        <a:lstStyle/>
        <a:p>
          <a:r>
            <a:rPr lang="fi-FI" b="1" dirty="0" smtClean="0">
              <a:solidFill>
                <a:srgbClr val="301702"/>
              </a:solidFill>
            </a:rPr>
            <a:t>Omyl komisaře Palmua </a:t>
          </a:r>
          <a:r>
            <a:rPr lang="cs-CZ" b="1" dirty="0" smtClean="0">
              <a:solidFill>
                <a:srgbClr val="301702"/>
              </a:solidFill>
            </a:rPr>
            <a:t> (</a:t>
          </a:r>
          <a:r>
            <a:rPr lang="fi-FI" b="1" dirty="0" smtClean="0">
              <a:solidFill>
                <a:srgbClr val="301702"/>
              </a:solidFill>
            </a:rPr>
            <a:t>1940</a:t>
          </a:r>
          <a:r>
            <a:rPr lang="cs-CZ" b="1" dirty="0" smtClean="0">
              <a:solidFill>
                <a:srgbClr val="301702"/>
              </a:solidFill>
            </a:rPr>
            <a:t>)</a:t>
          </a:r>
          <a:endParaRPr lang="fi-FI" b="1" dirty="0">
            <a:solidFill>
              <a:srgbClr val="301702"/>
            </a:solidFill>
          </a:endParaRPr>
        </a:p>
      </dgm:t>
    </dgm:pt>
    <dgm:pt modelId="{A736D8F8-DB8F-4ED0-8158-7683A0065BDD}" type="parTrans" cxnId="{DC3B8829-E859-4E8D-8653-C4430E091EEF}">
      <dgm:prSet/>
      <dgm:spPr/>
      <dgm:t>
        <a:bodyPr/>
        <a:lstStyle/>
        <a:p>
          <a:endParaRPr lang="cs-CZ"/>
        </a:p>
      </dgm:t>
    </dgm:pt>
    <dgm:pt modelId="{81902521-371F-463D-A06C-92E21460620D}" type="sibTrans" cxnId="{DC3B8829-E859-4E8D-8653-C4430E091EEF}">
      <dgm:prSet/>
      <dgm:spPr/>
      <dgm:t>
        <a:bodyPr/>
        <a:lstStyle/>
        <a:p>
          <a:endParaRPr lang="cs-CZ"/>
        </a:p>
      </dgm:t>
    </dgm:pt>
    <dgm:pt modelId="{11C0AAC3-B7B7-4B6D-9A66-3B953F228301}">
      <dgm:prSet/>
      <dgm:spPr/>
      <dgm:t>
        <a:bodyPr/>
        <a:lstStyle/>
        <a:p>
          <a:r>
            <a:rPr lang="fi-FI" b="1" dirty="0" smtClean="0">
              <a:solidFill>
                <a:srgbClr val="301702"/>
              </a:solidFill>
            </a:rPr>
            <a:t>Pravda o Estonsku, Lotyšsku, Litvě </a:t>
          </a:r>
          <a:r>
            <a:rPr lang="cs-CZ" b="1" dirty="0" smtClean="0">
              <a:solidFill>
                <a:srgbClr val="301702"/>
              </a:solidFill>
            </a:rPr>
            <a:t>(</a:t>
          </a:r>
          <a:r>
            <a:rPr lang="fi-FI" b="1" dirty="0" smtClean="0">
              <a:solidFill>
                <a:srgbClr val="301702"/>
              </a:solidFill>
            </a:rPr>
            <a:t>1941</a:t>
          </a:r>
          <a:r>
            <a:rPr lang="cs-CZ" b="1" dirty="0" smtClean="0">
              <a:solidFill>
                <a:srgbClr val="301702"/>
              </a:solidFill>
            </a:rPr>
            <a:t>)</a:t>
          </a:r>
          <a:endParaRPr lang="fi-FI" b="1" dirty="0">
            <a:solidFill>
              <a:srgbClr val="301702"/>
            </a:solidFill>
          </a:endParaRPr>
        </a:p>
      </dgm:t>
    </dgm:pt>
    <dgm:pt modelId="{DC8A83C2-2368-4606-96CF-C05E24C40302}" type="parTrans" cxnId="{B08F9EA8-CFD5-4C60-9C05-C5F0CB542083}">
      <dgm:prSet/>
      <dgm:spPr/>
      <dgm:t>
        <a:bodyPr/>
        <a:lstStyle/>
        <a:p>
          <a:endParaRPr lang="cs-CZ"/>
        </a:p>
      </dgm:t>
    </dgm:pt>
    <dgm:pt modelId="{6524E624-1EF3-40E2-A9ED-22C5B71CA294}" type="sibTrans" cxnId="{B08F9EA8-CFD5-4C60-9C05-C5F0CB542083}">
      <dgm:prSet/>
      <dgm:spPr/>
      <dgm:t>
        <a:bodyPr/>
        <a:lstStyle/>
        <a:p>
          <a:endParaRPr lang="cs-CZ"/>
        </a:p>
      </dgm:t>
    </dgm:pt>
    <dgm:pt modelId="{4A748D3E-8750-48E7-801B-15120969AB3B}">
      <dgm:prSet/>
      <dgm:spPr/>
      <dgm:t>
        <a:bodyPr/>
        <a:lstStyle/>
        <a:p>
          <a:r>
            <a:rPr lang="fi-FI" b="1" dirty="0" smtClean="0">
              <a:solidFill>
                <a:srgbClr val="301702"/>
              </a:solidFill>
            </a:rPr>
            <a:t>Ve stínu sovětské špionáže </a:t>
          </a:r>
          <a:r>
            <a:rPr lang="cs-CZ" b="1" dirty="0" smtClean="0">
              <a:solidFill>
                <a:srgbClr val="301702"/>
              </a:solidFill>
            </a:rPr>
            <a:t>(</a:t>
          </a:r>
          <a:r>
            <a:rPr lang="fi-FI" b="1" dirty="0" smtClean="0">
              <a:solidFill>
                <a:srgbClr val="301702"/>
              </a:solidFill>
            </a:rPr>
            <a:t>1942</a:t>
          </a:r>
          <a:r>
            <a:rPr lang="cs-CZ" b="1" dirty="0" smtClean="0">
              <a:solidFill>
                <a:srgbClr val="301702"/>
              </a:solidFill>
            </a:rPr>
            <a:t>)</a:t>
          </a:r>
          <a:endParaRPr lang="fi-FI" b="1" dirty="0">
            <a:solidFill>
              <a:srgbClr val="301702"/>
            </a:solidFill>
          </a:endParaRPr>
        </a:p>
      </dgm:t>
    </dgm:pt>
    <dgm:pt modelId="{5F7E640D-88D9-4797-89E6-DBA22B7BCCED}" type="parTrans" cxnId="{95E5558A-9596-40A9-A60E-7CC426B7A4E9}">
      <dgm:prSet/>
      <dgm:spPr/>
      <dgm:t>
        <a:bodyPr/>
        <a:lstStyle/>
        <a:p>
          <a:endParaRPr lang="cs-CZ"/>
        </a:p>
      </dgm:t>
    </dgm:pt>
    <dgm:pt modelId="{6FAA1759-9157-43D6-919D-8DE8A30733DA}" type="sibTrans" cxnId="{95E5558A-9596-40A9-A60E-7CC426B7A4E9}">
      <dgm:prSet/>
      <dgm:spPr/>
      <dgm:t>
        <a:bodyPr/>
        <a:lstStyle/>
        <a:p>
          <a:endParaRPr lang="cs-CZ"/>
        </a:p>
      </dgm:t>
    </dgm:pt>
    <dgm:pt modelId="{33686BE0-F193-4D32-BC55-D90BC0218A8D}">
      <dgm:prSet/>
      <dgm:spPr/>
      <dgm:t>
        <a:bodyPr/>
        <a:lstStyle/>
        <a:p>
          <a:r>
            <a:rPr lang="fi-FI" b="1" dirty="0" smtClean="0">
              <a:solidFill>
                <a:srgbClr val="301702"/>
              </a:solidFill>
            </a:rPr>
            <a:t>Egypťan Sinuhet (1945</a:t>
          </a:r>
          <a:r>
            <a:rPr lang="cs-CZ" b="1" dirty="0" smtClean="0">
              <a:solidFill>
                <a:srgbClr val="301702"/>
              </a:solidFill>
            </a:rPr>
            <a:t>)</a:t>
          </a:r>
          <a:endParaRPr lang="fi-FI" b="1" dirty="0">
            <a:solidFill>
              <a:srgbClr val="301702"/>
            </a:solidFill>
          </a:endParaRPr>
        </a:p>
      </dgm:t>
    </dgm:pt>
    <dgm:pt modelId="{4A48A3D8-81B7-4EB4-9D67-08C0AC509E46}" type="parTrans" cxnId="{F1F62AEA-458D-4F00-BA20-2123F7D38DA3}">
      <dgm:prSet/>
      <dgm:spPr/>
      <dgm:t>
        <a:bodyPr/>
        <a:lstStyle/>
        <a:p>
          <a:endParaRPr lang="cs-CZ"/>
        </a:p>
      </dgm:t>
    </dgm:pt>
    <dgm:pt modelId="{F384485C-4EAA-406A-AB24-3A0C26BFC0E3}" type="sibTrans" cxnId="{F1F62AEA-458D-4F00-BA20-2123F7D38DA3}">
      <dgm:prSet/>
      <dgm:spPr/>
      <dgm:t>
        <a:bodyPr/>
        <a:lstStyle/>
        <a:p>
          <a:endParaRPr lang="cs-CZ"/>
        </a:p>
      </dgm:t>
    </dgm:pt>
    <dgm:pt modelId="{CD2215F0-14EF-4E4E-B149-7FC49498D65C}">
      <dgm:prSet/>
      <dgm:spPr/>
      <dgm:t>
        <a:bodyPr/>
        <a:lstStyle/>
        <a:p>
          <a:r>
            <a:rPr lang="cs-CZ" b="1" dirty="0" smtClean="0">
              <a:solidFill>
                <a:srgbClr val="301702"/>
              </a:solidFill>
            </a:rPr>
            <a:t>Cesta do Istanbulu (1947)</a:t>
          </a:r>
          <a:endParaRPr lang="cs-CZ" b="1" dirty="0">
            <a:solidFill>
              <a:srgbClr val="301702"/>
            </a:solidFill>
          </a:endParaRPr>
        </a:p>
      </dgm:t>
    </dgm:pt>
    <dgm:pt modelId="{4D79C57A-C14E-473C-A1DE-3E8B46C40F95}" type="parTrans" cxnId="{6FB221AE-FC05-42C7-BF3E-DCBFAFF2D162}">
      <dgm:prSet/>
      <dgm:spPr/>
      <dgm:t>
        <a:bodyPr/>
        <a:lstStyle/>
        <a:p>
          <a:endParaRPr lang="cs-CZ"/>
        </a:p>
      </dgm:t>
    </dgm:pt>
    <dgm:pt modelId="{335A27DD-170A-47E7-AB52-BB6E72D7C685}" type="sibTrans" cxnId="{6FB221AE-FC05-42C7-BF3E-DCBFAFF2D162}">
      <dgm:prSet/>
      <dgm:spPr/>
      <dgm:t>
        <a:bodyPr/>
        <a:lstStyle/>
        <a:p>
          <a:endParaRPr lang="cs-CZ"/>
        </a:p>
      </dgm:t>
    </dgm:pt>
    <dgm:pt modelId="{FDAE0B0C-0D3E-4E53-AA40-B11D6E1114B8}">
      <dgm:prSet/>
      <dgm:spPr/>
      <dgm:t>
        <a:bodyPr/>
        <a:lstStyle/>
        <a:p>
          <a:r>
            <a:rPr lang="cs-CZ" b="1" dirty="0" smtClean="0">
              <a:solidFill>
                <a:srgbClr val="301702"/>
              </a:solidFill>
            </a:rPr>
            <a:t>Pád Cařihradu (1952)</a:t>
          </a:r>
          <a:endParaRPr lang="cs-CZ" b="1" dirty="0">
            <a:solidFill>
              <a:srgbClr val="301702"/>
            </a:solidFill>
          </a:endParaRPr>
        </a:p>
      </dgm:t>
    </dgm:pt>
    <dgm:pt modelId="{2B73760A-C091-45E3-9CA4-52446F9FF86B}" type="parTrans" cxnId="{0573CD15-33A0-42DE-8BD9-E0C5F871DE21}">
      <dgm:prSet/>
      <dgm:spPr/>
      <dgm:t>
        <a:bodyPr/>
        <a:lstStyle/>
        <a:p>
          <a:endParaRPr lang="cs-CZ"/>
        </a:p>
      </dgm:t>
    </dgm:pt>
    <dgm:pt modelId="{6C55625B-D1F0-4B03-ABB9-8FB4B8204C9A}" type="sibTrans" cxnId="{0573CD15-33A0-42DE-8BD9-E0C5F871DE21}">
      <dgm:prSet/>
      <dgm:spPr/>
      <dgm:t>
        <a:bodyPr/>
        <a:lstStyle/>
        <a:p>
          <a:endParaRPr lang="cs-CZ"/>
        </a:p>
      </dgm:t>
    </dgm:pt>
    <dgm:pt modelId="{959D043A-D03C-4128-833A-52B40ADBFDAD}" type="pres">
      <dgm:prSet presAssocID="{0C9AA2ED-30BC-40D6-8B3E-ECD0235C29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5775C84-D573-4E3E-804F-DF7CD8D22BBA}" type="pres">
      <dgm:prSet presAssocID="{4AD8A61E-F423-4E8C-AB8A-BF03DF6EDE8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FE320E-482A-4981-B7F2-DC46B3D95C01}" type="pres">
      <dgm:prSet presAssocID="{1841C301-9490-44BD-AE94-A8BB86CA54B5}" presName="spacer" presStyleCnt="0"/>
      <dgm:spPr/>
      <dgm:t>
        <a:bodyPr/>
        <a:lstStyle/>
        <a:p>
          <a:endParaRPr lang="cs-CZ"/>
        </a:p>
      </dgm:t>
    </dgm:pt>
    <dgm:pt modelId="{7DC01240-EB6F-4D11-A2D6-3828B2BCF1FC}" type="pres">
      <dgm:prSet presAssocID="{FA4CFF61-C705-4F01-9E5F-1CC95574FD4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DBBAD9-962A-422E-AED5-36C77EBE48A4}" type="pres">
      <dgm:prSet presAssocID="{81902521-371F-463D-A06C-92E21460620D}" presName="spacer" presStyleCnt="0"/>
      <dgm:spPr/>
      <dgm:t>
        <a:bodyPr/>
        <a:lstStyle/>
        <a:p>
          <a:endParaRPr lang="cs-CZ"/>
        </a:p>
      </dgm:t>
    </dgm:pt>
    <dgm:pt modelId="{94A24080-8CE0-4F42-9E78-A575934DC66B}" type="pres">
      <dgm:prSet presAssocID="{11C0AAC3-B7B7-4B6D-9A66-3B953F22830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BA47E9-066D-4345-930D-FB7779AC0FDB}" type="pres">
      <dgm:prSet presAssocID="{6524E624-1EF3-40E2-A9ED-22C5B71CA294}" presName="spacer" presStyleCnt="0"/>
      <dgm:spPr/>
      <dgm:t>
        <a:bodyPr/>
        <a:lstStyle/>
        <a:p>
          <a:endParaRPr lang="cs-CZ"/>
        </a:p>
      </dgm:t>
    </dgm:pt>
    <dgm:pt modelId="{C9EC37F7-9DA7-41D9-A2E9-674CAE5C05C4}" type="pres">
      <dgm:prSet presAssocID="{4A748D3E-8750-48E7-801B-15120969AB3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94BF3C-8182-4D9B-8B47-F9CB5AAE626A}" type="pres">
      <dgm:prSet presAssocID="{6FAA1759-9157-43D6-919D-8DE8A30733DA}" presName="spacer" presStyleCnt="0"/>
      <dgm:spPr/>
      <dgm:t>
        <a:bodyPr/>
        <a:lstStyle/>
        <a:p>
          <a:endParaRPr lang="cs-CZ"/>
        </a:p>
      </dgm:t>
    </dgm:pt>
    <dgm:pt modelId="{1044C772-3AF7-46C7-BB2B-A4CE038420A5}" type="pres">
      <dgm:prSet presAssocID="{33686BE0-F193-4D32-BC55-D90BC0218A8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836E2A-A77C-4687-88F5-72BFE3D4E243}" type="pres">
      <dgm:prSet presAssocID="{F384485C-4EAA-406A-AB24-3A0C26BFC0E3}" presName="spacer" presStyleCnt="0"/>
      <dgm:spPr/>
      <dgm:t>
        <a:bodyPr/>
        <a:lstStyle/>
        <a:p>
          <a:endParaRPr lang="cs-CZ"/>
        </a:p>
      </dgm:t>
    </dgm:pt>
    <dgm:pt modelId="{F05998D1-29A2-4046-B742-1B22AB4298DA}" type="pres">
      <dgm:prSet presAssocID="{CD2215F0-14EF-4E4E-B149-7FC49498D65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40DA5D-9BFB-4FD7-A762-9E6401676430}" type="pres">
      <dgm:prSet presAssocID="{335A27DD-170A-47E7-AB52-BB6E72D7C685}" presName="spacer" presStyleCnt="0"/>
      <dgm:spPr/>
      <dgm:t>
        <a:bodyPr/>
        <a:lstStyle/>
        <a:p>
          <a:endParaRPr lang="cs-CZ"/>
        </a:p>
      </dgm:t>
    </dgm:pt>
    <dgm:pt modelId="{271E1AEC-4BE9-479C-B721-70E82334F381}" type="pres">
      <dgm:prSet presAssocID="{FDAE0B0C-0D3E-4E53-AA40-B11D6E1114B8}" presName="parentText" presStyleLbl="node1" presStyleIdx="6" presStyleCnt="7" custLinFactNeighborX="943" custLinFactNeighborY="-273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1F62AEA-458D-4F00-BA20-2123F7D38DA3}" srcId="{0C9AA2ED-30BC-40D6-8B3E-ECD0235C29DE}" destId="{33686BE0-F193-4D32-BC55-D90BC0218A8D}" srcOrd="4" destOrd="0" parTransId="{4A48A3D8-81B7-4EB4-9D67-08C0AC509E46}" sibTransId="{F384485C-4EAA-406A-AB24-3A0C26BFC0E3}"/>
    <dgm:cxn modelId="{2C4E2073-658B-41FE-A788-6BB0A83A3AA4}" type="presOf" srcId="{0C9AA2ED-30BC-40D6-8B3E-ECD0235C29DE}" destId="{959D043A-D03C-4128-833A-52B40ADBFDAD}" srcOrd="0" destOrd="0" presId="urn:microsoft.com/office/officeart/2005/8/layout/vList2"/>
    <dgm:cxn modelId="{B08F9EA8-CFD5-4C60-9C05-C5F0CB542083}" srcId="{0C9AA2ED-30BC-40D6-8B3E-ECD0235C29DE}" destId="{11C0AAC3-B7B7-4B6D-9A66-3B953F228301}" srcOrd="2" destOrd="0" parTransId="{DC8A83C2-2368-4606-96CF-C05E24C40302}" sibTransId="{6524E624-1EF3-40E2-A9ED-22C5B71CA294}"/>
    <dgm:cxn modelId="{458C0C23-67AE-4144-97CF-05CE120A9B1A}" type="presOf" srcId="{FDAE0B0C-0D3E-4E53-AA40-B11D6E1114B8}" destId="{271E1AEC-4BE9-479C-B721-70E82334F381}" srcOrd="0" destOrd="0" presId="urn:microsoft.com/office/officeart/2005/8/layout/vList2"/>
    <dgm:cxn modelId="{549E283B-1257-446B-89BC-538DB9B1A38A}" type="presOf" srcId="{33686BE0-F193-4D32-BC55-D90BC0218A8D}" destId="{1044C772-3AF7-46C7-BB2B-A4CE038420A5}" srcOrd="0" destOrd="0" presId="urn:microsoft.com/office/officeart/2005/8/layout/vList2"/>
    <dgm:cxn modelId="{5BE2AADD-C5E3-4476-8437-4296B1D36CF2}" type="presOf" srcId="{11C0AAC3-B7B7-4B6D-9A66-3B953F228301}" destId="{94A24080-8CE0-4F42-9E78-A575934DC66B}" srcOrd="0" destOrd="0" presId="urn:microsoft.com/office/officeart/2005/8/layout/vList2"/>
    <dgm:cxn modelId="{740A9B5B-C1BE-412C-BF5B-F3140321324E}" type="presOf" srcId="{4A748D3E-8750-48E7-801B-15120969AB3B}" destId="{C9EC37F7-9DA7-41D9-A2E9-674CAE5C05C4}" srcOrd="0" destOrd="0" presId="urn:microsoft.com/office/officeart/2005/8/layout/vList2"/>
    <dgm:cxn modelId="{00A9384C-3460-4607-9CD5-EEAEE6CF112B}" type="presOf" srcId="{FA4CFF61-C705-4F01-9E5F-1CC95574FD4A}" destId="{7DC01240-EB6F-4D11-A2D6-3828B2BCF1FC}" srcOrd="0" destOrd="0" presId="urn:microsoft.com/office/officeart/2005/8/layout/vList2"/>
    <dgm:cxn modelId="{BA30DECA-5201-40FD-886C-02D009D8A081}" type="presOf" srcId="{CD2215F0-14EF-4E4E-B149-7FC49498D65C}" destId="{F05998D1-29A2-4046-B742-1B22AB4298DA}" srcOrd="0" destOrd="0" presId="urn:microsoft.com/office/officeart/2005/8/layout/vList2"/>
    <dgm:cxn modelId="{6FB221AE-FC05-42C7-BF3E-DCBFAFF2D162}" srcId="{0C9AA2ED-30BC-40D6-8B3E-ECD0235C29DE}" destId="{CD2215F0-14EF-4E4E-B149-7FC49498D65C}" srcOrd="5" destOrd="0" parTransId="{4D79C57A-C14E-473C-A1DE-3E8B46C40F95}" sibTransId="{335A27DD-170A-47E7-AB52-BB6E72D7C685}"/>
    <dgm:cxn modelId="{95E5558A-9596-40A9-A60E-7CC426B7A4E9}" srcId="{0C9AA2ED-30BC-40D6-8B3E-ECD0235C29DE}" destId="{4A748D3E-8750-48E7-801B-15120969AB3B}" srcOrd="3" destOrd="0" parTransId="{5F7E640D-88D9-4797-89E6-DBA22B7BCCED}" sibTransId="{6FAA1759-9157-43D6-919D-8DE8A30733DA}"/>
    <dgm:cxn modelId="{E3FEF791-3158-4B05-BCF3-2A2241571F7E}" srcId="{0C9AA2ED-30BC-40D6-8B3E-ECD0235C29DE}" destId="{4AD8A61E-F423-4E8C-AB8A-BF03DF6EDE84}" srcOrd="0" destOrd="0" parTransId="{E45BB36F-3CA7-4923-9B1B-0155E232B308}" sibTransId="{1841C301-9490-44BD-AE94-A8BB86CA54B5}"/>
    <dgm:cxn modelId="{DC3B8829-E859-4E8D-8653-C4430E091EEF}" srcId="{0C9AA2ED-30BC-40D6-8B3E-ECD0235C29DE}" destId="{FA4CFF61-C705-4F01-9E5F-1CC95574FD4A}" srcOrd="1" destOrd="0" parTransId="{A736D8F8-DB8F-4ED0-8158-7683A0065BDD}" sibTransId="{81902521-371F-463D-A06C-92E21460620D}"/>
    <dgm:cxn modelId="{0573CD15-33A0-42DE-8BD9-E0C5F871DE21}" srcId="{0C9AA2ED-30BC-40D6-8B3E-ECD0235C29DE}" destId="{FDAE0B0C-0D3E-4E53-AA40-B11D6E1114B8}" srcOrd="6" destOrd="0" parTransId="{2B73760A-C091-45E3-9CA4-52446F9FF86B}" sibTransId="{6C55625B-D1F0-4B03-ABB9-8FB4B8204C9A}"/>
    <dgm:cxn modelId="{1F613375-7F33-4641-ABAB-F3304D23385E}" type="presOf" srcId="{4AD8A61E-F423-4E8C-AB8A-BF03DF6EDE84}" destId="{65775C84-D573-4E3E-804F-DF7CD8D22BBA}" srcOrd="0" destOrd="0" presId="urn:microsoft.com/office/officeart/2005/8/layout/vList2"/>
    <dgm:cxn modelId="{BE572A5B-6B7E-47FC-81AB-EBE3AF37233C}" type="presParOf" srcId="{959D043A-D03C-4128-833A-52B40ADBFDAD}" destId="{65775C84-D573-4E3E-804F-DF7CD8D22BBA}" srcOrd="0" destOrd="0" presId="urn:microsoft.com/office/officeart/2005/8/layout/vList2"/>
    <dgm:cxn modelId="{9B3E857A-42AC-416E-901F-F7EC597B517C}" type="presParOf" srcId="{959D043A-D03C-4128-833A-52B40ADBFDAD}" destId="{6AFE320E-482A-4981-B7F2-DC46B3D95C01}" srcOrd="1" destOrd="0" presId="urn:microsoft.com/office/officeart/2005/8/layout/vList2"/>
    <dgm:cxn modelId="{43226595-8EB4-4FD0-A205-2D69DD99A734}" type="presParOf" srcId="{959D043A-D03C-4128-833A-52B40ADBFDAD}" destId="{7DC01240-EB6F-4D11-A2D6-3828B2BCF1FC}" srcOrd="2" destOrd="0" presId="urn:microsoft.com/office/officeart/2005/8/layout/vList2"/>
    <dgm:cxn modelId="{5C7E640C-199A-498D-802F-29CFCBB39663}" type="presParOf" srcId="{959D043A-D03C-4128-833A-52B40ADBFDAD}" destId="{65DBBAD9-962A-422E-AED5-36C77EBE48A4}" srcOrd="3" destOrd="0" presId="urn:microsoft.com/office/officeart/2005/8/layout/vList2"/>
    <dgm:cxn modelId="{63451D3C-7950-443F-A460-33A28178F5FD}" type="presParOf" srcId="{959D043A-D03C-4128-833A-52B40ADBFDAD}" destId="{94A24080-8CE0-4F42-9E78-A575934DC66B}" srcOrd="4" destOrd="0" presId="urn:microsoft.com/office/officeart/2005/8/layout/vList2"/>
    <dgm:cxn modelId="{DE01A292-AC7A-46D2-8472-102455D15973}" type="presParOf" srcId="{959D043A-D03C-4128-833A-52B40ADBFDAD}" destId="{85BA47E9-066D-4345-930D-FB7779AC0FDB}" srcOrd="5" destOrd="0" presId="urn:microsoft.com/office/officeart/2005/8/layout/vList2"/>
    <dgm:cxn modelId="{80957F39-D95B-4BA8-A701-355FD6BFDFD6}" type="presParOf" srcId="{959D043A-D03C-4128-833A-52B40ADBFDAD}" destId="{C9EC37F7-9DA7-41D9-A2E9-674CAE5C05C4}" srcOrd="6" destOrd="0" presId="urn:microsoft.com/office/officeart/2005/8/layout/vList2"/>
    <dgm:cxn modelId="{3A7D0093-382D-48AB-91B0-31E0AA08821A}" type="presParOf" srcId="{959D043A-D03C-4128-833A-52B40ADBFDAD}" destId="{A794BF3C-8182-4D9B-8B47-F9CB5AAE626A}" srcOrd="7" destOrd="0" presId="urn:microsoft.com/office/officeart/2005/8/layout/vList2"/>
    <dgm:cxn modelId="{02CA8383-6BE0-48A3-9C0F-344FF41C03FC}" type="presParOf" srcId="{959D043A-D03C-4128-833A-52B40ADBFDAD}" destId="{1044C772-3AF7-46C7-BB2B-A4CE038420A5}" srcOrd="8" destOrd="0" presId="urn:microsoft.com/office/officeart/2005/8/layout/vList2"/>
    <dgm:cxn modelId="{F7156AFA-37A8-49CA-B426-D8A94CEEC2C0}" type="presParOf" srcId="{959D043A-D03C-4128-833A-52B40ADBFDAD}" destId="{FF836E2A-A77C-4687-88F5-72BFE3D4E243}" srcOrd="9" destOrd="0" presId="urn:microsoft.com/office/officeart/2005/8/layout/vList2"/>
    <dgm:cxn modelId="{A847E620-19F9-4254-B17E-506BB5F8D8DB}" type="presParOf" srcId="{959D043A-D03C-4128-833A-52B40ADBFDAD}" destId="{F05998D1-29A2-4046-B742-1B22AB4298DA}" srcOrd="10" destOrd="0" presId="urn:microsoft.com/office/officeart/2005/8/layout/vList2"/>
    <dgm:cxn modelId="{2C041942-4DBD-4DA2-8BB0-80A78705B0D6}" type="presParOf" srcId="{959D043A-D03C-4128-833A-52B40ADBFDAD}" destId="{F140DA5D-9BFB-4FD7-A762-9E6401676430}" srcOrd="11" destOrd="0" presId="urn:microsoft.com/office/officeart/2005/8/layout/vList2"/>
    <dgm:cxn modelId="{4B590C0D-235E-4670-BAFF-AA0FFCD408D1}" type="presParOf" srcId="{959D043A-D03C-4128-833A-52B40ADBFDAD}" destId="{271E1AEC-4BE9-479C-B721-70E82334F381}" srcOrd="12" destOrd="0" presId="urn:microsoft.com/office/officeart/2005/8/layout/vList2"/>
  </dgm:cxnLst>
  <dgm:bg/>
  <dgm:whole>
    <a:ln w="9525" cap="flat" cmpd="sng" algn="ctr">
      <a:solidFill>
        <a:schemeClr val="accent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775C84-D573-4E3E-804F-DF7CD8D22BBA}">
      <dsp:nvSpPr>
        <dsp:cNvPr id="0" name=""/>
        <dsp:cNvSpPr/>
      </dsp:nvSpPr>
      <dsp:spPr>
        <a:xfrm>
          <a:off x="0" y="87270"/>
          <a:ext cx="7632848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>
              <a:solidFill>
                <a:srgbClr val="301702"/>
              </a:solidFill>
            </a:rPr>
            <a:t>Kdo zavraždil paní Skrofovou? (1939)</a:t>
          </a:r>
          <a:endParaRPr lang="cs-CZ" sz="2900" b="1" kern="1200" dirty="0">
            <a:solidFill>
              <a:srgbClr val="301702"/>
            </a:solidFill>
          </a:endParaRPr>
        </a:p>
      </dsp:txBody>
      <dsp:txXfrm>
        <a:off x="0" y="87270"/>
        <a:ext cx="7632848" cy="695565"/>
      </dsp:txXfrm>
    </dsp:sp>
    <dsp:sp modelId="{7DC01240-EB6F-4D11-A2D6-3828B2BCF1FC}">
      <dsp:nvSpPr>
        <dsp:cNvPr id="0" name=""/>
        <dsp:cNvSpPr/>
      </dsp:nvSpPr>
      <dsp:spPr>
        <a:xfrm>
          <a:off x="0" y="866355"/>
          <a:ext cx="7632848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900" b="1" kern="1200" dirty="0" smtClean="0">
              <a:solidFill>
                <a:srgbClr val="301702"/>
              </a:solidFill>
            </a:rPr>
            <a:t>Omyl komisaře Palmua </a:t>
          </a:r>
          <a:r>
            <a:rPr lang="cs-CZ" sz="2900" b="1" kern="1200" dirty="0" smtClean="0">
              <a:solidFill>
                <a:srgbClr val="301702"/>
              </a:solidFill>
            </a:rPr>
            <a:t> (</a:t>
          </a:r>
          <a:r>
            <a:rPr lang="fi-FI" sz="2900" b="1" kern="1200" dirty="0" smtClean="0">
              <a:solidFill>
                <a:srgbClr val="301702"/>
              </a:solidFill>
            </a:rPr>
            <a:t>1940</a:t>
          </a:r>
          <a:r>
            <a:rPr lang="cs-CZ" sz="2900" b="1" kern="1200" dirty="0" smtClean="0">
              <a:solidFill>
                <a:srgbClr val="301702"/>
              </a:solidFill>
            </a:rPr>
            <a:t>)</a:t>
          </a:r>
          <a:endParaRPr lang="fi-FI" sz="2900" b="1" kern="1200" dirty="0">
            <a:solidFill>
              <a:srgbClr val="301702"/>
            </a:solidFill>
          </a:endParaRPr>
        </a:p>
      </dsp:txBody>
      <dsp:txXfrm>
        <a:off x="0" y="866355"/>
        <a:ext cx="7632848" cy="695565"/>
      </dsp:txXfrm>
    </dsp:sp>
    <dsp:sp modelId="{94A24080-8CE0-4F42-9E78-A575934DC66B}">
      <dsp:nvSpPr>
        <dsp:cNvPr id="0" name=""/>
        <dsp:cNvSpPr/>
      </dsp:nvSpPr>
      <dsp:spPr>
        <a:xfrm>
          <a:off x="0" y="1645440"/>
          <a:ext cx="7632848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900" b="1" kern="1200" dirty="0" smtClean="0">
              <a:solidFill>
                <a:srgbClr val="301702"/>
              </a:solidFill>
            </a:rPr>
            <a:t>Pravda o Estonsku, Lotyšsku, Litvě </a:t>
          </a:r>
          <a:r>
            <a:rPr lang="cs-CZ" sz="2900" b="1" kern="1200" dirty="0" smtClean="0">
              <a:solidFill>
                <a:srgbClr val="301702"/>
              </a:solidFill>
            </a:rPr>
            <a:t>(</a:t>
          </a:r>
          <a:r>
            <a:rPr lang="fi-FI" sz="2900" b="1" kern="1200" dirty="0" smtClean="0">
              <a:solidFill>
                <a:srgbClr val="301702"/>
              </a:solidFill>
            </a:rPr>
            <a:t>1941</a:t>
          </a:r>
          <a:r>
            <a:rPr lang="cs-CZ" sz="2900" b="1" kern="1200" dirty="0" smtClean="0">
              <a:solidFill>
                <a:srgbClr val="301702"/>
              </a:solidFill>
            </a:rPr>
            <a:t>)</a:t>
          </a:r>
          <a:endParaRPr lang="fi-FI" sz="2900" b="1" kern="1200" dirty="0">
            <a:solidFill>
              <a:srgbClr val="301702"/>
            </a:solidFill>
          </a:endParaRPr>
        </a:p>
      </dsp:txBody>
      <dsp:txXfrm>
        <a:off x="0" y="1645440"/>
        <a:ext cx="7632848" cy="695565"/>
      </dsp:txXfrm>
    </dsp:sp>
    <dsp:sp modelId="{C9EC37F7-9DA7-41D9-A2E9-674CAE5C05C4}">
      <dsp:nvSpPr>
        <dsp:cNvPr id="0" name=""/>
        <dsp:cNvSpPr/>
      </dsp:nvSpPr>
      <dsp:spPr>
        <a:xfrm>
          <a:off x="0" y="2424525"/>
          <a:ext cx="7632848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900" b="1" kern="1200" dirty="0" smtClean="0">
              <a:solidFill>
                <a:srgbClr val="301702"/>
              </a:solidFill>
            </a:rPr>
            <a:t>Ve stínu sovětské špionáže </a:t>
          </a:r>
          <a:r>
            <a:rPr lang="cs-CZ" sz="2900" b="1" kern="1200" dirty="0" smtClean="0">
              <a:solidFill>
                <a:srgbClr val="301702"/>
              </a:solidFill>
            </a:rPr>
            <a:t>(</a:t>
          </a:r>
          <a:r>
            <a:rPr lang="fi-FI" sz="2900" b="1" kern="1200" dirty="0" smtClean="0">
              <a:solidFill>
                <a:srgbClr val="301702"/>
              </a:solidFill>
            </a:rPr>
            <a:t>1942</a:t>
          </a:r>
          <a:r>
            <a:rPr lang="cs-CZ" sz="2900" b="1" kern="1200" dirty="0" smtClean="0">
              <a:solidFill>
                <a:srgbClr val="301702"/>
              </a:solidFill>
            </a:rPr>
            <a:t>)</a:t>
          </a:r>
          <a:endParaRPr lang="fi-FI" sz="2900" b="1" kern="1200" dirty="0">
            <a:solidFill>
              <a:srgbClr val="301702"/>
            </a:solidFill>
          </a:endParaRPr>
        </a:p>
      </dsp:txBody>
      <dsp:txXfrm>
        <a:off x="0" y="2424525"/>
        <a:ext cx="7632848" cy="695565"/>
      </dsp:txXfrm>
    </dsp:sp>
    <dsp:sp modelId="{1044C772-3AF7-46C7-BB2B-A4CE038420A5}">
      <dsp:nvSpPr>
        <dsp:cNvPr id="0" name=""/>
        <dsp:cNvSpPr/>
      </dsp:nvSpPr>
      <dsp:spPr>
        <a:xfrm>
          <a:off x="0" y="3203610"/>
          <a:ext cx="7632848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900" b="1" kern="1200" dirty="0" smtClean="0">
              <a:solidFill>
                <a:srgbClr val="301702"/>
              </a:solidFill>
            </a:rPr>
            <a:t>Egypťan Sinuhet (1945</a:t>
          </a:r>
          <a:r>
            <a:rPr lang="cs-CZ" sz="2900" b="1" kern="1200" dirty="0" smtClean="0">
              <a:solidFill>
                <a:srgbClr val="301702"/>
              </a:solidFill>
            </a:rPr>
            <a:t>)</a:t>
          </a:r>
          <a:endParaRPr lang="fi-FI" sz="2900" b="1" kern="1200" dirty="0">
            <a:solidFill>
              <a:srgbClr val="301702"/>
            </a:solidFill>
          </a:endParaRPr>
        </a:p>
      </dsp:txBody>
      <dsp:txXfrm>
        <a:off x="0" y="3203610"/>
        <a:ext cx="7632848" cy="695565"/>
      </dsp:txXfrm>
    </dsp:sp>
    <dsp:sp modelId="{F05998D1-29A2-4046-B742-1B22AB4298DA}">
      <dsp:nvSpPr>
        <dsp:cNvPr id="0" name=""/>
        <dsp:cNvSpPr/>
      </dsp:nvSpPr>
      <dsp:spPr>
        <a:xfrm>
          <a:off x="0" y="3982695"/>
          <a:ext cx="7632848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>
              <a:solidFill>
                <a:srgbClr val="301702"/>
              </a:solidFill>
            </a:rPr>
            <a:t>Cesta do Istanbulu (1947)</a:t>
          </a:r>
          <a:endParaRPr lang="cs-CZ" sz="2900" b="1" kern="1200" dirty="0">
            <a:solidFill>
              <a:srgbClr val="301702"/>
            </a:solidFill>
          </a:endParaRPr>
        </a:p>
      </dsp:txBody>
      <dsp:txXfrm>
        <a:off x="0" y="3982695"/>
        <a:ext cx="7632848" cy="695565"/>
      </dsp:txXfrm>
    </dsp:sp>
    <dsp:sp modelId="{271E1AEC-4BE9-479C-B721-70E82334F381}">
      <dsp:nvSpPr>
        <dsp:cNvPr id="0" name=""/>
        <dsp:cNvSpPr/>
      </dsp:nvSpPr>
      <dsp:spPr>
        <a:xfrm>
          <a:off x="0" y="4759497"/>
          <a:ext cx="7632848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>
              <a:solidFill>
                <a:srgbClr val="301702"/>
              </a:solidFill>
            </a:rPr>
            <a:t>Pád Cařihradu (1952)</a:t>
          </a:r>
          <a:endParaRPr lang="cs-CZ" sz="2900" b="1" kern="1200" dirty="0">
            <a:solidFill>
              <a:srgbClr val="301702"/>
            </a:solidFill>
          </a:endParaRPr>
        </a:p>
      </dsp:txBody>
      <dsp:txXfrm>
        <a:off x="0" y="4759497"/>
        <a:ext cx="7632848" cy="695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ACB3-2693-4BCB-A2DF-2B0D353851F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348D-5988-4465-9E73-8E737C28D0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ACB3-2693-4BCB-A2DF-2B0D353851F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348D-5988-4465-9E73-8E737C28D0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ACB3-2693-4BCB-A2DF-2B0D353851F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348D-5988-4465-9E73-8E737C28D0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ACB3-2693-4BCB-A2DF-2B0D353851F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348D-5988-4465-9E73-8E737C28D0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ACB3-2693-4BCB-A2DF-2B0D353851F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348D-5988-4465-9E73-8E737C28D0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ACB3-2693-4BCB-A2DF-2B0D353851F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348D-5988-4465-9E73-8E737C28D0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ACB3-2693-4BCB-A2DF-2B0D353851F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348D-5988-4465-9E73-8E737C28D0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ACB3-2693-4BCB-A2DF-2B0D353851F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348D-5988-4465-9E73-8E737C28D0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ACB3-2693-4BCB-A2DF-2B0D353851F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348D-5988-4465-9E73-8E737C28D0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ACB3-2693-4BCB-A2DF-2B0D353851F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348D-5988-4465-9E73-8E737C28D0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ACB3-2693-4BCB-A2DF-2B0D353851F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348D-5988-4465-9E73-8E737C28D0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6ACB3-2693-4BCB-A2DF-2B0D353851F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F348D-5988-4465-9E73-8E737C28D09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32tHX-W9M2o/TfcWz0rHWJI/AAAAAAAAAB0/KI9oyVHRVUs/s1600/40617-004-93093529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7667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	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Vzdělávací oblast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Jazyk a jazyková komunikace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Vyučovací předmět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Český jazyk a literatura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Ročník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: 9. ročník 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Anotace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Mika Waltari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životopis, romány, ukázka z detektivního románu Kdo zavraždil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 paní 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Skrofovou?, charakteristika 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románu Egypťan Sinuhet</a:t>
            </a:r>
            <a:r>
              <a:rPr lang="cs-CZ" sz="3200" dirty="0" smtClean="0">
                <a:solidFill>
                  <a:srgbClr val="FFFFCC"/>
                </a:solidFill>
              </a:rPr>
              <a:t>,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ukázka z románu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Podpora vzdělávání v ZŠ Židlochovice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Autor materiálu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: Mgr. Petra Karpíšková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Vytvořeno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: duben 2012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83568" y="548680"/>
            <a:ext cx="7704856" cy="5218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92696"/>
            <a:ext cx="7834470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Obdélník 6"/>
          <p:cNvSpPr/>
          <p:nvPr/>
        </p:nvSpPr>
        <p:spPr>
          <a:xfrm>
            <a:off x="4427984" y="5949280"/>
            <a:ext cx="43924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Mika Waltari</a:t>
            </a:r>
            <a:endParaRPr lang="cs-CZ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 rot="21259504">
            <a:off x="4211960" y="440140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 Black" pitchFamily="34" charset="0"/>
              </a:rPr>
              <a:t>Egypťan Sinuhet</a:t>
            </a:r>
            <a:endParaRPr lang="cs-CZ" sz="3200" dirty="0">
              <a:latin typeface="Arial Black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755576" y="836712"/>
            <a:ext cx="7776864" cy="5046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ovéPole 11"/>
          <p:cNvSpPr txBox="1"/>
          <p:nvPr/>
        </p:nvSpPr>
        <p:spPr>
          <a:xfrm rot="21233965">
            <a:off x="1160137" y="945759"/>
            <a:ext cx="655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Cesta do Istanbulu</a:t>
            </a:r>
            <a:endParaRPr lang="cs-CZ" sz="36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96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36096" y="515977"/>
            <a:ext cx="34563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Mika Waltari</a:t>
            </a:r>
            <a:endParaRPr lang="cs-CZ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8064" y="1196752"/>
            <a:ext cx="3995936" cy="5400600"/>
          </a:xfrm>
        </p:spPr>
        <p:txBody>
          <a:bodyPr>
            <a:normAutofit fontScale="25000" lnSpcReduction="20000"/>
          </a:bodyPr>
          <a:lstStyle/>
          <a:p>
            <a:r>
              <a:rPr lang="cs-CZ" sz="8800" b="1" dirty="0" smtClean="0">
                <a:solidFill>
                  <a:srgbClr val="FFFFCC"/>
                </a:solidFill>
              </a:rPr>
              <a:t>1908 – 1979 Helsinky</a:t>
            </a:r>
          </a:p>
          <a:p>
            <a:r>
              <a:rPr lang="cs-CZ" sz="8800" b="1" dirty="0" smtClean="0">
                <a:solidFill>
                  <a:srgbClr val="FFFFCC"/>
                </a:solidFill>
              </a:rPr>
              <a:t>finský </a:t>
            </a:r>
            <a:r>
              <a:rPr lang="cs-CZ" sz="8800" b="1" dirty="0" smtClean="0">
                <a:solidFill>
                  <a:srgbClr val="FFFFCC"/>
                </a:solidFill>
              </a:rPr>
              <a:t>spisovatel, novinář </a:t>
            </a:r>
            <a:r>
              <a:rPr lang="cs-CZ" sz="8800" b="1" dirty="0" smtClean="0">
                <a:solidFill>
                  <a:srgbClr val="FFFFCC"/>
                </a:solidFill>
              </a:rPr>
              <a:t/>
            </a:r>
            <a:br>
              <a:rPr lang="cs-CZ" sz="8800" b="1" dirty="0" smtClean="0">
                <a:solidFill>
                  <a:srgbClr val="FFFFCC"/>
                </a:solidFill>
              </a:rPr>
            </a:br>
            <a:r>
              <a:rPr lang="cs-CZ" sz="8800" b="1" dirty="0" smtClean="0">
                <a:solidFill>
                  <a:srgbClr val="FFFFCC"/>
                </a:solidFill>
              </a:rPr>
              <a:t>a </a:t>
            </a:r>
            <a:r>
              <a:rPr lang="cs-CZ" sz="8800" b="1" dirty="0" smtClean="0">
                <a:solidFill>
                  <a:srgbClr val="FFFFCC"/>
                </a:solidFill>
              </a:rPr>
              <a:t>dramatik. </a:t>
            </a:r>
          </a:p>
          <a:p>
            <a:r>
              <a:rPr lang="cs-CZ" sz="8800" b="1" dirty="0" smtClean="0">
                <a:solidFill>
                  <a:srgbClr val="FFFFCC"/>
                </a:solidFill>
              </a:rPr>
              <a:t>Studoval teologii, filozofii, estetiku a literaturu.</a:t>
            </a:r>
          </a:p>
          <a:p>
            <a:r>
              <a:rPr lang="cs-CZ" sz="8800" b="1" dirty="0" smtClean="0">
                <a:solidFill>
                  <a:srgbClr val="FFFFCC"/>
                </a:solidFill>
              </a:rPr>
              <a:t>Napsal nejméně 29 románů, 15 novel, 6 sbírek pohádek, </a:t>
            </a:r>
            <a:r>
              <a:rPr lang="cs-CZ" sz="8800" b="1" dirty="0" smtClean="0">
                <a:solidFill>
                  <a:srgbClr val="FFFFCC"/>
                </a:solidFill>
              </a:rPr>
              <a:t/>
            </a:r>
            <a:br>
              <a:rPr lang="cs-CZ" sz="8800" b="1" dirty="0" smtClean="0">
                <a:solidFill>
                  <a:srgbClr val="FFFFCC"/>
                </a:solidFill>
              </a:rPr>
            </a:br>
            <a:r>
              <a:rPr lang="cs-CZ" sz="8800" b="1" dirty="0" smtClean="0">
                <a:solidFill>
                  <a:srgbClr val="FFFFCC"/>
                </a:solidFill>
              </a:rPr>
              <a:t>6 </a:t>
            </a:r>
            <a:r>
              <a:rPr lang="cs-CZ" sz="8800" b="1" dirty="0" smtClean="0">
                <a:solidFill>
                  <a:srgbClr val="FFFFCC"/>
                </a:solidFill>
              </a:rPr>
              <a:t>sbírek poezie a 26 dramat. </a:t>
            </a:r>
          </a:p>
          <a:p>
            <a:r>
              <a:rPr lang="cs-CZ" sz="8800" b="1" dirty="0">
                <a:solidFill>
                  <a:srgbClr val="FFFFCC"/>
                </a:solidFill>
              </a:rPr>
              <a:t>J</a:t>
            </a:r>
            <a:r>
              <a:rPr lang="cs-CZ" sz="8800" b="1" dirty="0" smtClean="0">
                <a:solidFill>
                  <a:srgbClr val="FFFFCC"/>
                </a:solidFill>
              </a:rPr>
              <a:t>eho díla byla přeložena </a:t>
            </a:r>
            <a:r>
              <a:rPr lang="cs-CZ" sz="8800" b="1" dirty="0" smtClean="0">
                <a:solidFill>
                  <a:srgbClr val="FFFFCC"/>
                </a:solidFill>
              </a:rPr>
              <a:t/>
            </a:r>
            <a:br>
              <a:rPr lang="cs-CZ" sz="8800" b="1" dirty="0" smtClean="0">
                <a:solidFill>
                  <a:srgbClr val="FFFFCC"/>
                </a:solidFill>
              </a:rPr>
            </a:br>
            <a:r>
              <a:rPr lang="cs-CZ" sz="8800" b="1" dirty="0" smtClean="0">
                <a:solidFill>
                  <a:srgbClr val="FFFFCC"/>
                </a:solidFill>
              </a:rPr>
              <a:t>do </a:t>
            </a:r>
            <a:r>
              <a:rPr lang="cs-CZ" sz="8800" b="1" dirty="0" smtClean="0">
                <a:solidFill>
                  <a:srgbClr val="FFFFCC"/>
                </a:solidFill>
              </a:rPr>
              <a:t>více než třiceti jazyků.</a:t>
            </a:r>
          </a:p>
          <a:p>
            <a:r>
              <a:rPr lang="cs-CZ" sz="8800" b="1" dirty="0" smtClean="0">
                <a:solidFill>
                  <a:srgbClr val="FFFFCC"/>
                </a:solidFill>
              </a:rPr>
              <a:t>Během války působil jako </a:t>
            </a:r>
            <a:r>
              <a:rPr lang="cs-CZ" sz="8800" b="1" dirty="0" smtClean="0">
                <a:solidFill>
                  <a:srgbClr val="FFFFCC"/>
                </a:solidFill>
              </a:rPr>
              <a:t>novinář </a:t>
            </a:r>
            <a:r>
              <a:rPr lang="cs-CZ" sz="8800" b="1" dirty="0" smtClean="0">
                <a:solidFill>
                  <a:srgbClr val="FFFFCC"/>
                </a:solidFill>
              </a:rPr>
              <a:t>a pracoval i pro finskou rozvědku. </a:t>
            </a:r>
          </a:p>
          <a:p>
            <a:r>
              <a:rPr lang="cs-CZ" sz="8800" b="1" dirty="0" smtClean="0">
                <a:solidFill>
                  <a:srgbClr val="FFFFCC"/>
                </a:solidFill>
              </a:rPr>
              <a:t>Trpěl depresemi a nespavostí.</a:t>
            </a:r>
          </a:p>
          <a:p>
            <a:r>
              <a:rPr lang="cs-CZ" sz="8800" b="1" dirty="0" smtClean="0">
                <a:solidFill>
                  <a:srgbClr val="FFFFCC"/>
                </a:solidFill>
              </a:rPr>
              <a:t>1929, 1947 – cesty </a:t>
            </a:r>
            <a:r>
              <a:rPr lang="cs-CZ" sz="8800" b="1" dirty="0" smtClean="0">
                <a:solidFill>
                  <a:srgbClr val="FFFFCC"/>
                </a:solidFill>
              </a:rPr>
              <a:t/>
            </a:r>
            <a:br>
              <a:rPr lang="cs-CZ" sz="8800" b="1" dirty="0" smtClean="0">
                <a:solidFill>
                  <a:srgbClr val="FFFFCC"/>
                </a:solidFill>
              </a:rPr>
            </a:br>
            <a:r>
              <a:rPr lang="cs-CZ" sz="8800" b="1" dirty="0" smtClean="0">
                <a:solidFill>
                  <a:srgbClr val="FFFFCC"/>
                </a:solidFill>
              </a:rPr>
              <a:t>do </a:t>
            </a:r>
            <a:r>
              <a:rPr lang="cs-CZ" sz="8800" b="1" dirty="0" smtClean="0">
                <a:solidFill>
                  <a:srgbClr val="FFFFCC"/>
                </a:solidFill>
              </a:rPr>
              <a:t>Istanbulu</a:t>
            </a:r>
          </a:p>
          <a:p>
            <a:r>
              <a:rPr lang="cs-CZ" sz="8800" b="1" dirty="0" smtClean="0">
                <a:solidFill>
                  <a:srgbClr val="FFFFCC"/>
                </a:solidFill>
              </a:rPr>
              <a:t>Nikdy nenavštívil Egypt.</a:t>
            </a:r>
          </a:p>
          <a:p>
            <a:endParaRPr lang="cs-CZ" dirty="0">
              <a:solidFill>
                <a:srgbClr val="30170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11560" y="620688"/>
            <a:ext cx="4464496" cy="5675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96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218503"/>
            <a:ext cx="74888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Romány</a:t>
            </a:r>
            <a:endParaRPr lang="cs-CZ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827584" y="1124744"/>
          <a:ext cx="763284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2973388" y="1600200"/>
          <a:ext cx="3197225" cy="4524375"/>
        </p:xfrm>
        <a:graphic>
          <a:graphicData uri="http://schemas.openxmlformats.org/presentationml/2006/ole">
            <p:oleObj spid="_x0000_s1026" name="Acrobat Document" r:id="rId3" imgW="5668166" imgH="8019048" progId="AcroExch.Document.7">
              <p:embed/>
            </p:oleObj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39552" y="2852936"/>
            <a:ext cx="5545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FFFCC"/>
                </a:solidFill>
                <a:latin typeface="Arial Black" pitchFamily="34" charset="0"/>
              </a:rPr>
              <a:t>Kdo zavraždil paní Skrofovou?</a:t>
            </a:r>
            <a:endParaRPr lang="cs-CZ" sz="2400" b="1" dirty="0">
              <a:solidFill>
                <a:srgbClr val="FFFFCC"/>
              </a:solidFill>
              <a:latin typeface="Arial Black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1560" y="3501008"/>
            <a:ext cx="489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CC"/>
                </a:solidFill>
              </a:rPr>
              <a:t>V nejvyšším patře helsinského činžáku byla plynem otrávena stará paní, majitelka domu. 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CC"/>
                </a:solidFill>
              </a:rPr>
              <a:t>Hlavní postavou detektivky je svérázný komisař Palmu. </a:t>
            </a:r>
            <a:endParaRPr lang="cs-CZ" sz="2800" dirty="0">
              <a:solidFill>
                <a:srgbClr val="FFFFCC"/>
              </a:solidFill>
            </a:endParaRPr>
          </a:p>
        </p:txBody>
      </p:sp>
      <p:graphicFrame>
        <p:nvGraphicFramePr>
          <p:cNvPr id="8" name="Objek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84168" y="2924944"/>
          <a:ext cx="2448272" cy="3464308"/>
        </p:xfrm>
        <a:graphic>
          <a:graphicData uri="http://schemas.openxmlformats.org/presentationml/2006/ole">
            <p:oleObj spid="_x0000_s1027" name="Acrobat Document" r:id="rId5" imgW="5668166" imgH="8019048" progId="AcroExch.Document.7">
              <p:embed/>
            </p:oleObj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95398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FFCC"/>
                </a:solidFill>
              </a:rPr>
              <a:t>Egypťan Sinuhet</a:t>
            </a:r>
            <a:endParaRPr lang="cs-CZ" b="1" dirty="0">
              <a:solidFill>
                <a:srgbClr val="FFFF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FFCC"/>
                </a:solidFill>
              </a:rPr>
              <a:t>Podtitul: Patnáct let ze života lékaře Sinuheta</a:t>
            </a:r>
          </a:p>
          <a:p>
            <a:r>
              <a:rPr lang="cs-CZ" dirty="0" smtClean="0">
                <a:solidFill>
                  <a:srgbClr val="FFFFCC"/>
                </a:solidFill>
              </a:rPr>
              <a:t>Historický román </a:t>
            </a:r>
            <a:br>
              <a:rPr lang="cs-CZ" dirty="0" smtClean="0">
                <a:solidFill>
                  <a:srgbClr val="FFFFCC"/>
                </a:solidFill>
              </a:rPr>
            </a:br>
            <a:r>
              <a:rPr lang="cs-CZ" dirty="0" smtClean="0">
                <a:solidFill>
                  <a:srgbClr val="FFFFCC"/>
                </a:solidFill>
              </a:rPr>
              <a:t>z roku 1945</a:t>
            </a:r>
          </a:p>
          <a:p>
            <a:r>
              <a:rPr lang="cs-CZ" dirty="0" smtClean="0">
                <a:solidFill>
                  <a:srgbClr val="FFFFCC"/>
                </a:solidFill>
              </a:rPr>
              <a:t>Psaný v </a:t>
            </a:r>
            <a:r>
              <a:rPr lang="cs-CZ" dirty="0" err="1" smtClean="0">
                <a:solidFill>
                  <a:srgbClr val="FFFFCC"/>
                </a:solidFill>
              </a:rPr>
              <a:t>ich</a:t>
            </a:r>
            <a:r>
              <a:rPr lang="cs-CZ" dirty="0" smtClean="0">
                <a:solidFill>
                  <a:srgbClr val="FFFFCC"/>
                </a:solidFill>
              </a:rPr>
              <a:t>-formě</a:t>
            </a:r>
          </a:p>
          <a:p>
            <a:r>
              <a:rPr lang="cs-CZ" dirty="0" smtClean="0">
                <a:solidFill>
                  <a:srgbClr val="FFFFCC"/>
                </a:solidFill>
              </a:rPr>
              <a:t>Líčí život lékaře za vlády faraonů 18. dynastie (Achnatona, Tutanchamona)</a:t>
            </a:r>
          </a:p>
          <a:p>
            <a:endParaRPr lang="cs-CZ" dirty="0">
              <a:solidFill>
                <a:srgbClr val="FFFFCC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64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868144" y="1124744"/>
            <a:ext cx="3024336" cy="29289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>
                <a:solidFill>
                  <a:srgbClr val="30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Egypťan Sinuhet</a:t>
            </a:r>
            <a:br>
              <a:rPr lang="cs-CZ" b="1" dirty="0" smtClean="0">
                <a:solidFill>
                  <a:srgbClr val="30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700" b="1" dirty="0" smtClean="0">
                <a:solidFill>
                  <a:srgbClr val="301702"/>
                </a:solidFill>
              </a:rPr>
              <a:t>Kniha čtvrtá </a:t>
            </a:r>
            <a:br>
              <a:rPr lang="cs-CZ" sz="2700" b="1" dirty="0" smtClean="0">
                <a:solidFill>
                  <a:srgbClr val="301702"/>
                </a:solidFill>
              </a:rPr>
            </a:br>
            <a:r>
              <a:rPr lang="cs-CZ" sz="2700" b="1" dirty="0" smtClean="0">
                <a:solidFill>
                  <a:srgbClr val="301702"/>
                </a:solidFill>
              </a:rPr>
              <a:t>Nefernefernefer</a:t>
            </a:r>
            <a:br>
              <a:rPr lang="cs-CZ" sz="2700" b="1" dirty="0" smtClean="0">
                <a:solidFill>
                  <a:srgbClr val="301702"/>
                </a:solidFill>
              </a:rPr>
            </a:br>
            <a:r>
              <a:rPr lang="cs-CZ" sz="2700" b="1" dirty="0" smtClean="0">
                <a:solidFill>
                  <a:srgbClr val="301702"/>
                </a:solidFill>
              </a:rPr>
              <a:t>kapitola V.</a:t>
            </a:r>
            <a:endParaRPr lang="cs-CZ" b="1" dirty="0">
              <a:solidFill>
                <a:srgbClr val="301702"/>
              </a:solidFill>
            </a:endParaRPr>
          </a:p>
        </p:txBody>
      </p:sp>
      <p:graphicFrame>
        <p:nvGraphicFramePr>
          <p:cNvPr id="4" name="Zástupný symbol pro obsah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5868144" y="4149080"/>
          <a:ext cx="2880320" cy="2035645"/>
        </p:xfrm>
        <a:graphic>
          <a:graphicData uri="http://schemas.openxmlformats.org/presentationml/2006/ole">
            <p:oleObj spid="_x0000_s3074" name="Acrobat Document" r:id="rId4" imgW="8019048" imgH="5668166" progId="AcroExch.Document.7">
              <p:embed/>
            </p:oleObj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96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457200" y="231739"/>
            <a:ext cx="8229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Použité zdroje</a:t>
            </a:r>
            <a:endParaRPr lang="cs-CZ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r>
              <a:rPr lang="cs-CZ" sz="1600" b="1" dirty="0" smtClean="0">
                <a:solidFill>
                  <a:srgbClr val="FFFFCC"/>
                </a:solidFill>
              </a:rPr>
              <a:t>Mika Waltari. In: </a:t>
            </a:r>
            <a:r>
              <a:rPr lang="cs-CZ" sz="1600" b="1" i="1" dirty="0" err="1" smtClean="0">
                <a:solidFill>
                  <a:srgbClr val="FFFFCC"/>
                </a:solidFill>
              </a:rPr>
              <a:t>Wikipedia</a:t>
            </a:r>
            <a:r>
              <a:rPr lang="cs-CZ" sz="1600" b="1" dirty="0" smtClean="0">
                <a:solidFill>
                  <a:srgbClr val="FFFFCC"/>
                </a:solidFill>
              </a:rPr>
              <a:t>: </a:t>
            </a:r>
            <a:r>
              <a:rPr lang="cs-CZ" sz="1600" b="1" i="1" dirty="0" err="1" smtClean="0">
                <a:solidFill>
                  <a:srgbClr val="FFFFCC"/>
                </a:solidFill>
              </a:rPr>
              <a:t>the</a:t>
            </a:r>
            <a:r>
              <a:rPr lang="cs-CZ" sz="1600" b="1" i="1" dirty="0" smtClean="0">
                <a:solidFill>
                  <a:srgbClr val="FFFFCC"/>
                </a:solidFill>
              </a:rPr>
              <a:t> free </a:t>
            </a:r>
            <a:r>
              <a:rPr lang="cs-CZ" sz="1600" b="1" i="1" dirty="0" err="1" smtClean="0">
                <a:solidFill>
                  <a:srgbClr val="FFFFCC"/>
                </a:solidFill>
              </a:rPr>
              <a:t>encyclopedia</a:t>
            </a:r>
            <a:r>
              <a:rPr lang="cs-CZ" sz="1600" b="1" dirty="0" smtClean="0">
                <a:solidFill>
                  <a:srgbClr val="FFFFCC"/>
                </a:solidFill>
              </a:rPr>
              <a:t> [online]. San </a:t>
            </a:r>
            <a:r>
              <a:rPr lang="cs-CZ" sz="1600" b="1" dirty="0" err="1" smtClean="0">
                <a:solidFill>
                  <a:srgbClr val="FFFFCC"/>
                </a:solidFill>
              </a:rPr>
              <a:t>Francisco</a:t>
            </a:r>
            <a:r>
              <a:rPr lang="cs-CZ" sz="1600" b="1" dirty="0" smtClean="0">
                <a:solidFill>
                  <a:srgbClr val="FFFFCC"/>
                </a:solidFill>
              </a:rPr>
              <a:t> (CA): </a:t>
            </a:r>
            <a:r>
              <a:rPr lang="cs-CZ" sz="1600" b="1" dirty="0" err="1" smtClean="0">
                <a:solidFill>
                  <a:srgbClr val="FFFFCC"/>
                </a:solidFill>
              </a:rPr>
              <a:t>Wikimedia</a:t>
            </a:r>
            <a:r>
              <a:rPr lang="cs-CZ" sz="1600" b="1" dirty="0" smtClean="0">
                <a:solidFill>
                  <a:srgbClr val="FFFFCC"/>
                </a:solidFill>
              </a:rPr>
              <a:t> </a:t>
            </a:r>
            <a:r>
              <a:rPr lang="cs-CZ" sz="1600" b="1" dirty="0" err="1" smtClean="0">
                <a:solidFill>
                  <a:srgbClr val="FFFFCC"/>
                </a:solidFill>
              </a:rPr>
              <a:t>Foundation</a:t>
            </a:r>
            <a:r>
              <a:rPr lang="cs-CZ" sz="1600" b="1" dirty="0" smtClean="0">
                <a:solidFill>
                  <a:srgbClr val="FFFFCC"/>
                </a:solidFill>
              </a:rPr>
              <a:t>, 2001-, 2. 4. 2012 [cit. 2012-04-12]. Dostupné z: http://cs.wikipedia.org/wiki/Mika_Waltari </a:t>
            </a:r>
            <a:endParaRPr lang="en-US" sz="1600" b="1" dirty="0" smtClean="0">
              <a:solidFill>
                <a:srgbClr val="FFFFCC"/>
              </a:solidFill>
            </a:endParaRPr>
          </a:p>
          <a:p>
            <a:r>
              <a:rPr lang="cs-CZ" sz="1600" b="1" dirty="0" smtClean="0">
                <a:solidFill>
                  <a:srgbClr val="FFFFCC"/>
                </a:solidFill>
              </a:rPr>
              <a:t>WALTARI, Mika. </a:t>
            </a:r>
            <a:r>
              <a:rPr lang="cs-CZ" sz="1600" b="1" i="1" dirty="0" smtClean="0">
                <a:solidFill>
                  <a:srgbClr val="FFFFCC"/>
                </a:solidFill>
              </a:rPr>
              <a:t>Egypťan Sinuhet</a:t>
            </a:r>
            <a:r>
              <a:rPr lang="cs-CZ" sz="1600" b="1" dirty="0" smtClean="0">
                <a:solidFill>
                  <a:srgbClr val="FFFFCC"/>
                </a:solidFill>
              </a:rPr>
              <a:t>. 1. </a:t>
            </a:r>
            <a:r>
              <a:rPr lang="cs-CZ" sz="1600" b="1" dirty="0" err="1" smtClean="0">
                <a:solidFill>
                  <a:srgbClr val="FFFFCC"/>
                </a:solidFill>
              </a:rPr>
              <a:t>vyd</a:t>
            </a:r>
            <a:r>
              <a:rPr lang="cs-CZ" sz="1600" b="1" dirty="0" smtClean="0">
                <a:solidFill>
                  <a:srgbClr val="FFFFCC"/>
                </a:solidFill>
              </a:rPr>
              <a:t>. Praha: Vyšehrad, 1969, 453 s. </a:t>
            </a:r>
          </a:p>
          <a:p>
            <a:r>
              <a:rPr lang="cs-CZ" sz="1600" b="1" dirty="0" smtClean="0">
                <a:solidFill>
                  <a:srgbClr val="FFFFCC"/>
                </a:solidFill>
              </a:rPr>
              <a:t>WALTARI, Mika. </a:t>
            </a:r>
            <a:r>
              <a:rPr lang="cs-CZ" sz="1600" b="1" i="1" dirty="0" smtClean="0">
                <a:solidFill>
                  <a:srgbClr val="FFFFCC"/>
                </a:solidFill>
              </a:rPr>
              <a:t>Kdo zavraždil paní Skrofovou?</a:t>
            </a:r>
            <a:r>
              <a:rPr lang="cs-CZ" sz="1600" b="1" dirty="0" smtClean="0">
                <a:solidFill>
                  <a:srgbClr val="FFFFCC"/>
                </a:solidFill>
              </a:rPr>
              <a:t>. </a:t>
            </a:r>
            <a:r>
              <a:rPr lang="cs-CZ" sz="1600" b="1" dirty="0" err="1" smtClean="0">
                <a:solidFill>
                  <a:srgbClr val="FFFFCC"/>
                </a:solidFill>
              </a:rPr>
              <a:t>Vyd</a:t>
            </a:r>
            <a:r>
              <a:rPr lang="cs-CZ" sz="1600" b="1" dirty="0" smtClean="0">
                <a:solidFill>
                  <a:srgbClr val="FFFFCC"/>
                </a:solidFill>
              </a:rPr>
              <a:t>. v tomto překladu 2., V Knižním klubu 1. Překlad Jan Petr </a:t>
            </a:r>
            <a:r>
              <a:rPr lang="cs-CZ" sz="1600" b="1" dirty="0" err="1" smtClean="0">
                <a:solidFill>
                  <a:srgbClr val="FFFFCC"/>
                </a:solidFill>
              </a:rPr>
              <a:t>Velkoborský</a:t>
            </a:r>
            <a:r>
              <a:rPr lang="cs-CZ" sz="1600" b="1" dirty="0" smtClean="0">
                <a:solidFill>
                  <a:srgbClr val="FFFFCC"/>
                </a:solidFill>
              </a:rPr>
              <a:t>. Praha: Knižní klub, 2003, 221 s. ISBN 80-242-1029-0. </a:t>
            </a:r>
          </a:p>
          <a:p>
            <a:r>
              <a:rPr lang="cs-CZ" sz="1600" b="1" dirty="0" smtClean="0">
                <a:solidFill>
                  <a:srgbClr val="FFFFCC"/>
                </a:solidFill>
              </a:rPr>
              <a:t>Obrázky </a:t>
            </a:r>
            <a:r>
              <a:rPr lang="en-US" sz="1600" b="1" dirty="0" smtClean="0">
                <a:solidFill>
                  <a:srgbClr val="FFFFCC"/>
                </a:solidFill>
              </a:rPr>
              <a:t>[cit. </a:t>
            </a:r>
            <a:r>
              <a:rPr lang="cs-CZ" sz="1600" b="1" dirty="0" smtClean="0">
                <a:solidFill>
                  <a:srgbClr val="FFFFCC"/>
                </a:solidFill>
              </a:rPr>
              <a:t>12.4.2012</a:t>
            </a:r>
            <a:r>
              <a:rPr lang="en-US" sz="1600" b="1" dirty="0" smtClean="0">
                <a:solidFill>
                  <a:srgbClr val="FFFFCC"/>
                </a:solidFill>
              </a:rPr>
              <a:t>]</a:t>
            </a:r>
            <a:endParaRPr lang="cs-CZ" sz="1600" b="1" dirty="0" smtClean="0">
              <a:solidFill>
                <a:srgbClr val="FFFFCC"/>
              </a:solidFill>
            </a:endParaRPr>
          </a:p>
          <a:p>
            <a:r>
              <a:rPr lang="cs-CZ" sz="1600" b="1" dirty="0" smtClean="0">
                <a:solidFill>
                  <a:srgbClr val="FFFFCC"/>
                </a:solidFill>
              </a:rPr>
              <a:t>http://www.</a:t>
            </a:r>
            <a:r>
              <a:rPr lang="cs-CZ" sz="1600" b="1" dirty="0" err="1" smtClean="0">
                <a:solidFill>
                  <a:srgbClr val="FFFFCC"/>
                </a:solidFill>
              </a:rPr>
              <a:t>desktopnexus.com</a:t>
            </a:r>
            <a:r>
              <a:rPr lang="cs-CZ" sz="1600" b="1" dirty="0" smtClean="0">
                <a:solidFill>
                  <a:srgbClr val="FFFFCC"/>
                </a:solidFill>
              </a:rPr>
              <a:t>/dl/</a:t>
            </a:r>
            <a:r>
              <a:rPr lang="cs-CZ" sz="1600" b="1" dirty="0" err="1" smtClean="0">
                <a:solidFill>
                  <a:srgbClr val="FFFFCC"/>
                </a:solidFill>
              </a:rPr>
              <a:t>inline</a:t>
            </a:r>
            <a:r>
              <a:rPr lang="cs-CZ" sz="1600" b="1" dirty="0" smtClean="0">
                <a:solidFill>
                  <a:srgbClr val="FFFFCC"/>
                </a:solidFill>
              </a:rPr>
              <a:t>/749987/1280x800/3-283-</a:t>
            </a:r>
            <a:r>
              <a:rPr lang="cs-CZ" sz="1600" b="1" dirty="0" err="1" smtClean="0">
                <a:solidFill>
                  <a:srgbClr val="FFFFCC"/>
                </a:solidFill>
              </a:rPr>
              <a:t>nub</a:t>
            </a:r>
            <a:r>
              <a:rPr lang="cs-CZ" sz="1600" b="1" dirty="0" smtClean="0">
                <a:solidFill>
                  <a:srgbClr val="FFFFCC"/>
                </a:solidFill>
              </a:rPr>
              <a:t>-</a:t>
            </a:r>
            <a:r>
              <a:rPr lang="cs-CZ" sz="1600" b="1" dirty="0" err="1" smtClean="0">
                <a:solidFill>
                  <a:srgbClr val="FFFFCC"/>
                </a:solidFill>
              </a:rPr>
              <a:t>pl</a:t>
            </a:r>
            <a:r>
              <a:rPr lang="cs-CZ" sz="1600" b="1" dirty="0" smtClean="0">
                <a:solidFill>
                  <a:srgbClr val="FFFFCC"/>
                </a:solidFill>
              </a:rPr>
              <a:t>_s1.jpg?</a:t>
            </a:r>
            <a:r>
              <a:rPr lang="cs-CZ" sz="1600" b="1" dirty="0" err="1" smtClean="0">
                <a:solidFill>
                  <a:srgbClr val="FFFFCC"/>
                </a:solidFill>
              </a:rPr>
              <a:t>nocache</a:t>
            </a:r>
            <a:r>
              <a:rPr lang="cs-CZ" sz="1600" b="1" dirty="0" smtClean="0">
                <a:solidFill>
                  <a:srgbClr val="FFFFCC"/>
                </a:solidFill>
              </a:rPr>
              <a:t>=599722</a:t>
            </a:r>
          </a:p>
          <a:p>
            <a:r>
              <a:rPr lang="cs-CZ" sz="1600" b="1" dirty="0" smtClean="0">
                <a:solidFill>
                  <a:srgbClr val="FFFFCC"/>
                </a:solidFill>
              </a:rPr>
              <a:t>http://www.</a:t>
            </a:r>
            <a:r>
              <a:rPr lang="cs-CZ" sz="1600" b="1" dirty="0" err="1" smtClean="0">
                <a:solidFill>
                  <a:srgbClr val="FFFFCC"/>
                </a:solidFill>
              </a:rPr>
              <a:t>desktopnexus.com</a:t>
            </a:r>
            <a:r>
              <a:rPr lang="cs-CZ" sz="1600" b="1" dirty="0" smtClean="0">
                <a:solidFill>
                  <a:srgbClr val="FFFFCC"/>
                </a:solidFill>
              </a:rPr>
              <a:t>/dl/</a:t>
            </a:r>
            <a:r>
              <a:rPr lang="cs-CZ" sz="1600" b="1" dirty="0" err="1" smtClean="0">
                <a:solidFill>
                  <a:srgbClr val="FFFFCC"/>
                </a:solidFill>
              </a:rPr>
              <a:t>inline</a:t>
            </a:r>
            <a:r>
              <a:rPr lang="cs-CZ" sz="1600" b="1" dirty="0" smtClean="0">
                <a:solidFill>
                  <a:srgbClr val="FFFFCC"/>
                </a:solidFill>
              </a:rPr>
              <a:t>/412041/1280x800/</a:t>
            </a:r>
            <a:r>
              <a:rPr lang="cs-CZ" sz="1600" b="1" dirty="0" err="1" smtClean="0">
                <a:solidFill>
                  <a:srgbClr val="FFFFCC"/>
                </a:solidFill>
              </a:rPr>
              <a:t>egypt</a:t>
            </a:r>
            <a:r>
              <a:rPr lang="cs-CZ" sz="1600" b="1" dirty="0" smtClean="0">
                <a:solidFill>
                  <a:srgbClr val="FFFFCC"/>
                </a:solidFill>
              </a:rPr>
              <a:t>-sun.</a:t>
            </a:r>
            <a:r>
              <a:rPr lang="cs-CZ" sz="1600" b="1" dirty="0" err="1" smtClean="0">
                <a:solidFill>
                  <a:srgbClr val="FFFFCC"/>
                </a:solidFill>
              </a:rPr>
              <a:t>jpg</a:t>
            </a:r>
            <a:r>
              <a:rPr lang="cs-CZ" sz="1600" b="1" dirty="0" smtClean="0">
                <a:solidFill>
                  <a:srgbClr val="FFFFCC"/>
                </a:solidFill>
              </a:rPr>
              <a:t>?</a:t>
            </a:r>
            <a:r>
              <a:rPr lang="cs-CZ" sz="1600" b="1" dirty="0" err="1" smtClean="0">
                <a:solidFill>
                  <a:srgbClr val="FFFFCC"/>
                </a:solidFill>
              </a:rPr>
              <a:t>nocache</a:t>
            </a:r>
            <a:r>
              <a:rPr lang="cs-CZ" sz="1600" b="1" dirty="0" smtClean="0">
                <a:solidFill>
                  <a:srgbClr val="FFFFCC"/>
                </a:solidFill>
              </a:rPr>
              <a:t>=574249</a:t>
            </a:r>
          </a:p>
          <a:p>
            <a:r>
              <a:rPr lang="cs-CZ" sz="1600" b="1" dirty="0" smtClean="0">
                <a:solidFill>
                  <a:srgbClr val="FFFFCC"/>
                </a:solidFill>
              </a:rPr>
              <a:t>http://www.</a:t>
            </a:r>
            <a:r>
              <a:rPr lang="cs-CZ" sz="1600" b="1" dirty="0" err="1" smtClean="0">
                <a:solidFill>
                  <a:srgbClr val="FFFFCC"/>
                </a:solidFill>
              </a:rPr>
              <a:t>trussel.com</a:t>
            </a:r>
            <a:r>
              <a:rPr lang="cs-CZ" sz="1600" b="1" dirty="0" smtClean="0">
                <a:solidFill>
                  <a:srgbClr val="FFFFCC"/>
                </a:solidFill>
              </a:rPr>
              <a:t>/</a:t>
            </a:r>
            <a:r>
              <a:rPr lang="cs-CZ" sz="1600" b="1" dirty="0" err="1" smtClean="0">
                <a:solidFill>
                  <a:srgbClr val="FFFFCC"/>
                </a:solidFill>
              </a:rPr>
              <a:t>detfic</a:t>
            </a:r>
            <a:r>
              <a:rPr lang="cs-CZ" sz="1600" b="1" dirty="0" smtClean="0">
                <a:solidFill>
                  <a:srgbClr val="FFFFCC"/>
                </a:solidFill>
              </a:rPr>
              <a:t>/</a:t>
            </a:r>
            <a:r>
              <a:rPr lang="cs-CZ" sz="1600" b="1" dirty="0" err="1" smtClean="0">
                <a:solidFill>
                  <a:srgbClr val="FFFFCC"/>
                </a:solidFill>
              </a:rPr>
              <a:t>waltari.jpg</a:t>
            </a:r>
            <a:endParaRPr lang="cs-CZ" sz="1600" b="1" dirty="0" smtClean="0">
              <a:solidFill>
                <a:srgbClr val="FFFFCC"/>
              </a:solidFill>
            </a:endParaRPr>
          </a:p>
          <a:p>
            <a:r>
              <a:rPr lang="cs-CZ" sz="1600" b="1" dirty="0" smtClean="0">
                <a:solidFill>
                  <a:srgbClr val="FFFFCC"/>
                </a:solidFill>
              </a:rPr>
              <a:t>http://www.</a:t>
            </a:r>
            <a:r>
              <a:rPr lang="cs-CZ" sz="1600" b="1" dirty="0" err="1" smtClean="0">
                <a:solidFill>
                  <a:srgbClr val="FFFFCC"/>
                </a:solidFill>
              </a:rPr>
              <a:t>desktopnexus.com</a:t>
            </a:r>
            <a:r>
              <a:rPr lang="cs-CZ" sz="1600" b="1" dirty="0" smtClean="0">
                <a:solidFill>
                  <a:srgbClr val="FFFFCC"/>
                </a:solidFill>
              </a:rPr>
              <a:t>/dl/</a:t>
            </a:r>
            <a:r>
              <a:rPr lang="cs-CZ" sz="1600" b="1" dirty="0" err="1" smtClean="0">
                <a:solidFill>
                  <a:srgbClr val="FFFFCC"/>
                </a:solidFill>
              </a:rPr>
              <a:t>inline</a:t>
            </a:r>
            <a:r>
              <a:rPr lang="cs-CZ" sz="1600" b="1" dirty="0" smtClean="0">
                <a:solidFill>
                  <a:srgbClr val="FFFFCC"/>
                </a:solidFill>
              </a:rPr>
              <a:t>/420701/1280x800/</a:t>
            </a:r>
            <a:r>
              <a:rPr lang="cs-CZ" sz="1600" b="1" dirty="0" err="1" smtClean="0">
                <a:solidFill>
                  <a:srgbClr val="FFFFCC"/>
                </a:solidFill>
              </a:rPr>
              <a:t>Moon.jpg</a:t>
            </a:r>
            <a:r>
              <a:rPr lang="cs-CZ" sz="1600" b="1" dirty="0" smtClean="0">
                <a:solidFill>
                  <a:srgbClr val="FFFFCC"/>
                </a:solidFill>
              </a:rPr>
              <a:t>?</a:t>
            </a:r>
            <a:r>
              <a:rPr lang="cs-CZ" sz="1600" b="1" dirty="0" err="1" smtClean="0">
                <a:solidFill>
                  <a:srgbClr val="FFFFCC"/>
                </a:solidFill>
              </a:rPr>
              <a:t>nocache</a:t>
            </a:r>
            <a:r>
              <a:rPr lang="cs-CZ" sz="1600" b="1" dirty="0" smtClean="0">
                <a:solidFill>
                  <a:srgbClr val="FFFFCC"/>
                </a:solidFill>
              </a:rPr>
              <a:t>=614566</a:t>
            </a:r>
          </a:p>
          <a:p>
            <a:r>
              <a:rPr lang="cs-CZ" sz="1600" b="1" dirty="0" smtClean="0">
                <a:solidFill>
                  <a:srgbClr val="FFFFCC"/>
                </a:solidFill>
              </a:rPr>
              <a:t>http://t2.gstatic.com/</a:t>
            </a:r>
            <a:r>
              <a:rPr lang="cs-CZ" sz="1600" b="1" dirty="0" err="1" smtClean="0">
                <a:solidFill>
                  <a:srgbClr val="FFFFCC"/>
                </a:solidFill>
              </a:rPr>
              <a:t>images</a:t>
            </a:r>
            <a:r>
              <a:rPr lang="cs-CZ" sz="1600" b="1" dirty="0" smtClean="0">
                <a:solidFill>
                  <a:srgbClr val="FFFFCC"/>
                </a:solidFill>
              </a:rPr>
              <a:t>?q=</a:t>
            </a:r>
            <a:r>
              <a:rPr lang="cs-CZ" sz="1600" b="1" dirty="0" err="1" smtClean="0">
                <a:solidFill>
                  <a:srgbClr val="FFFFCC"/>
                </a:solidFill>
              </a:rPr>
              <a:t>tbn</a:t>
            </a:r>
            <a:r>
              <a:rPr lang="cs-CZ" sz="1600" b="1" dirty="0" smtClean="0">
                <a:solidFill>
                  <a:srgbClr val="FFFFCC"/>
                </a:solidFill>
              </a:rPr>
              <a:t>:ANd9GcQB8L0zX8cm35HZ_Fd3Bm4IQnKAjc3fNa-uBIPMViJuUFEN3VQlsNeY6eMvsQ</a:t>
            </a:r>
          </a:p>
          <a:p>
            <a:r>
              <a:rPr lang="cs-CZ" sz="1600" b="1" dirty="0" smtClean="0">
                <a:solidFill>
                  <a:srgbClr val="FFFFCC"/>
                </a:solidFill>
              </a:rPr>
              <a:t>http://www.</a:t>
            </a:r>
            <a:r>
              <a:rPr lang="cs-CZ" sz="1600" b="1" dirty="0" err="1" smtClean="0">
                <a:solidFill>
                  <a:srgbClr val="FFFFCC"/>
                </a:solidFill>
              </a:rPr>
              <a:t>myhdwallpapers.net</a:t>
            </a:r>
            <a:r>
              <a:rPr lang="cs-CZ" sz="1600" b="1" dirty="0" smtClean="0">
                <a:solidFill>
                  <a:srgbClr val="FFFFCC"/>
                </a:solidFill>
              </a:rPr>
              <a:t>/</a:t>
            </a:r>
            <a:r>
              <a:rPr lang="cs-CZ" sz="1600" b="1" dirty="0" err="1" smtClean="0">
                <a:solidFill>
                  <a:srgbClr val="FFFFCC"/>
                </a:solidFill>
              </a:rPr>
              <a:t>wp</a:t>
            </a:r>
            <a:r>
              <a:rPr lang="cs-CZ" sz="1600" b="1" dirty="0" smtClean="0">
                <a:solidFill>
                  <a:srgbClr val="FFFFCC"/>
                </a:solidFill>
              </a:rPr>
              <a:t>-</a:t>
            </a:r>
            <a:r>
              <a:rPr lang="cs-CZ" sz="1600" b="1" dirty="0" err="1" smtClean="0">
                <a:solidFill>
                  <a:srgbClr val="FFFFCC"/>
                </a:solidFill>
              </a:rPr>
              <a:t>content</a:t>
            </a:r>
            <a:r>
              <a:rPr lang="cs-CZ" sz="1600" b="1" dirty="0" smtClean="0">
                <a:solidFill>
                  <a:srgbClr val="FFFFCC"/>
                </a:solidFill>
              </a:rPr>
              <a:t>/</a:t>
            </a:r>
            <a:r>
              <a:rPr lang="cs-CZ" sz="1600" b="1" dirty="0" err="1" smtClean="0">
                <a:solidFill>
                  <a:srgbClr val="FFFFCC"/>
                </a:solidFill>
              </a:rPr>
              <a:t>uploads</a:t>
            </a:r>
            <a:r>
              <a:rPr lang="cs-CZ" sz="1600" b="1" dirty="0" smtClean="0">
                <a:solidFill>
                  <a:srgbClr val="FFFFCC"/>
                </a:solidFill>
              </a:rPr>
              <a:t>/2011/10/</a:t>
            </a:r>
            <a:r>
              <a:rPr lang="cs-CZ" sz="1600" b="1" dirty="0" err="1" smtClean="0">
                <a:solidFill>
                  <a:srgbClr val="FFFFCC"/>
                </a:solidFill>
              </a:rPr>
              <a:t>Cute</a:t>
            </a:r>
            <a:r>
              <a:rPr lang="cs-CZ" sz="1600" b="1" dirty="0" smtClean="0">
                <a:solidFill>
                  <a:srgbClr val="FFFFCC"/>
                </a:solidFill>
              </a:rPr>
              <a:t>-</a:t>
            </a:r>
            <a:r>
              <a:rPr lang="cs-CZ" sz="1600" b="1" dirty="0" err="1" smtClean="0">
                <a:solidFill>
                  <a:srgbClr val="FFFFCC"/>
                </a:solidFill>
              </a:rPr>
              <a:t>camel</a:t>
            </a:r>
            <a:r>
              <a:rPr lang="cs-CZ" sz="1600" b="1" dirty="0" smtClean="0">
                <a:solidFill>
                  <a:srgbClr val="FFFFCC"/>
                </a:solidFill>
              </a:rPr>
              <a:t>-</a:t>
            </a:r>
            <a:r>
              <a:rPr lang="cs-CZ" sz="1600" b="1" dirty="0" err="1" smtClean="0">
                <a:solidFill>
                  <a:srgbClr val="FFFFCC"/>
                </a:solidFill>
              </a:rPr>
              <a:t>thumb.jpg</a:t>
            </a:r>
            <a:endParaRPr lang="cs-CZ" sz="1600" b="1" dirty="0" smtClean="0">
              <a:solidFill>
                <a:srgbClr val="FFFFCC"/>
              </a:solidFill>
            </a:endParaRPr>
          </a:p>
          <a:p>
            <a:r>
              <a:rPr lang="cs-CZ" sz="1600" b="1" dirty="0" smtClean="0">
                <a:solidFill>
                  <a:srgbClr val="FFFFCC"/>
                </a:solidFill>
                <a:hlinkClick r:id="rId3"/>
              </a:rPr>
              <a:t>http://4.bp.blogspot.com/-32tHX-W9M2o/TfcWz0rHWJI/AAAAAAAAAB0/KI9oyVHRVUs/s1600/40617-004-93093529.jpg</a:t>
            </a:r>
            <a:endParaRPr lang="cs-CZ" sz="1600" b="1" dirty="0" smtClean="0">
              <a:solidFill>
                <a:srgbClr val="FFFFCC"/>
              </a:solidFill>
            </a:endParaRPr>
          </a:p>
          <a:p>
            <a:r>
              <a:rPr lang="cs-CZ" sz="1600" b="1" dirty="0" smtClean="0">
                <a:solidFill>
                  <a:srgbClr val="FFFFCC"/>
                </a:solidFill>
              </a:rPr>
              <a:t>http://www.</a:t>
            </a:r>
            <a:r>
              <a:rPr lang="cs-CZ" sz="1600" b="1" dirty="0" err="1" smtClean="0">
                <a:solidFill>
                  <a:srgbClr val="FFFFCC"/>
                </a:solidFill>
              </a:rPr>
              <a:t>desktopnexus.com</a:t>
            </a:r>
            <a:r>
              <a:rPr lang="cs-CZ" sz="1600" b="1" dirty="0" smtClean="0">
                <a:solidFill>
                  <a:srgbClr val="FFFFCC"/>
                </a:solidFill>
              </a:rPr>
              <a:t>/dl/</a:t>
            </a:r>
            <a:r>
              <a:rPr lang="cs-CZ" sz="1600" b="1" dirty="0" err="1" smtClean="0">
                <a:solidFill>
                  <a:srgbClr val="FFFFCC"/>
                </a:solidFill>
              </a:rPr>
              <a:t>inline</a:t>
            </a:r>
            <a:r>
              <a:rPr lang="cs-CZ" sz="1600" b="1" dirty="0" smtClean="0">
                <a:solidFill>
                  <a:srgbClr val="FFFFCC"/>
                </a:solidFill>
              </a:rPr>
              <a:t>/72346/1280x800/</a:t>
            </a:r>
            <a:r>
              <a:rPr lang="cs-CZ" sz="1600" b="1" dirty="0" err="1" smtClean="0">
                <a:solidFill>
                  <a:srgbClr val="FFFFCC"/>
                </a:solidFill>
              </a:rPr>
              <a:t>Artistic</a:t>
            </a:r>
            <a:r>
              <a:rPr lang="cs-CZ" sz="1600" b="1" dirty="0" smtClean="0">
                <a:solidFill>
                  <a:srgbClr val="FFFFCC"/>
                </a:solidFill>
              </a:rPr>
              <a:t>-</a:t>
            </a:r>
            <a:r>
              <a:rPr lang="cs-CZ" sz="1600" b="1" dirty="0" err="1" smtClean="0">
                <a:solidFill>
                  <a:srgbClr val="FFFFCC"/>
                </a:solidFill>
              </a:rPr>
              <a:t>Vector.jpg</a:t>
            </a:r>
            <a:r>
              <a:rPr lang="cs-CZ" sz="1600" b="1" dirty="0" smtClean="0">
                <a:solidFill>
                  <a:srgbClr val="FFFFCC"/>
                </a:solidFill>
              </a:rPr>
              <a:t>?</a:t>
            </a:r>
            <a:r>
              <a:rPr lang="cs-CZ" sz="1600" b="1" dirty="0" err="1" smtClean="0">
                <a:solidFill>
                  <a:srgbClr val="FFFFCC"/>
                </a:solidFill>
              </a:rPr>
              <a:t>nocache</a:t>
            </a:r>
            <a:r>
              <a:rPr lang="cs-CZ" sz="1600" b="1" dirty="0" smtClean="0">
                <a:solidFill>
                  <a:srgbClr val="FFFFCC"/>
                </a:solidFill>
              </a:rPr>
              <a:t>=48</a:t>
            </a:r>
            <a:endParaRPr lang="cs-CZ" sz="16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0038">
  <a:themeElements>
    <a:clrScheme name="Custom 58">
      <a:dk1>
        <a:srgbClr val="0C0600"/>
      </a:dk1>
      <a:lt1>
        <a:srgbClr val="FFFFFF"/>
      </a:lt1>
      <a:dk2>
        <a:srgbClr val="03B0B9"/>
      </a:dk2>
      <a:lt2>
        <a:srgbClr val="7BDEFD"/>
      </a:lt2>
      <a:accent1>
        <a:srgbClr val="9CBCC4"/>
      </a:accent1>
      <a:accent2>
        <a:srgbClr val="DCE9EC"/>
      </a:accent2>
      <a:accent3>
        <a:srgbClr val="9AA5A8"/>
      </a:accent3>
      <a:accent4>
        <a:srgbClr val="005658"/>
      </a:accent4>
      <a:accent5>
        <a:srgbClr val="14CECE"/>
      </a:accent5>
      <a:accent6>
        <a:srgbClr val="ECF6F8"/>
      </a:accent6>
      <a:hlink>
        <a:srgbClr val="FFFFFF"/>
      </a:hlink>
      <a:folHlink>
        <a:srgbClr val="00515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Motiv57</Template>
  <TotalTime>234</TotalTime>
  <Words>236</Words>
  <Application>Microsoft Office PowerPoint</Application>
  <PresentationFormat>Předvádění na obrazovce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n0038</vt:lpstr>
      <vt:lpstr>Acrobat Document</vt:lpstr>
      <vt:lpstr>Adobe Acrobat Document</vt:lpstr>
      <vt:lpstr>Snímek 1</vt:lpstr>
      <vt:lpstr>Snímek 2</vt:lpstr>
      <vt:lpstr>Mika Waltari</vt:lpstr>
      <vt:lpstr>Romány</vt:lpstr>
      <vt:lpstr>Snímek 5</vt:lpstr>
      <vt:lpstr>Egypťan Sinuhet</vt:lpstr>
      <vt:lpstr>  Egypťan Sinuhet Kniha čtvrtá  Nefernefernefer kapitola V.</vt:lpstr>
      <vt:lpstr>Použité zdroje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15</cp:revision>
  <dcterms:created xsi:type="dcterms:W3CDTF">2012-02-09T16:57:38Z</dcterms:created>
  <dcterms:modified xsi:type="dcterms:W3CDTF">2012-05-04T12:32:43Z</dcterms:modified>
</cp:coreProperties>
</file>