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63" r:id="rId4"/>
    <p:sldId id="260" r:id="rId5"/>
    <p:sldId id="258" r:id="rId6"/>
    <p:sldId id="259" r:id="rId7"/>
    <p:sldId id="261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4660"/>
  </p:normalViewPr>
  <p:slideViewPr>
    <p:cSldViewPr>
      <p:cViewPr varScale="1">
        <p:scale>
          <a:sx n="70" d="100"/>
          <a:sy n="70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86584-73CF-4D51-83FF-73EF4E905338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66149235-1316-4B66-9061-EAAB7136E033}">
      <dgm:prSet phldrT="[Text]"/>
      <dgm:spPr/>
      <dgm:t>
        <a:bodyPr/>
        <a:lstStyle/>
        <a:p>
          <a:r>
            <a:rPr lang="cs-CZ" b="1" dirty="0" smtClean="0">
              <a:latin typeface="+mn-lt"/>
            </a:rPr>
            <a:t>Po 2. sv. válce</a:t>
          </a:r>
          <a:endParaRPr lang="cs-CZ" b="1" dirty="0">
            <a:latin typeface="+mn-lt"/>
          </a:endParaRPr>
        </a:p>
      </dgm:t>
    </dgm:pt>
    <dgm:pt modelId="{56876148-C814-455C-8967-184BF2A12117}" type="parTrans" cxnId="{138CE153-2346-47C1-8CE3-02449760ACF4}">
      <dgm:prSet/>
      <dgm:spPr/>
      <dgm:t>
        <a:bodyPr/>
        <a:lstStyle/>
        <a:p>
          <a:endParaRPr lang="cs-CZ"/>
        </a:p>
      </dgm:t>
    </dgm:pt>
    <dgm:pt modelId="{EFDB07FD-F762-4A7F-A36E-24BA21BC2BF5}" type="sibTrans" cxnId="{138CE153-2346-47C1-8CE3-02449760ACF4}">
      <dgm:prSet/>
      <dgm:spPr/>
      <dgm:t>
        <a:bodyPr/>
        <a:lstStyle/>
        <a:p>
          <a:endParaRPr lang="cs-CZ"/>
        </a:p>
      </dgm:t>
    </dgm:pt>
    <dgm:pt modelId="{1B4ED423-811F-4A6C-8C3D-B556A66F8714}">
      <dgm:prSet phldrT="[Text]"/>
      <dgm:spPr/>
      <dgm:t>
        <a:bodyPr/>
        <a:lstStyle/>
        <a:p>
          <a:r>
            <a:rPr lang="cs-CZ" b="1" dirty="0" smtClean="0">
              <a:latin typeface="+mn-lt"/>
            </a:rPr>
            <a:t>Válečné romány</a:t>
          </a:r>
          <a:endParaRPr lang="cs-CZ" b="1" dirty="0">
            <a:latin typeface="+mn-lt"/>
          </a:endParaRPr>
        </a:p>
      </dgm:t>
    </dgm:pt>
    <dgm:pt modelId="{E897FBA6-3C19-413A-9407-93B78D35481A}" type="parTrans" cxnId="{CEBF6213-7FBD-4D91-8783-317E46C60D9A}">
      <dgm:prSet/>
      <dgm:spPr/>
      <dgm:t>
        <a:bodyPr/>
        <a:lstStyle/>
        <a:p>
          <a:endParaRPr lang="cs-CZ"/>
        </a:p>
      </dgm:t>
    </dgm:pt>
    <dgm:pt modelId="{AE83006A-CC66-4300-A6E6-245DA2147E18}" type="sibTrans" cxnId="{CEBF6213-7FBD-4D91-8783-317E46C60D9A}">
      <dgm:prSet/>
      <dgm:spPr/>
      <dgm:t>
        <a:bodyPr/>
        <a:lstStyle/>
        <a:p>
          <a:endParaRPr lang="cs-CZ"/>
        </a:p>
      </dgm:t>
    </dgm:pt>
    <dgm:pt modelId="{9F90E4C3-4174-4451-9566-18BDA7C60BE2}">
      <dgm:prSet phldrT="[Text]"/>
      <dgm:spPr/>
      <dgm:t>
        <a:bodyPr/>
        <a:lstStyle/>
        <a:p>
          <a:r>
            <a:rPr lang="cs-CZ" b="1" dirty="0" smtClean="0">
              <a:latin typeface="+mn-lt"/>
            </a:rPr>
            <a:t>Joseph Heller</a:t>
          </a:r>
          <a:endParaRPr lang="cs-CZ" b="1" dirty="0">
            <a:latin typeface="+mn-lt"/>
          </a:endParaRPr>
        </a:p>
      </dgm:t>
    </dgm:pt>
    <dgm:pt modelId="{D18F8145-FF3B-4910-9638-9A831C42844E}" type="parTrans" cxnId="{C99709DF-8615-456B-BC1B-0BF7711C7D91}">
      <dgm:prSet/>
      <dgm:spPr/>
      <dgm:t>
        <a:bodyPr/>
        <a:lstStyle/>
        <a:p>
          <a:endParaRPr lang="cs-CZ"/>
        </a:p>
      </dgm:t>
    </dgm:pt>
    <dgm:pt modelId="{E5F12464-41E5-46A0-9828-8494BB7CC1A5}" type="sibTrans" cxnId="{C99709DF-8615-456B-BC1B-0BF7711C7D91}">
      <dgm:prSet/>
      <dgm:spPr/>
      <dgm:t>
        <a:bodyPr/>
        <a:lstStyle/>
        <a:p>
          <a:endParaRPr lang="cs-CZ"/>
        </a:p>
      </dgm:t>
    </dgm:pt>
    <dgm:pt modelId="{3D01381B-7C2D-4A5E-9110-5376C18DA137}">
      <dgm:prSet phldrT="[Text]"/>
      <dgm:spPr/>
      <dgm:t>
        <a:bodyPr/>
        <a:lstStyle/>
        <a:p>
          <a:r>
            <a:rPr lang="cs-CZ" b="1" dirty="0" smtClean="0">
              <a:latin typeface="+mn-lt"/>
            </a:rPr>
            <a:t>Norman Mailer</a:t>
          </a:r>
          <a:endParaRPr lang="cs-CZ" b="1" dirty="0">
            <a:latin typeface="+mn-lt"/>
          </a:endParaRPr>
        </a:p>
      </dgm:t>
    </dgm:pt>
    <dgm:pt modelId="{CB2817DC-8E98-4A14-AB03-79E004FD0E55}" type="parTrans" cxnId="{DA725CC0-D488-4D97-8DF0-74C82338AFFF}">
      <dgm:prSet/>
      <dgm:spPr/>
      <dgm:t>
        <a:bodyPr/>
        <a:lstStyle/>
        <a:p>
          <a:endParaRPr lang="cs-CZ"/>
        </a:p>
      </dgm:t>
    </dgm:pt>
    <dgm:pt modelId="{00F27F8A-AC32-4900-9794-D68E9AEB49BC}" type="sibTrans" cxnId="{DA725CC0-D488-4D97-8DF0-74C82338AFFF}">
      <dgm:prSet/>
      <dgm:spPr/>
      <dgm:t>
        <a:bodyPr/>
        <a:lstStyle/>
        <a:p>
          <a:endParaRPr lang="cs-CZ"/>
        </a:p>
      </dgm:t>
    </dgm:pt>
    <dgm:pt modelId="{812CA49D-C506-4E64-A3D6-FFCF47363869}">
      <dgm:prSet phldrT="[Text]"/>
      <dgm:spPr/>
      <dgm:t>
        <a:bodyPr/>
        <a:lstStyle/>
        <a:p>
          <a:r>
            <a:rPr lang="cs-CZ" b="1" dirty="0" smtClean="0">
              <a:latin typeface="+mn-lt"/>
            </a:rPr>
            <a:t>Beatnici</a:t>
          </a:r>
          <a:endParaRPr lang="cs-CZ" b="1" dirty="0">
            <a:latin typeface="+mn-lt"/>
          </a:endParaRPr>
        </a:p>
      </dgm:t>
    </dgm:pt>
    <dgm:pt modelId="{98D36AD2-FDDB-4F1A-8476-A7617EE0A1AE}" type="parTrans" cxnId="{32A2AB47-9407-4297-82CC-D788ABF7DB44}">
      <dgm:prSet/>
      <dgm:spPr/>
      <dgm:t>
        <a:bodyPr/>
        <a:lstStyle/>
        <a:p>
          <a:endParaRPr lang="cs-CZ"/>
        </a:p>
      </dgm:t>
    </dgm:pt>
    <dgm:pt modelId="{A1239A01-0B5A-4051-AB46-10A9338F5F5A}" type="sibTrans" cxnId="{32A2AB47-9407-4297-82CC-D788ABF7DB44}">
      <dgm:prSet/>
      <dgm:spPr/>
      <dgm:t>
        <a:bodyPr/>
        <a:lstStyle/>
        <a:p>
          <a:endParaRPr lang="cs-CZ"/>
        </a:p>
      </dgm:t>
    </dgm:pt>
    <dgm:pt modelId="{89540F4D-5A5A-417A-B738-01C425B170BA}">
      <dgm:prSet phldrT="[Text]"/>
      <dgm:spPr/>
      <dgm:t>
        <a:bodyPr/>
        <a:lstStyle/>
        <a:p>
          <a:r>
            <a:rPr lang="cs-CZ" b="1" dirty="0" smtClean="0">
              <a:latin typeface="+mn-lt"/>
            </a:rPr>
            <a:t>Jack Kerouac</a:t>
          </a:r>
          <a:endParaRPr lang="cs-CZ" b="1" dirty="0">
            <a:latin typeface="+mn-lt"/>
          </a:endParaRPr>
        </a:p>
      </dgm:t>
    </dgm:pt>
    <dgm:pt modelId="{BE8D32DD-CEF3-4E82-BB7D-B7E961C93B60}" type="parTrans" cxnId="{4942CFC5-C3C1-4D9C-B4C7-39E713635F8F}">
      <dgm:prSet/>
      <dgm:spPr/>
      <dgm:t>
        <a:bodyPr/>
        <a:lstStyle/>
        <a:p>
          <a:endParaRPr lang="cs-CZ"/>
        </a:p>
      </dgm:t>
    </dgm:pt>
    <dgm:pt modelId="{2A807B9A-940E-4FA0-99EE-63D0C827626E}" type="sibTrans" cxnId="{4942CFC5-C3C1-4D9C-B4C7-39E713635F8F}">
      <dgm:prSet/>
      <dgm:spPr/>
      <dgm:t>
        <a:bodyPr/>
        <a:lstStyle/>
        <a:p>
          <a:endParaRPr lang="cs-CZ"/>
        </a:p>
      </dgm:t>
    </dgm:pt>
    <dgm:pt modelId="{2269DE67-561A-4B0E-84B8-AE68030BD476}">
      <dgm:prSet phldrT="[Text]"/>
      <dgm:spPr/>
      <dgm:t>
        <a:bodyPr/>
        <a:lstStyle/>
        <a:p>
          <a:r>
            <a:rPr lang="cs-CZ" b="1" dirty="0" smtClean="0">
              <a:latin typeface="+mn-lt"/>
            </a:rPr>
            <a:t>Lawrence Ferlinghetti</a:t>
          </a:r>
          <a:endParaRPr lang="cs-CZ" b="1" dirty="0">
            <a:latin typeface="+mn-lt"/>
          </a:endParaRPr>
        </a:p>
      </dgm:t>
    </dgm:pt>
    <dgm:pt modelId="{DFB07409-C274-4F35-AA72-174B3C80EF95}" type="parTrans" cxnId="{056BCDF3-0FAC-4FD4-A075-35486940CA9E}">
      <dgm:prSet/>
      <dgm:spPr/>
      <dgm:t>
        <a:bodyPr/>
        <a:lstStyle/>
        <a:p>
          <a:endParaRPr lang="cs-CZ"/>
        </a:p>
      </dgm:t>
    </dgm:pt>
    <dgm:pt modelId="{5D855A80-14B8-4DE3-9219-A2D5CEEDE62C}" type="sibTrans" cxnId="{056BCDF3-0FAC-4FD4-A075-35486940CA9E}">
      <dgm:prSet/>
      <dgm:spPr/>
      <dgm:t>
        <a:bodyPr/>
        <a:lstStyle/>
        <a:p>
          <a:endParaRPr lang="cs-CZ"/>
        </a:p>
      </dgm:t>
    </dgm:pt>
    <dgm:pt modelId="{07401FD5-44AF-467F-B477-3BBA7F159C5D}">
      <dgm:prSet phldrT="[Text]"/>
      <dgm:spPr/>
      <dgm:t>
        <a:bodyPr/>
        <a:lstStyle/>
        <a:p>
          <a:r>
            <a:rPr lang="cs-CZ" b="1" dirty="0" smtClean="0">
              <a:latin typeface="+mn-lt"/>
            </a:rPr>
            <a:t>Postmoderna</a:t>
          </a:r>
          <a:endParaRPr lang="cs-CZ" b="1" dirty="0">
            <a:latin typeface="+mn-lt"/>
          </a:endParaRPr>
        </a:p>
      </dgm:t>
    </dgm:pt>
    <dgm:pt modelId="{34B1B07E-A276-4BC3-AC36-536D005F29AF}" type="parTrans" cxnId="{D62344B4-99F7-429C-8350-FDDF0F4174AE}">
      <dgm:prSet/>
      <dgm:spPr/>
      <dgm:t>
        <a:bodyPr/>
        <a:lstStyle/>
        <a:p>
          <a:endParaRPr lang="cs-CZ"/>
        </a:p>
      </dgm:t>
    </dgm:pt>
    <dgm:pt modelId="{AED3F516-A81D-4868-90A9-2052AC77AB7E}" type="sibTrans" cxnId="{D62344B4-99F7-429C-8350-FDDF0F4174AE}">
      <dgm:prSet/>
      <dgm:spPr/>
      <dgm:t>
        <a:bodyPr/>
        <a:lstStyle/>
        <a:p>
          <a:endParaRPr lang="cs-CZ"/>
        </a:p>
      </dgm:t>
    </dgm:pt>
    <dgm:pt modelId="{F0890663-F655-410D-B35A-429AE9FF7CCE}">
      <dgm:prSet phldrT="[Text]"/>
      <dgm:spPr/>
      <dgm:t>
        <a:bodyPr/>
        <a:lstStyle/>
        <a:p>
          <a:r>
            <a:rPr lang="cs-CZ" b="1" dirty="0" smtClean="0">
              <a:latin typeface="+mn-lt"/>
            </a:rPr>
            <a:t>Sci-fi</a:t>
          </a:r>
          <a:endParaRPr lang="cs-CZ" b="1" dirty="0">
            <a:latin typeface="+mn-lt"/>
          </a:endParaRPr>
        </a:p>
      </dgm:t>
    </dgm:pt>
    <dgm:pt modelId="{A979B8A7-8FF1-498A-96E4-583CEAF9C9B8}" type="parTrans" cxnId="{A0F10022-29F7-4AC9-A873-B3F0D63A4FDB}">
      <dgm:prSet/>
      <dgm:spPr/>
      <dgm:t>
        <a:bodyPr/>
        <a:lstStyle/>
        <a:p>
          <a:endParaRPr lang="cs-CZ"/>
        </a:p>
      </dgm:t>
    </dgm:pt>
    <dgm:pt modelId="{24D811BE-129A-466E-B983-A7753E5196B5}" type="sibTrans" cxnId="{A0F10022-29F7-4AC9-A873-B3F0D63A4FDB}">
      <dgm:prSet/>
      <dgm:spPr/>
      <dgm:t>
        <a:bodyPr/>
        <a:lstStyle/>
        <a:p>
          <a:endParaRPr lang="cs-CZ"/>
        </a:p>
      </dgm:t>
    </dgm:pt>
    <dgm:pt modelId="{28E14C19-5AD3-4CDF-8079-614A3E9E4DC6}" type="pres">
      <dgm:prSet presAssocID="{B5186584-73CF-4D51-83FF-73EF4E9053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1F90ABC-6508-4073-AD83-E7CB0EF3E0DF}" type="pres">
      <dgm:prSet presAssocID="{66149235-1316-4B66-9061-EAAB7136E033}" presName="root1" presStyleCnt="0"/>
      <dgm:spPr/>
    </dgm:pt>
    <dgm:pt modelId="{B009612A-1E37-4C89-8F6E-32CE5A85A5CB}" type="pres">
      <dgm:prSet presAssocID="{66149235-1316-4B66-9061-EAAB7136E03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98B4158-DEFB-4B50-9BD4-5BD88CEF5E5C}" type="pres">
      <dgm:prSet presAssocID="{66149235-1316-4B66-9061-EAAB7136E033}" presName="level2hierChild" presStyleCnt="0"/>
      <dgm:spPr/>
    </dgm:pt>
    <dgm:pt modelId="{CAB3D996-2225-4BAE-8DF1-A556E95874E5}" type="pres">
      <dgm:prSet presAssocID="{E897FBA6-3C19-413A-9407-93B78D35481A}" presName="conn2-1" presStyleLbl="parChTrans1D2" presStyleIdx="0" presStyleCnt="4"/>
      <dgm:spPr/>
      <dgm:t>
        <a:bodyPr/>
        <a:lstStyle/>
        <a:p>
          <a:endParaRPr lang="cs-CZ"/>
        </a:p>
      </dgm:t>
    </dgm:pt>
    <dgm:pt modelId="{2FD1D27E-352A-4F9A-B7DE-10EFD9780F97}" type="pres">
      <dgm:prSet presAssocID="{E897FBA6-3C19-413A-9407-93B78D35481A}" presName="connTx" presStyleLbl="parChTrans1D2" presStyleIdx="0" presStyleCnt="4"/>
      <dgm:spPr/>
      <dgm:t>
        <a:bodyPr/>
        <a:lstStyle/>
        <a:p>
          <a:endParaRPr lang="cs-CZ"/>
        </a:p>
      </dgm:t>
    </dgm:pt>
    <dgm:pt modelId="{1512CCBE-7E71-4875-9405-F15883D8261C}" type="pres">
      <dgm:prSet presAssocID="{1B4ED423-811F-4A6C-8C3D-B556A66F8714}" presName="root2" presStyleCnt="0"/>
      <dgm:spPr/>
    </dgm:pt>
    <dgm:pt modelId="{795886B0-BE58-4228-A662-04C91EB67F62}" type="pres">
      <dgm:prSet presAssocID="{1B4ED423-811F-4A6C-8C3D-B556A66F871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06808BC-D3A4-4845-A3C6-CB0D404AC7BE}" type="pres">
      <dgm:prSet presAssocID="{1B4ED423-811F-4A6C-8C3D-B556A66F8714}" presName="level3hierChild" presStyleCnt="0"/>
      <dgm:spPr/>
    </dgm:pt>
    <dgm:pt modelId="{BF46A29F-2B3B-48A4-9860-4166C1858E8E}" type="pres">
      <dgm:prSet presAssocID="{D18F8145-FF3B-4910-9638-9A831C42844E}" presName="conn2-1" presStyleLbl="parChTrans1D3" presStyleIdx="0" presStyleCnt="4"/>
      <dgm:spPr/>
      <dgm:t>
        <a:bodyPr/>
        <a:lstStyle/>
        <a:p>
          <a:endParaRPr lang="cs-CZ"/>
        </a:p>
      </dgm:t>
    </dgm:pt>
    <dgm:pt modelId="{D16A25F3-135C-47C8-9951-602942E26C0E}" type="pres">
      <dgm:prSet presAssocID="{D18F8145-FF3B-4910-9638-9A831C42844E}" presName="connTx" presStyleLbl="parChTrans1D3" presStyleIdx="0" presStyleCnt="4"/>
      <dgm:spPr/>
      <dgm:t>
        <a:bodyPr/>
        <a:lstStyle/>
        <a:p>
          <a:endParaRPr lang="cs-CZ"/>
        </a:p>
      </dgm:t>
    </dgm:pt>
    <dgm:pt modelId="{F33F5431-F944-47E8-90F2-D11E02ACAEBA}" type="pres">
      <dgm:prSet presAssocID="{9F90E4C3-4174-4451-9566-18BDA7C60BE2}" presName="root2" presStyleCnt="0"/>
      <dgm:spPr/>
    </dgm:pt>
    <dgm:pt modelId="{FF423DA4-0E03-43C1-830B-C4C4D8112B5C}" type="pres">
      <dgm:prSet presAssocID="{9F90E4C3-4174-4451-9566-18BDA7C60BE2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4CDCCD5-03D8-4ED7-B9B8-7A677EB97342}" type="pres">
      <dgm:prSet presAssocID="{9F90E4C3-4174-4451-9566-18BDA7C60BE2}" presName="level3hierChild" presStyleCnt="0"/>
      <dgm:spPr/>
    </dgm:pt>
    <dgm:pt modelId="{E12A40FE-7892-4212-B2B3-E3CFB36E82AD}" type="pres">
      <dgm:prSet presAssocID="{CB2817DC-8E98-4A14-AB03-79E004FD0E55}" presName="conn2-1" presStyleLbl="parChTrans1D3" presStyleIdx="1" presStyleCnt="4"/>
      <dgm:spPr/>
      <dgm:t>
        <a:bodyPr/>
        <a:lstStyle/>
        <a:p>
          <a:endParaRPr lang="cs-CZ"/>
        </a:p>
      </dgm:t>
    </dgm:pt>
    <dgm:pt modelId="{E1A28153-A8D4-45F5-8DE3-DF01C66B977D}" type="pres">
      <dgm:prSet presAssocID="{CB2817DC-8E98-4A14-AB03-79E004FD0E55}" presName="connTx" presStyleLbl="parChTrans1D3" presStyleIdx="1" presStyleCnt="4"/>
      <dgm:spPr/>
      <dgm:t>
        <a:bodyPr/>
        <a:lstStyle/>
        <a:p>
          <a:endParaRPr lang="cs-CZ"/>
        </a:p>
      </dgm:t>
    </dgm:pt>
    <dgm:pt modelId="{68A6B7ED-5A5D-483B-AAD6-9500317B651C}" type="pres">
      <dgm:prSet presAssocID="{3D01381B-7C2D-4A5E-9110-5376C18DA137}" presName="root2" presStyleCnt="0"/>
      <dgm:spPr/>
    </dgm:pt>
    <dgm:pt modelId="{5FBE9F26-556D-4FB3-B4C5-35897BD65A6C}" type="pres">
      <dgm:prSet presAssocID="{3D01381B-7C2D-4A5E-9110-5376C18DA13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C4F4B29-7094-4CBC-AB49-5F926C2694EB}" type="pres">
      <dgm:prSet presAssocID="{3D01381B-7C2D-4A5E-9110-5376C18DA137}" presName="level3hierChild" presStyleCnt="0"/>
      <dgm:spPr/>
    </dgm:pt>
    <dgm:pt modelId="{AEBC6C26-D651-41F8-BFDF-02A9941989EC}" type="pres">
      <dgm:prSet presAssocID="{98D36AD2-FDDB-4F1A-8476-A7617EE0A1AE}" presName="conn2-1" presStyleLbl="parChTrans1D2" presStyleIdx="1" presStyleCnt="4"/>
      <dgm:spPr/>
      <dgm:t>
        <a:bodyPr/>
        <a:lstStyle/>
        <a:p>
          <a:endParaRPr lang="cs-CZ"/>
        </a:p>
      </dgm:t>
    </dgm:pt>
    <dgm:pt modelId="{EAF1A2D0-564D-4074-9B6A-441805864F30}" type="pres">
      <dgm:prSet presAssocID="{98D36AD2-FDDB-4F1A-8476-A7617EE0A1AE}" presName="connTx" presStyleLbl="parChTrans1D2" presStyleIdx="1" presStyleCnt="4"/>
      <dgm:spPr/>
      <dgm:t>
        <a:bodyPr/>
        <a:lstStyle/>
        <a:p>
          <a:endParaRPr lang="cs-CZ"/>
        </a:p>
      </dgm:t>
    </dgm:pt>
    <dgm:pt modelId="{0D1C1D17-2047-4F54-95F3-452868E68A7E}" type="pres">
      <dgm:prSet presAssocID="{812CA49D-C506-4E64-A3D6-FFCF47363869}" presName="root2" presStyleCnt="0"/>
      <dgm:spPr/>
    </dgm:pt>
    <dgm:pt modelId="{B56806A9-631E-4E51-90E6-81EAE664E368}" type="pres">
      <dgm:prSet presAssocID="{812CA49D-C506-4E64-A3D6-FFCF4736386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B158F0A-0EEB-4C17-B754-291983C31A46}" type="pres">
      <dgm:prSet presAssocID="{812CA49D-C506-4E64-A3D6-FFCF47363869}" presName="level3hierChild" presStyleCnt="0"/>
      <dgm:spPr/>
    </dgm:pt>
    <dgm:pt modelId="{931425C7-45C7-479E-80FD-227A42927E83}" type="pres">
      <dgm:prSet presAssocID="{BE8D32DD-CEF3-4E82-BB7D-B7E961C93B60}" presName="conn2-1" presStyleLbl="parChTrans1D3" presStyleIdx="2" presStyleCnt="4"/>
      <dgm:spPr/>
      <dgm:t>
        <a:bodyPr/>
        <a:lstStyle/>
        <a:p>
          <a:endParaRPr lang="cs-CZ"/>
        </a:p>
      </dgm:t>
    </dgm:pt>
    <dgm:pt modelId="{02272513-61F2-4D78-90C9-A3C5444016B5}" type="pres">
      <dgm:prSet presAssocID="{BE8D32DD-CEF3-4E82-BB7D-B7E961C93B60}" presName="connTx" presStyleLbl="parChTrans1D3" presStyleIdx="2" presStyleCnt="4"/>
      <dgm:spPr/>
      <dgm:t>
        <a:bodyPr/>
        <a:lstStyle/>
        <a:p>
          <a:endParaRPr lang="cs-CZ"/>
        </a:p>
      </dgm:t>
    </dgm:pt>
    <dgm:pt modelId="{F50CD3A4-5EEE-4F3E-8954-21204C8F0C6F}" type="pres">
      <dgm:prSet presAssocID="{89540F4D-5A5A-417A-B738-01C425B170BA}" presName="root2" presStyleCnt="0"/>
      <dgm:spPr/>
    </dgm:pt>
    <dgm:pt modelId="{9EAA7513-05B8-47C9-9512-29E288EE34EC}" type="pres">
      <dgm:prSet presAssocID="{89540F4D-5A5A-417A-B738-01C425B170B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E6D2C1-3190-4B9F-97F5-7DEF941AA650}" type="pres">
      <dgm:prSet presAssocID="{89540F4D-5A5A-417A-B738-01C425B170BA}" presName="level3hierChild" presStyleCnt="0"/>
      <dgm:spPr/>
    </dgm:pt>
    <dgm:pt modelId="{4B21773F-B026-440B-8BED-9FFFC3EFB8B2}" type="pres">
      <dgm:prSet presAssocID="{DFB07409-C274-4F35-AA72-174B3C80EF95}" presName="conn2-1" presStyleLbl="parChTrans1D3" presStyleIdx="3" presStyleCnt="4"/>
      <dgm:spPr/>
      <dgm:t>
        <a:bodyPr/>
        <a:lstStyle/>
        <a:p>
          <a:endParaRPr lang="cs-CZ"/>
        </a:p>
      </dgm:t>
    </dgm:pt>
    <dgm:pt modelId="{F94B3222-2058-4E42-9A8F-369C90296238}" type="pres">
      <dgm:prSet presAssocID="{DFB07409-C274-4F35-AA72-174B3C80EF95}" presName="connTx" presStyleLbl="parChTrans1D3" presStyleIdx="3" presStyleCnt="4"/>
      <dgm:spPr/>
      <dgm:t>
        <a:bodyPr/>
        <a:lstStyle/>
        <a:p>
          <a:endParaRPr lang="cs-CZ"/>
        </a:p>
      </dgm:t>
    </dgm:pt>
    <dgm:pt modelId="{F563A0A0-6E93-4E1F-B23B-C6639D5E9559}" type="pres">
      <dgm:prSet presAssocID="{2269DE67-561A-4B0E-84B8-AE68030BD476}" presName="root2" presStyleCnt="0"/>
      <dgm:spPr/>
    </dgm:pt>
    <dgm:pt modelId="{F9A8FD51-5E43-48D8-9BE3-C7C0F3EE180B}" type="pres">
      <dgm:prSet presAssocID="{2269DE67-561A-4B0E-84B8-AE68030BD47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E7EEA45-2BD8-4AB0-A427-D9FBE1FA208B}" type="pres">
      <dgm:prSet presAssocID="{2269DE67-561A-4B0E-84B8-AE68030BD476}" presName="level3hierChild" presStyleCnt="0"/>
      <dgm:spPr/>
    </dgm:pt>
    <dgm:pt modelId="{8305F0BD-C8F5-43FA-BA58-E88F6C974149}" type="pres">
      <dgm:prSet presAssocID="{34B1B07E-A276-4BC3-AC36-536D005F29AF}" presName="conn2-1" presStyleLbl="parChTrans1D2" presStyleIdx="2" presStyleCnt="4"/>
      <dgm:spPr/>
      <dgm:t>
        <a:bodyPr/>
        <a:lstStyle/>
        <a:p>
          <a:endParaRPr lang="cs-CZ"/>
        </a:p>
      </dgm:t>
    </dgm:pt>
    <dgm:pt modelId="{D92C250A-B076-4A84-B5B6-67345AC88743}" type="pres">
      <dgm:prSet presAssocID="{34B1B07E-A276-4BC3-AC36-536D005F29AF}" presName="connTx" presStyleLbl="parChTrans1D2" presStyleIdx="2" presStyleCnt="4"/>
      <dgm:spPr/>
      <dgm:t>
        <a:bodyPr/>
        <a:lstStyle/>
        <a:p>
          <a:endParaRPr lang="cs-CZ"/>
        </a:p>
      </dgm:t>
    </dgm:pt>
    <dgm:pt modelId="{925C9BBC-FD87-4A51-A376-8549533E346C}" type="pres">
      <dgm:prSet presAssocID="{07401FD5-44AF-467F-B477-3BBA7F159C5D}" presName="root2" presStyleCnt="0"/>
      <dgm:spPr/>
    </dgm:pt>
    <dgm:pt modelId="{ADF615BE-74E1-4633-9E9A-EECF388978A9}" type="pres">
      <dgm:prSet presAssocID="{07401FD5-44AF-467F-B477-3BBA7F159C5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FA195E6-400B-4B97-A316-A6161475040A}" type="pres">
      <dgm:prSet presAssocID="{07401FD5-44AF-467F-B477-3BBA7F159C5D}" presName="level3hierChild" presStyleCnt="0"/>
      <dgm:spPr/>
    </dgm:pt>
    <dgm:pt modelId="{727D88D8-333D-4BBB-99F8-1CB17547A7EF}" type="pres">
      <dgm:prSet presAssocID="{A979B8A7-8FF1-498A-96E4-583CEAF9C9B8}" presName="conn2-1" presStyleLbl="parChTrans1D2" presStyleIdx="3" presStyleCnt="4"/>
      <dgm:spPr/>
      <dgm:t>
        <a:bodyPr/>
        <a:lstStyle/>
        <a:p>
          <a:endParaRPr lang="cs-CZ"/>
        </a:p>
      </dgm:t>
    </dgm:pt>
    <dgm:pt modelId="{580E9946-03B0-49A9-B6E7-A8676E037C1A}" type="pres">
      <dgm:prSet presAssocID="{A979B8A7-8FF1-498A-96E4-583CEAF9C9B8}" presName="connTx" presStyleLbl="parChTrans1D2" presStyleIdx="3" presStyleCnt="4"/>
      <dgm:spPr/>
      <dgm:t>
        <a:bodyPr/>
        <a:lstStyle/>
        <a:p>
          <a:endParaRPr lang="cs-CZ"/>
        </a:p>
      </dgm:t>
    </dgm:pt>
    <dgm:pt modelId="{4549279A-F762-4869-88C4-9FA01F8A87DF}" type="pres">
      <dgm:prSet presAssocID="{F0890663-F655-410D-B35A-429AE9FF7CCE}" presName="root2" presStyleCnt="0"/>
      <dgm:spPr/>
    </dgm:pt>
    <dgm:pt modelId="{A6A561BA-4477-4EFC-BDDE-2B31F1CA773C}" type="pres">
      <dgm:prSet presAssocID="{F0890663-F655-410D-B35A-429AE9FF7CCE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A68175A-A2FB-40B6-9E83-709F3D5D9A85}" type="pres">
      <dgm:prSet presAssocID="{F0890663-F655-410D-B35A-429AE9FF7CCE}" presName="level3hierChild" presStyleCnt="0"/>
      <dgm:spPr/>
    </dgm:pt>
  </dgm:ptLst>
  <dgm:cxnLst>
    <dgm:cxn modelId="{54DF2EDD-8992-48BC-8C7F-CEB7CE467948}" type="presOf" srcId="{CB2817DC-8E98-4A14-AB03-79E004FD0E55}" destId="{E1A28153-A8D4-45F5-8DE3-DF01C66B977D}" srcOrd="1" destOrd="0" presId="urn:microsoft.com/office/officeart/2005/8/layout/hierarchy2"/>
    <dgm:cxn modelId="{43FFE03B-DC77-4810-9754-EB675AFA1D99}" type="presOf" srcId="{3D01381B-7C2D-4A5E-9110-5376C18DA137}" destId="{5FBE9F26-556D-4FB3-B4C5-35897BD65A6C}" srcOrd="0" destOrd="0" presId="urn:microsoft.com/office/officeart/2005/8/layout/hierarchy2"/>
    <dgm:cxn modelId="{CEBF6213-7FBD-4D91-8783-317E46C60D9A}" srcId="{66149235-1316-4B66-9061-EAAB7136E033}" destId="{1B4ED423-811F-4A6C-8C3D-B556A66F8714}" srcOrd="0" destOrd="0" parTransId="{E897FBA6-3C19-413A-9407-93B78D35481A}" sibTransId="{AE83006A-CC66-4300-A6E6-245DA2147E18}"/>
    <dgm:cxn modelId="{1587EDEE-B93E-4AB6-AE77-4CFA62D97B09}" type="presOf" srcId="{DFB07409-C274-4F35-AA72-174B3C80EF95}" destId="{4B21773F-B026-440B-8BED-9FFFC3EFB8B2}" srcOrd="0" destOrd="0" presId="urn:microsoft.com/office/officeart/2005/8/layout/hierarchy2"/>
    <dgm:cxn modelId="{AD3FC03F-D137-4AC5-85F6-BDE59E4C58AA}" type="presOf" srcId="{89540F4D-5A5A-417A-B738-01C425B170BA}" destId="{9EAA7513-05B8-47C9-9512-29E288EE34EC}" srcOrd="0" destOrd="0" presId="urn:microsoft.com/office/officeart/2005/8/layout/hierarchy2"/>
    <dgm:cxn modelId="{204DEB2C-ABE3-4A66-B9E1-B63EEBE83BC1}" type="presOf" srcId="{E897FBA6-3C19-413A-9407-93B78D35481A}" destId="{CAB3D996-2225-4BAE-8DF1-A556E95874E5}" srcOrd="0" destOrd="0" presId="urn:microsoft.com/office/officeart/2005/8/layout/hierarchy2"/>
    <dgm:cxn modelId="{3157782B-9758-4D5B-9863-69046B11F8D0}" type="presOf" srcId="{98D36AD2-FDDB-4F1A-8476-A7617EE0A1AE}" destId="{EAF1A2D0-564D-4074-9B6A-441805864F30}" srcOrd="1" destOrd="0" presId="urn:microsoft.com/office/officeart/2005/8/layout/hierarchy2"/>
    <dgm:cxn modelId="{BCC32897-04CD-4D40-8359-960BF5BE967E}" type="presOf" srcId="{9F90E4C3-4174-4451-9566-18BDA7C60BE2}" destId="{FF423DA4-0E03-43C1-830B-C4C4D8112B5C}" srcOrd="0" destOrd="0" presId="urn:microsoft.com/office/officeart/2005/8/layout/hierarchy2"/>
    <dgm:cxn modelId="{A0F10022-29F7-4AC9-A873-B3F0D63A4FDB}" srcId="{66149235-1316-4B66-9061-EAAB7136E033}" destId="{F0890663-F655-410D-B35A-429AE9FF7CCE}" srcOrd="3" destOrd="0" parTransId="{A979B8A7-8FF1-498A-96E4-583CEAF9C9B8}" sibTransId="{24D811BE-129A-466E-B983-A7753E5196B5}"/>
    <dgm:cxn modelId="{C99709DF-8615-456B-BC1B-0BF7711C7D91}" srcId="{1B4ED423-811F-4A6C-8C3D-B556A66F8714}" destId="{9F90E4C3-4174-4451-9566-18BDA7C60BE2}" srcOrd="0" destOrd="0" parTransId="{D18F8145-FF3B-4910-9638-9A831C42844E}" sibTransId="{E5F12464-41E5-46A0-9828-8494BB7CC1A5}"/>
    <dgm:cxn modelId="{4DC6EE03-272B-4FEB-BBF8-5D17ADEC4ABC}" type="presOf" srcId="{B5186584-73CF-4D51-83FF-73EF4E905338}" destId="{28E14C19-5AD3-4CDF-8079-614A3E9E4DC6}" srcOrd="0" destOrd="0" presId="urn:microsoft.com/office/officeart/2005/8/layout/hierarchy2"/>
    <dgm:cxn modelId="{0ACE565D-E315-44E0-B819-E2B7ED8F58D0}" type="presOf" srcId="{812CA49D-C506-4E64-A3D6-FFCF47363869}" destId="{B56806A9-631E-4E51-90E6-81EAE664E368}" srcOrd="0" destOrd="0" presId="urn:microsoft.com/office/officeart/2005/8/layout/hierarchy2"/>
    <dgm:cxn modelId="{056BCDF3-0FAC-4FD4-A075-35486940CA9E}" srcId="{812CA49D-C506-4E64-A3D6-FFCF47363869}" destId="{2269DE67-561A-4B0E-84B8-AE68030BD476}" srcOrd="1" destOrd="0" parTransId="{DFB07409-C274-4F35-AA72-174B3C80EF95}" sibTransId="{5D855A80-14B8-4DE3-9219-A2D5CEEDE62C}"/>
    <dgm:cxn modelId="{32A2AB47-9407-4297-82CC-D788ABF7DB44}" srcId="{66149235-1316-4B66-9061-EAAB7136E033}" destId="{812CA49D-C506-4E64-A3D6-FFCF47363869}" srcOrd="1" destOrd="0" parTransId="{98D36AD2-FDDB-4F1A-8476-A7617EE0A1AE}" sibTransId="{A1239A01-0B5A-4051-AB46-10A9338F5F5A}"/>
    <dgm:cxn modelId="{FB8C0377-8E02-4B8C-9E76-FDDA251084A6}" type="presOf" srcId="{2269DE67-561A-4B0E-84B8-AE68030BD476}" destId="{F9A8FD51-5E43-48D8-9BE3-C7C0F3EE180B}" srcOrd="0" destOrd="0" presId="urn:microsoft.com/office/officeart/2005/8/layout/hierarchy2"/>
    <dgm:cxn modelId="{138CE153-2346-47C1-8CE3-02449760ACF4}" srcId="{B5186584-73CF-4D51-83FF-73EF4E905338}" destId="{66149235-1316-4B66-9061-EAAB7136E033}" srcOrd="0" destOrd="0" parTransId="{56876148-C814-455C-8967-184BF2A12117}" sibTransId="{EFDB07FD-F762-4A7F-A36E-24BA21BC2BF5}"/>
    <dgm:cxn modelId="{F14A2A00-E15A-418B-A66A-673D2F87F19F}" type="presOf" srcId="{1B4ED423-811F-4A6C-8C3D-B556A66F8714}" destId="{795886B0-BE58-4228-A662-04C91EB67F62}" srcOrd="0" destOrd="0" presId="urn:microsoft.com/office/officeart/2005/8/layout/hierarchy2"/>
    <dgm:cxn modelId="{B094926C-7C80-4077-8635-AAB2139136E0}" type="presOf" srcId="{CB2817DC-8E98-4A14-AB03-79E004FD0E55}" destId="{E12A40FE-7892-4212-B2B3-E3CFB36E82AD}" srcOrd="0" destOrd="0" presId="urn:microsoft.com/office/officeart/2005/8/layout/hierarchy2"/>
    <dgm:cxn modelId="{C5BAC825-52A3-4241-9B69-C719A6D907AA}" type="presOf" srcId="{07401FD5-44AF-467F-B477-3BBA7F159C5D}" destId="{ADF615BE-74E1-4633-9E9A-EECF388978A9}" srcOrd="0" destOrd="0" presId="urn:microsoft.com/office/officeart/2005/8/layout/hierarchy2"/>
    <dgm:cxn modelId="{D62344B4-99F7-429C-8350-FDDF0F4174AE}" srcId="{66149235-1316-4B66-9061-EAAB7136E033}" destId="{07401FD5-44AF-467F-B477-3BBA7F159C5D}" srcOrd="2" destOrd="0" parTransId="{34B1B07E-A276-4BC3-AC36-536D005F29AF}" sibTransId="{AED3F516-A81D-4868-90A9-2052AC77AB7E}"/>
    <dgm:cxn modelId="{D217464C-1F83-4FED-97C7-074A79FE034D}" type="presOf" srcId="{D18F8145-FF3B-4910-9638-9A831C42844E}" destId="{D16A25F3-135C-47C8-9951-602942E26C0E}" srcOrd="1" destOrd="0" presId="urn:microsoft.com/office/officeart/2005/8/layout/hierarchy2"/>
    <dgm:cxn modelId="{E2021841-B69F-47FA-99F8-557D6706B32F}" type="presOf" srcId="{DFB07409-C274-4F35-AA72-174B3C80EF95}" destId="{F94B3222-2058-4E42-9A8F-369C90296238}" srcOrd="1" destOrd="0" presId="urn:microsoft.com/office/officeart/2005/8/layout/hierarchy2"/>
    <dgm:cxn modelId="{F8CB819E-185C-489F-954A-7339DAFE0D6C}" type="presOf" srcId="{F0890663-F655-410D-B35A-429AE9FF7CCE}" destId="{A6A561BA-4477-4EFC-BDDE-2B31F1CA773C}" srcOrd="0" destOrd="0" presId="urn:microsoft.com/office/officeart/2005/8/layout/hierarchy2"/>
    <dgm:cxn modelId="{EF157462-4C36-4383-A777-0F9D8EE16E44}" type="presOf" srcId="{98D36AD2-FDDB-4F1A-8476-A7617EE0A1AE}" destId="{AEBC6C26-D651-41F8-BFDF-02A9941989EC}" srcOrd="0" destOrd="0" presId="urn:microsoft.com/office/officeart/2005/8/layout/hierarchy2"/>
    <dgm:cxn modelId="{20B2D859-CBC7-4C9B-906B-041A0A59006E}" type="presOf" srcId="{66149235-1316-4B66-9061-EAAB7136E033}" destId="{B009612A-1E37-4C89-8F6E-32CE5A85A5CB}" srcOrd="0" destOrd="0" presId="urn:microsoft.com/office/officeart/2005/8/layout/hierarchy2"/>
    <dgm:cxn modelId="{B2FA4B49-02D6-46F7-A59A-7DBC51E5D876}" type="presOf" srcId="{BE8D32DD-CEF3-4E82-BB7D-B7E961C93B60}" destId="{931425C7-45C7-479E-80FD-227A42927E83}" srcOrd="0" destOrd="0" presId="urn:microsoft.com/office/officeart/2005/8/layout/hierarchy2"/>
    <dgm:cxn modelId="{900F82C9-83FD-40AB-9170-F6406E7AD894}" type="presOf" srcId="{A979B8A7-8FF1-498A-96E4-583CEAF9C9B8}" destId="{580E9946-03B0-49A9-B6E7-A8676E037C1A}" srcOrd="1" destOrd="0" presId="urn:microsoft.com/office/officeart/2005/8/layout/hierarchy2"/>
    <dgm:cxn modelId="{DA725CC0-D488-4D97-8DF0-74C82338AFFF}" srcId="{1B4ED423-811F-4A6C-8C3D-B556A66F8714}" destId="{3D01381B-7C2D-4A5E-9110-5376C18DA137}" srcOrd="1" destOrd="0" parTransId="{CB2817DC-8E98-4A14-AB03-79E004FD0E55}" sibTransId="{00F27F8A-AC32-4900-9794-D68E9AEB49BC}"/>
    <dgm:cxn modelId="{D180FA46-408A-499E-9F0B-64A9061CC966}" type="presOf" srcId="{E897FBA6-3C19-413A-9407-93B78D35481A}" destId="{2FD1D27E-352A-4F9A-B7DE-10EFD9780F97}" srcOrd="1" destOrd="0" presId="urn:microsoft.com/office/officeart/2005/8/layout/hierarchy2"/>
    <dgm:cxn modelId="{07808829-CA27-4A8B-9139-FA5A7AFFDE32}" type="presOf" srcId="{BE8D32DD-CEF3-4E82-BB7D-B7E961C93B60}" destId="{02272513-61F2-4D78-90C9-A3C5444016B5}" srcOrd="1" destOrd="0" presId="urn:microsoft.com/office/officeart/2005/8/layout/hierarchy2"/>
    <dgm:cxn modelId="{8C35C4BD-55E2-4550-8638-AA713A7AA396}" type="presOf" srcId="{A979B8A7-8FF1-498A-96E4-583CEAF9C9B8}" destId="{727D88D8-333D-4BBB-99F8-1CB17547A7EF}" srcOrd="0" destOrd="0" presId="urn:microsoft.com/office/officeart/2005/8/layout/hierarchy2"/>
    <dgm:cxn modelId="{8CCB4173-1271-4127-BE47-27305B2E1D3B}" type="presOf" srcId="{D18F8145-FF3B-4910-9638-9A831C42844E}" destId="{BF46A29F-2B3B-48A4-9860-4166C1858E8E}" srcOrd="0" destOrd="0" presId="urn:microsoft.com/office/officeart/2005/8/layout/hierarchy2"/>
    <dgm:cxn modelId="{4942CFC5-C3C1-4D9C-B4C7-39E713635F8F}" srcId="{812CA49D-C506-4E64-A3D6-FFCF47363869}" destId="{89540F4D-5A5A-417A-B738-01C425B170BA}" srcOrd="0" destOrd="0" parTransId="{BE8D32DD-CEF3-4E82-BB7D-B7E961C93B60}" sibTransId="{2A807B9A-940E-4FA0-99EE-63D0C827626E}"/>
    <dgm:cxn modelId="{366953D8-B177-406E-9105-A5793ED2CA4B}" type="presOf" srcId="{34B1B07E-A276-4BC3-AC36-536D005F29AF}" destId="{D92C250A-B076-4A84-B5B6-67345AC88743}" srcOrd="1" destOrd="0" presId="urn:microsoft.com/office/officeart/2005/8/layout/hierarchy2"/>
    <dgm:cxn modelId="{20D48A36-7D2F-435B-8951-5DB9ABEAF05E}" type="presOf" srcId="{34B1B07E-A276-4BC3-AC36-536D005F29AF}" destId="{8305F0BD-C8F5-43FA-BA58-E88F6C974149}" srcOrd="0" destOrd="0" presId="urn:microsoft.com/office/officeart/2005/8/layout/hierarchy2"/>
    <dgm:cxn modelId="{D5E04778-85F2-4C4C-8BE1-EE633DFABBD4}" type="presParOf" srcId="{28E14C19-5AD3-4CDF-8079-614A3E9E4DC6}" destId="{E1F90ABC-6508-4073-AD83-E7CB0EF3E0DF}" srcOrd="0" destOrd="0" presId="urn:microsoft.com/office/officeart/2005/8/layout/hierarchy2"/>
    <dgm:cxn modelId="{2A34B515-EFD5-499B-8887-3DE699EA32CC}" type="presParOf" srcId="{E1F90ABC-6508-4073-AD83-E7CB0EF3E0DF}" destId="{B009612A-1E37-4C89-8F6E-32CE5A85A5CB}" srcOrd="0" destOrd="0" presId="urn:microsoft.com/office/officeart/2005/8/layout/hierarchy2"/>
    <dgm:cxn modelId="{7256357E-1E39-4741-8D08-AAE5F842B5F1}" type="presParOf" srcId="{E1F90ABC-6508-4073-AD83-E7CB0EF3E0DF}" destId="{298B4158-DEFB-4B50-9BD4-5BD88CEF5E5C}" srcOrd="1" destOrd="0" presId="urn:microsoft.com/office/officeart/2005/8/layout/hierarchy2"/>
    <dgm:cxn modelId="{A0A4FFCB-9B55-47B1-933D-198FCF571884}" type="presParOf" srcId="{298B4158-DEFB-4B50-9BD4-5BD88CEF5E5C}" destId="{CAB3D996-2225-4BAE-8DF1-A556E95874E5}" srcOrd="0" destOrd="0" presId="urn:microsoft.com/office/officeart/2005/8/layout/hierarchy2"/>
    <dgm:cxn modelId="{31EF8FB6-BB9D-4404-8149-85ECBC3CE61D}" type="presParOf" srcId="{CAB3D996-2225-4BAE-8DF1-A556E95874E5}" destId="{2FD1D27E-352A-4F9A-B7DE-10EFD9780F97}" srcOrd="0" destOrd="0" presId="urn:microsoft.com/office/officeart/2005/8/layout/hierarchy2"/>
    <dgm:cxn modelId="{03DBBCD8-F755-478E-A89D-6EC630E219F7}" type="presParOf" srcId="{298B4158-DEFB-4B50-9BD4-5BD88CEF5E5C}" destId="{1512CCBE-7E71-4875-9405-F15883D8261C}" srcOrd="1" destOrd="0" presId="urn:microsoft.com/office/officeart/2005/8/layout/hierarchy2"/>
    <dgm:cxn modelId="{9CDD4011-7AFF-4AAE-98A4-6066F0ED29E9}" type="presParOf" srcId="{1512CCBE-7E71-4875-9405-F15883D8261C}" destId="{795886B0-BE58-4228-A662-04C91EB67F62}" srcOrd="0" destOrd="0" presId="urn:microsoft.com/office/officeart/2005/8/layout/hierarchy2"/>
    <dgm:cxn modelId="{BAC664C8-7289-40EF-8541-CC9108ECC130}" type="presParOf" srcId="{1512CCBE-7E71-4875-9405-F15883D8261C}" destId="{E06808BC-D3A4-4845-A3C6-CB0D404AC7BE}" srcOrd="1" destOrd="0" presId="urn:microsoft.com/office/officeart/2005/8/layout/hierarchy2"/>
    <dgm:cxn modelId="{EA51B0AF-7ABB-47E7-94A8-04E64E91B8A4}" type="presParOf" srcId="{E06808BC-D3A4-4845-A3C6-CB0D404AC7BE}" destId="{BF46A29F-2B3B-48A4-9860-4166C1858E8E}" srcOrd="0" destOrd="0" presId="urn:microsoft.com/office/officeart/2005/8/layout/hierarchy2"/>
    <dgm:cxn modelId="{A84B4439-732E-4D37-B77A-2EA9919F05DF}" type="presParOf" srcId="{BF46A29F-2B3B-48A4-9860-4166C1858E8E}" destId="{D16A25F3-135C-47C8-9951-602942E26C0E}" srcOrd="0" destOrd="0" presId="urn:microsoft.com/office/officeart/2005/8/layout/hierarchy2"/>
    <dgm:cxn modelId="{0A2E1EB0-3CB9-4CF2-810D-BDED3408BC53}" type="presParOf" srcId="{E06808BC-D3A4-4845-A3C6-CB0D404AC7BE}" destId="{F33F5431-F944-47E8-90F2-D11E02ACAEBA}" srcOrd="1" destOrd="0" presId="urn:microsoft.com/office/officeart/2005/8/layout/hierarchy2"/>
    <dgm:cxn modelId="{8F5E6F65-D17D-4363-9C30-87ACCB283C17}" type="presParOf" srcId="{F33F5431-F944-47E8-90F2-D11E02ACAEBA}" destId="{FF423DA4-0E03-43C1-830B-C4C4D8112B5C}" srcOrd="0" destOrd="0" presId="urn:microsoft.com/office/officeart/2005/8/layout/hierarchy2"/>
    <dgm:cxn modelId="{BC72164A-72EA-4933-9F4B-74C566CC9849}" type="presParOf" srcId="{F33F5431-F944-47E8-90F2-D11E02ACAEBA}" destId="{A4CDCCD5-03D8-4ED7-B9B8-7A677EB97342}" srcOrd="1" destOrd="0" presId="urn:microsoft.com/office/officeart/2005/8/layout/hierarchy2"/>
    <dgm:cxn modelId="{43685B87-B805-45C3-BA3F-A25DC6F3981C}" type="presParOf" srcId="{E06808BC-D3A4-4845-A3C6-CB0D404AC7BE}" destId="{E12A40FE-7892-4212-B2B3-E3CFB36E82AD}" srcOrd="2" destOrd="0" presId="urn:microsoft.com/office/officeart/2005/8/layout/hierarchy2"/>
    <dgm:cxn modelId="{581EA71F-D7BB-4354-92D1-4721032695AE}" type="presParOf" srcId="{E12A40FE-7892-4212-B2B3-E3CFB36E82AD}" destId="{E1A28153-A8D4-45F5-8DE3-DF01C66B977D}" srcOrd="0" destOrd="0" presId="urn:microsoft.com/office/officeart/2005/8/layout/hierarchy2"/>
    <dgm:cxn modelId="{95717985-5CE1-440A-9C00-CC9153D93841}" type="presParOf" srcId="{E06808BC-D3A4-4845-A3C6-CB0D404AC7BE}" destId="{68A6B7ED-5A5D-483B-AAD6-9500317B651C}" srcOrd="3" destOrd="0" presId="urn:microsoft.com/office/officeart/2005/8/layout/hierarchy2"/>
    <dgm:cxn modelId="{CC591EA0-AC99-444D-96A3-9F441C6F9F66}" type="presParOf" srcId="{68A6B7ED-5A5D-483B-AAD6-9500317B651C}" destId="{5FBE9F26-556D-4FB3-B4C5-35897BD65A6C}" srcOrd="0" destOrd="0" presId="urn:microsoft.com/office/officeart/2005/8/layout/hierarchy2"/>
    <dgm:cxn modelId="{CB84234B-7C9E-47FF-A06B-B9439935D0D6}" type="presParOf" srcId="{68A6B7ED-5A5D-483B-AAD6-9500317B651C}" destId="{1C4F4B29-7094-4CBC-AB49-5F926C2694EB}" srcOrd="1" destOrd="0" presId="urn:microsoft.com/office/officeart/2005/8/layout/hierarchy2"/>
    <dgm:cxn modelId="{9792A39B-CE84-4BC9-AE01-21F5CC334448}" type="presParOf" srcId="{298B4158-DEFB-4B50-9BD4-5BD88CEF5E5C}" destId="{AEBC6C26-D651-41F8-BFDF-02A9941989EC}" srcOrd="2" destOrd="0" presId="urn:microsoft.com/office/officeart/2005/8/layout/hierarchy2"/>
    <dgm:cxn modelId="{868FCF45-A51B-4702-94DD-50FC972E3174}" type="presParOf" srcId="{AEBC6C26-D651-41F8-BFDF-02A9941989EC}" destId="{EAF1A2D0-564D-4074-9B6A-441805864F30}" srcOrd="0" destOrd="0" presId="urn:microsoft.com/office/officeart/2005/8/layout/hierarchy2"/>
    <dgm:cxn modelId="{9AC8A6C6-0B0B-46F6-A517-0F35FDED31BF}" type="presParOf" srcId="{298B4158-DEFB-4B50-9BD4-5BD88CEF5E5C}" destId="{0D1C1D17-2047-4F54-95F3-452868E68A7E}" srcOrd="3" destOrd="0" presId="urn:microsoft.com/office/officeart/2005/8/layout/hierarchy2"/>
    <dgm:cxn modelId="{219D2848-EE0F-4803-8255-D78B6349D443}" type="presParOf" srcId="{0D1C1D17-2047-4F54-95F3-452868E68A7E}" destId="{B56806A9-631E-4E51-90E6-81EAE664E368}" srcOrd="0" destOrd="0" presId="urn:microsoft.com/office/officeart/2005/8/layout/hierarchy2"/>
    <dgm:cxn modelId="{903502FB-BBBE-43B3-ABB1-9B254EE7B2EF}" type="presParOf" srcId="{0D1C1D17-2047-4F54-95F3-452868E68A7E}" destId="{3B158F0A-0EEB-4C17-B754-291983C31A46}" srcOrd="1" destOrd="0" presId="urn:microsoft.com/office/officeart/2005/8/layout/hierarchy2"/>
    <dgm:cxn modelId="{B8C0484C-4811-4362-A70A-886BE6F570B7}" type="presParOf" srcId="{3B158F0A-0EEB-4C17-B754-291983C31A46}" destId="{931425C7-45C7-479E-80FD-227A42927E83}" srcOrd="0" destOrd="0" presId="urn:microsoft.com/office/officeart/2005/8/layout/hierarchy2"/>
    <dgm:cxn modelId="{59BF83EA-E0D1-46D3-8036-F84722555AF1}" type="presParOf" srcId="{931425C7-45C7-479E-80FD-227A42927E83}" destId="{02272513-61F2-4D78-90C9-A3C5444016B5}" srcOrd="0" destOrd="0" presId="urn:microsoft.com/office/officeart/2005/8/layout/hierarchy2"/>
    <dgm:cxn modelId="{CEAB04E9-0886-4E85-81B1-C2E99FF538A8}" type="presParOf" srcId="{3B158F0A-0EEB-4C17-B754-291983C31A46}" destId="{F50CD3A4-5EEE-4F3E-8954-21204C8F0C6F}" srcOrd="1" destOrd="0" presId="urn:microsoft.com/office/officeart/2005/8/layout/hierarchy2"/>
    <dgm:cxn modelId="{E7E81138-9ADF-4E43-B40C-FD65FDA28E9D}" type="presParOf" srcId="{F50CD3A4-5EEE-4F3E-8954-21204C8F0C6F}" destId="{9EAA7513-05B8-47C9-9512-29E288EE34EC}" srcOrd="0" destOrd="0" presId="urn:microsoft.com/office/officeart/2005/8/layout/hierarchy2"/>
    <dgm:cxn modelId="{547E3C8A-20E2-4DAD-8544-573086FB1481}" type="presParOf" srcId="{F50CD3A4-5EEE-4F3E-8954-21204C8F0C6F}" destId="{3EE6D2C1-3190-4B9F-97F5-7DEF941AA650}" srcOrd="1" destOrd="0" presId="urn:microsoft.com/office/officeart/2005/8/layout/hierarchy2"/>
    <dgm:cxn modelId="{16C3FAA3-324B-4BE9-8A13-DA7F420FE951}" type="presParOf" srcId="{3B158F0A-0EEB-4C17-B754-291983C31A46}" destId="{4B21773F-B026-440B-8BED-9FFFC3EFB8B2}" srcOrd="2" destOrd="0" presId="urn:microsoft.com/office/officeart/2005/8/layout/hierarchy2"/>
    <dgm:cxn modelId="{907D57F0-D038-4C27-96FB-7D473B91071F}" type="presParOf" srcId="{4B21773F-B026-440B-8BED-9FFFC3EFB8B2}" destId="{F94B3222-2058-4E42-9A8F-369C90296238}" srcOrd="0" destOrd="0" presId="urn:microsoft.com/office/officeart/2005/8/layout/hierarchy2"/>
    <dgm:cxn modelId="{57C46323-B404-4088-857E-6C889F4E9A38}" type="presParOf" srcId="{3B158F0A-0EEB-4C17-B754-291983C31A46}" destId="{F563A0A0-6E93-4E1F-B23B-C6639D5E9559}" srcOrd="3" destOrd="0" presId="urn:microsoft.com/office/officeart/2005/8/layout/hierarchy2"/>
    <dgm:cxn modelId="{17D45659-BD41-4C4B-B140-08EAB7AC111E}" type="presParOf" srcId="{F563A0A0-6E93-4E1F-B23B-C6639D5E9559}" destId="{F9A8FD51-5E43-48D8-9BE3-C7C0F3EE180B}" srcOrd="0" destOrd="0" presId="urn:microsoft.com/office/officeart/2005/8/layout/hierarchy2"/>
    <dgm:cxn modelId="{8060D2C2-C816-407E-A337-47A672D50777}" type="presParOf" srcId="{F563A0A0-6E93-4E1F-B23B-C6639D5E9559}" destId="{AE7EEA45-2BD8-4AB0-A427-D9FBE1FA208B}" srcOrd="1" destOrd="0" presId="urn:microsoft.com/office/officeart/2005/8/layout/hierarchy2"/>
    <dgm:cxn modelId="{AD3AF728-6909-4E34-8431-DA99FB3DD884}" type="presParOf" srcId="{298B4158-DEFB-4B50-9BD4-5BD88CEF5E5C}" destId="{8305F0BD-C8F5-43FA-BA58-E88F6C974149}" srcOrd="4" destOrd="0" presId="urn:microsoft.com/office/officeart/2005/8/layout/hierarchy2"/>
    <dgm:cxn modelId="{0620703D-2E3A-458C-A838-C8F9A3195477}" type="presParOf" srcId="{8305F0BD-C8F5-43FA-BA58-E88F6C974149}" destId="{D92C250A-B076-4A84-B5B6-67345AC88743}" srcOrd="0" destOrd="0" presId="urn:microsoft.com/office/officeart/2005/8/layout/hierarchy2"/>
    <dgm:cxn modelId="{30E6CEDE-C83A-4195-89F5-37455E7181E8}" type="presParOf" srcId="{298B4158-DEFB-4B50-9BD4-5BD88CEF5E5C}" destId="{925C9BBC-FD87-4A51-A376-8549533E346C}" srcOrd="5" destOrd="0" presId="urn:microsoft.com/office/officeart/2005/8/layout/hierarchy2"/>
    <dgm:cxn modelId="{8BC56407-D5CB-497A-97A7-25D40457FF64}" type="presParOf" srcId="{925C9BBC-FD87-4A51-A376-8549533E346C}" destId="{ADF615BE-74E1-4633-9E9A-EECF388978A9}" srcOrd="0" destOrd="0" presId="urn:microsoft.com/office/officeart/2005/8/layout/hierarchy2"/>
    <dgm:cxn modelId="{186D2E93-6516-406E-AF75-5E89FCB9F011}" type="presParOf" srcId="{925C9BBC-FD87-4A51-A376-8549533E346C}" destId="{1FA195E6-400B-4B97-A316-A6161475040A}" srcOrd="1" destOrd="0" presId="urn:microsoft.com/office/officeart/2005/8/layout/hierarchy2"/>
    <dgm:cxn modelId="{3F7E09FE-3525-4A01-AB52-244FBBBD2D74}" type="presParOf" srcId="{298B4158-DEFB-4B50-9BD4-5BD88CEF5E5C}" destId="{727D88D8-333D-4BBB-99F8-1CB17547A7EF}" srcOrd="6" destOrd="0" presId="urn:microsoft.com/office/officeart/2005/8/layout/hierarchy2"/>
    <dgm:cxn modelId="{0E95FC4B-03CA-4E7F-9825-F097B8DF84A2}" type="presParOf" srcId="{727D88D8-333D-4BBB-99F8-1CB17547A7EF}" destId="{580E9946-03B0-49A9-B6E7-A8676E037C1A}" srcOrd="0" destOrd="0" presId="urn:microsoft.com/office/officeart/2005/8/layout/hierarchy2"/>
    <dgm:cxn modelId="{BBC2A58D-126F-4311-A554-73B0550FF620}" type="presParOf" srcId="{298B4158-DEFB-4B50-9BD4-5BD88CEF5E5C}" destId="{4549279A-F762-4869-88C4-9FA01F8A87DF}" srcOrd="7" destOrd="0" presId="urn:microsoft.com/office/officeart/2005/8/layout/hierarchy2"/>
    <dgm:cxn modelId="{C5C5F9F7-157D-48A9-B8C8-1BF97A0D61D1}" type="presParOf" srcId="{4549279A-F762-4869-88C4-9FA01F8A87DF}" destId="{A6A561BA-4477-4EFC-BDDE-2B31F1CA773C}" srcOrd="0" destOrd="0" presId="urn:microsoft.com/office/officeart/2005/8/layout/hierarchy2"/>
    <dgm:cxn modelId="{C265F1F4-E218-49A9-8682-44E08E3C35F6}" type="presParOf" srcId="{4549279A-F762-4869-88C4-9FA01F8A87DF}" destId="{4A68175A-A2FB-40B6-9E83-709F3D5D9A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034D0E-5745-4C5E-A8B5-A213C84D372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B68A8718-8E71-4226-B450-D15EEBABA5D6}">
      <dgm:prSet phldrT="[Text]"/>
      <dgm:spPr/>
      <dgm:t>
        <a:bodyPr/>
        <a:lstStyle/>
        <a:p>
          <a:r>
            <a:rPr lang="cs-CZ" b="1" dirty="0" smtClean="0"/>
            <a:t>Joseph Heller </a:t>
          </a:r>
          <a:r>
            <a:rPr lang="cs-CZ" dirty="0" smtClean="0"/>
            <a:t>(1923 – 1999)</a:t>
          </a:r>
          <a:endParaRPr lang="cs-CZ" dirty="0"/>
        </a:p>
      </dgm:t>
    </dgm:pt>
    <dgm:pt modelId="{17506509-0A57-4BBE-BBD4-025B924EFABD}" type="parTrans" cxnId="{1C8CBFE6-FAA1-4ED6-8376-F8B48A3300C2}">
      <dgm:prSet/>
      <dgm:spPr/>
      <dgm:t>
        <a:bodyPr/>
        <a:lstStyle/>
        <a:p>
          <a:endParaRPr lang="cs-CZ"/>
        </a:p>
      </dgm:t>
    </dgm:pt>
    <dgm:pt modelId="{63DFC11A-8AC6-478D-AA59-66656270C155}" type="sibTrans" cxnId="{1C8CBFE6-FAA1-4ED6-8376-F8B48A3300C2}">
      <dgm:prSet/>
      <dgm:spPr/>
      <dgm:t>
        <a:bodyPr/>
        <a:lstStyle/>
        <a:p>
          <a:endParaRPr lang="cs-CZ"/>
        </a:p>
      </dgm:t>
    </dgm:pt>
    <dgm:pt modelId="{0C66254A-2479-4D50-9687-05E3B1A8AC6C}">
      <dgm:prSet/>
      <dgm:spPr/>
      <dgm:t>
        <a:bodyPr/>
        <a:lstStyle/>
        <a:p>
          <a:r>
            <a:rPr lang="cs-CZ" b="1" dirty="0" smtClean="0"/>
            <a:t>Stephen King </a:t>
          </a:r>
          <a:r>
            <a:rPr lang="cs-CZ" dirty="0" smtClean="0"/>
            <a:t>(1947)</a:t>
          </a:r>
        </a:p>
      </dgm:t>
    </dgm:pt>
    <dgm:pt modelId="{C00B4212-2E51-4353-BB9A-BB25958702C7}" type="parTrans" cxnId="{F6F70693-B01D-4E1A-B1BF-FB8A318DA4EA}">
      <dgm:prSet/>
      <dgm:spPr/>
      <dgm:t>
        <a:bodyPr/>
        <a:lstStyle/>
        <a:p>
          <a:endParaRPr lang="cs-CZ"/>
        </a:p>
      </dgm:t>
    </dgm:pt>
    <dgm:pt modelId="{7425D165-119E-461E-B78A-A7E125152BAD}" type="sibTrans" cxnId="{F6F70693-B01D-4E1A-B1BF-FB8A318DA4EA}">
      <dgm:prSet/>
      <dgm:spPr/>
      <dgm:t>
        <a:bodyPr/>
        <a:lstStyle/>
        <a:p>
          <a:endParaRPr lang="cs-CZ"/>
        </a:p>
      </dgm:t>
    </dgm:pt>
    <dgm:pt modelId="{4EAFC17D-6C5A-4030-8600-D5A196FB2B7E}">
      <dgm:prSet/>
      <dgm:spPr/>
      <dgm:t>
        <a:bodyPr/>
        <a:lstStyle/>
        <a:p>
          <a:r>
            <a:rPr lang="cs-CZ" b="1" dirty="0" smtClean="0"/>
            <a:t>David Salinger </a:t>
          </a:r>
          <a:r>
            <a:rPr lang="cs-CZ" dirty="0" smtClean="0"/>
            <a:t>(1919 – 2010) </a:t>
          </a:r>
        </a:p>
      </dgm:t>
    </dgm:pt>
    <dgm:pt modelId="{829633E8-9ABB-456A-81FF-62D843DF76EA}" type="parTrans" cxnId="{91490E18-B60D-4BBB-9832-9C149134B067}">
      <dgm:prSet/>
      <dgm:spPr/>
      <dgm:t>
        <a:bodyPr/>
        <a:lstStyle/>
        <a:p>
          <a:endParaRPr lang="cs-CZ"/>
        </a:p>
      </dgm:t>
    </dgm:pt>
    <dgm:pt modelId="{5AF678AD-6708-48A5-B790-55C5C6331522}" type="sibTrans" cxnId="{91490E18-B60D-4BBB-9832-9C149134B067}">
      <dgm:prSet/>
      <dgm:spPr/>
      <dgm:t>
        <a:bodyPr/>
        <a:lstStyle/>
        <a:p>
          <a:endParaRPr lang="cs-CZ"/>
        </a:p>
      </dgm:t>
    </dgm:pt>
    <dgm:pt modelId="{F0EC6AF5-80D7-4167-9D8F-F590AB94E3AC}">
      <dgm:prSet/>
      <dgm:spPr/>
      <dgm:t>
        <a:bodyPr/>
        <a:lstStyle/>
        <a:p>
          <a:r>
            <a:rPr lang="cs-CZ" b="1" dirty="0" smtClean="0"/>
            <a:t>William Saroyan </a:t>
          </a:r>
          <a:r>
            <a:rPr lang="cs-CZ" dirty="0" smtClean="0"/>
            <a:t>(1908 – 1981) </a:t>
          </a:r>
        </a:p>
      </dgm:t>
    </dgm:pt>
    <dgm:pt modelId="{E1FE6260-E48C-4176-8519-7FC8117AC916}" type="parTrans" cxnId="{9CCB0B90-1504-4560-95E0-54CB5E53AA7F}">
      <dgm:prSet/>
      <dgm:spPr/>
      <dgm:t>
        <a:bodyPr/>
        <a:lstStyle/>
        <a:p>
          <a:endParaRPr lang="cs-CZ"/>
        </a:p>
      </dgm:t>
    </dgm:pt>
    <dgm:pt modelId="{F70F661C-A938-449F-8F25-C7F36C0E159B}" type="sibTrans" cxnId="{9CCB0B90-1504-4560-95E0-54CB5E53AA7F}">
      <dgm:prSet/>
      <dgm:spPr/>
      <dgm:t>
        <a:bodyPr/>
        <a:lstStyle/>
        <a:p>
          <a:endParaRPr lang="cs-CZ"/>
        </a:p>
      </dgm:t>
    </dgm:pt>
    <dgm:pt modelId="{BB63E068-9A4B-4FE1-9CAB-D7F78F0F750E}">
      <dgm:prSet/>
      <dgm:spPr/>
      <dgm:t>
        <a:bodyPr/>
        <a:lstStyle/>
        <a:p>
          <a:r>
            <a:rPr lang="cs-CZ" b="1" dirty="0" smtClean="0"/>
            <a:t>William Styron </a:t>
          </a:r>
          <a:r>
            <a:rPr lang="cs-CZ" dirty="0" smtClean="0"/>
            <a:t>(1925 – 2006) </a:t>
          </a:r>
        </a:p>
      </dgm:t>
    </dgm:pt>
    <dgm:pt modelId="{B42B6A61-522A-41EE-A892-79E59D3206A4}" type="parTrans" cxnId="{EDE6C696-71F7-43A8-B7A5-668A1F81AE20}">
      <dgm:prSet/>
      <dgm:spPr/>
      <dgm:t>
        <a:bodyPr/>
        <a:lstStyle/>
        <a:p>
          <a:endParaRPr lang="cs-CZ"/>
        </a:p>
      </dgm:t>
    </dgm:pt>
    <dgm:pt modelId="{B9FB8EE9-AF75-418D-8D99-3E8F9326B74B}" type="sibTrans" cxnId="{EDE6C696-71F7-43A8-B7A5-668A1F81AE20}">
      <dgm:prSet/>
      <dgm:spPr/>
      <dgm:t>
        <a:bodyPr/>
        <a:lstStyle/>
        <a:p>
          <a:endParaRPr lang="cs-CZ"/>
        </a:p>
      </dgm:t>
    </dgm:pt>
    <dgm:pt modelId="{E961F424-52FC-4053-BEA0-87DC986B7DA0}">
      <dgm:prSet/>
      <dgm:spPr/>
      <dgm:t>
        <a:bodyPr/>
        <a:lstStyle/>
        <a:p>
          <a:r>
            <a:rPr lang="en-US" b="1" dirty="0" smtClean="0"/>
            <a:t>John Updike</a:t>
          </a:r>
          <a:r>
            <a:rPr lang="cs-CZ" b="1" dirty="0" smtClean="0"/>
            <a:t> </a:t>
          </a:r>
          <a:r>
            <a:rPr lang="cs-CZ" dirty="0" smtClean="0"/>
            <a:t>(1932 – 2009)</a:t>
          </a:r>
          <a:endParaRPr lang="en-US" dirty="0" smtClean="0"/>
        </a:p>
      </dgm:t>
    </dgm:pt>
    <dgm:pt modelId="{2279BAB5-5274-4EFB-BA1F-6BACF6EED5E8}" type="parTrans" cxnId="{1FBFACAF-2FEE-4575-9507-1A0E16122409}">
      <dgm:prSet/>
      <dgm:spPr/>
      <dgm:t>
        <a:bodyPr/>
        <a:lstStyle/>
        <a:p>
          <a:endParaRPr lang="cs-CZ"/>
        </a:p>
      </dgm:t>
    </dgm:pt>
    <dgm:pt modelId="{B32E531D-AF5F-4CF8-865F-F2D43C5C5C94}" type="sibTrans" cxnId="{1FBFACAF-2FEE-4575-9507-1A0E16122409}">
      <dgm:prSet/>
      <dgm:spPr/>
      <dgm:t>
        <a:bodyPr/>
        <a:lstStyle/>
        <a:p>
          <a:endParaRPr lang="cs-CZ"/>
        </a:p>
      </dgm:t>
    </dgm:pt>
    <dgm:pt modelId="{3EBA93C9-A5BA-49A6-8E9B-810FBE13D594}" type="pres">
      <dgm:prSet presAssocID="{3D034D0E-5745-4C5E-A8B5-A213C84D3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2392F93-486B-469E-96B2-2ED72A99DC6F}" type="pres">
      <dgm:prSet presAssocID="{B68A8718-8E71-4226-B450-D15EEBABA5D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0FC536-6C8F-415E-9919-3EEC01C422BF}" type="pres">
      <dgm:prSet presAssocID="{63DFC11A-8AC6-478D-AA59-66656270C155}" presName="spacer" presStyleCnt="0"/>
      <dgm:spPr/>
    </dgm:pt>
    <dgm:pt modelId="{32218322-6CC8-4582-B889-841DE000D50E}" type="pres">
      <dgm:prSet presAssocID="{0C66254A-2479-4D50-9687-05E3B1A8AC6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A5ED99-6DE4-452F-BFE7-BD325CC3AA75}" type="pres">
      <dgm:prSet presAssocID="{7425D165-119E-461E-B78A-A7E125152BAD}" presName="spacer" presStyleCnt="0"/>
      <dgm:spPr/>
    </dgm:pt>
    <dgm:pt modelId="{A0336EED-E3EC-4F06-80EE-7D80CEE14AD9}" type="pres">
      <dgm:prSet presAssocID="{4EAFC17D-6C5A-4030-8600-D5A196FB2B7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48BC43-9566-4258-ACC0-9ABB8D8F93E2}" type="pres">
      <dgm:prSet presAssocID="{5AF678AD-6708-48A5-B790-55C5C6331522}" presName="spacer" presStyleCnt="0"/>
      <dgm:spPr/>
    </dgm:pt>
    <dgm:pt modelId="{A464E0C6-F06E-4C01-A3E2-FC25479EE066}" type="pres">
      <dgm:prSet presAssocID="{F0EC6AF5-80D7-4167-9D8F-F590AB94E3A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B5159A-F360-4A07-89C7-05658B287FE1}" type="pres">
      <dgm:prSet presAssocID="{F70F661C-A938-449F-8F25-C7F36C0E159B}" presName="spacer" presStyleCnt="0"/>
      <dgm:spPr/>
    </dgm:pt>
    <dgm:pt modelId="{65B71665-DCB9-45DA-85FD-1C90FCBEC458}" type="pres">
      <dgm:prSet presAssocID="{BB63E068-9A4B-4FE1-9CAB-D7F78F0F750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F6F8DD-EA09-46EF-9011-06ABF0A023E4}" type="pres">
      <dgm:prSet presAssocID="{B9FB8EE9-AF75-418D-8D99-3E8F9326B74B}" presName="spacer" presStyleCnt="0"/>
      <dgm:spPr/>
    </dgm:pt>
    <dgm:pt modelId="{E3FE793D-008A-4632-A94A-67E681CC18F0}" type="pres">
      <dgm:prSet presAssocID="{E961F424-52FC-4053-BEA0-87DC986B7DA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0A21CF4-653D-4A91-9EBF-9C444D8B203C}" type="presOf" srcId="{4EAFC17D-6C5A-4030-8600-D5A196FB2B7E}" destId="{A0336EED-E3EC-4F06-80EE-7D80CEE14AD9}" srcOrd="0" destOrd="0" presId="urn:microsoft.com/office/officeart/2005/8/layout/vList2"/>
    <dgm:cxn modelId="{03F51652-D518-4BC9-9A51-14DAADD9728B}" type="presOf" srcId="{F0EC6AF5-80D7-4167-9D8F-F590AB94E3AC}" destId="{A464E0C6-F06E-4C01-A3E2-FC25479EE066}" srcOrd="0" destOrd="0" presId="urn:microsoft.com/office/officeart/2005/8/layout/vList2"/>
    <dgm:cxn modelId="{8E90CBA2-3E10-4BA7-B057-36B4ED24526F}" type="presOf" srcId="{0C66254A-2479-4D50-9687-05E3B1A8AC6C}" destId="{32218322-6CC8-4582-B889-841DE000D50E}" srcOrd="0" destOrd="0" presId="urn:microsoft.com/office/officeart/2005/8/layout/vList2"/>
    <dgm:cxn modelId="{1FBFACAF-2FEE-4575-9507-1A0E16122409}" srcId="{3D034D0E-5745-4C5E-A8B5-A213C84D372F}" destId="{E961F424-52FC-4053-BEA0-87DC986B7DA0}" srcOrd="5" destOrd="0" parTransId="{2279BAB5-5274-4EFB-BA1F-6BACF6EED5E8}" sibTransId="{B32E531D-AF5F-4CF8-865F-F2D43C5C5C94}"/>
    <dgm:cxn modelId="{9CCB0B90-1504-4560-95E0-54CB5E53AA7F}" srcId="{3D034D0E-5745-4C5E-A8B5-A213C84D372F}" destId="{F0EC6AF5-80D7-4167-9D8F-F590AB94E3AC}" srcOrd="3" destOrd="0" parTransId="{E1FE6260-E48C-4176-8519-7FC8117AC916}" sibTransId="{F70F661C-A938-449F-8F25-C7F36C0E159B}"/>
    <dgm:cxn modelId="{FE8CE832-4E4B-4965-8EBC-BBAD48B003F8}" type="presOf" srcId="{BB63E068-9A4B-4FE1-9CAB-D7F78F0F750E}" destId="{65B71665-DCB9-45DA-85FD-1C90FCBEC458}" srcOrd="0" destOrd="0" presId="urn:microsoft.com/office/officeart/2005/8/layout/vList2"/>
    <dgm:cxn modelId="{EDE6C696-71F7-43A8-B7A5-668A1F81AE20}" srcId="{3D034D0E-5745-4C5E-A8B5-A213C84D372F}" destId="{BB63E068-9A4B-4FE1-9CAB-D7F78F0F750E}" srcOrd="4" destOrd="0" parTransId="{B42B6A61-522A-41EE-A892-79E59D3206A4}" sibTransId="{B9FB8EE9-AF75-418D-8D99-3E8F9326B74B}"/>
    <dgm:cxn modelId="{F6F70693-B01D-4E1A-B1BF-FB8A318DA4EA}" srcId="{3D034D0E-5745-4C5E-A8B5-A213C84D372F}" destId="{0C66254A-2479-4D50-9687-05E3B1A8AC6C}" srcOrd="1" destOrd="0" parTransId="{C00B4212-2E51-4353-BB9A-BB25958702C7}" sibTransId="{7425D165-119E-461E-B78A-A7E125152BAD}"/>
    <dgm:cxn modelId="{6E8D3F36-8465-4B03-9D8D-78F90A286390}" type="presOf" srcId="{3D034D0E-5745-4C5E-A8B5-A213C84D372F}" destId="{3EBA93C9-A5BA-49A6-8E9B-810FBE13D594}" srcOrd="0" destOrd="0" presId="urn:microsoft.com/office/officeart/2005/8/layout/vList2"/>
    <dgm:cxn modelId="{1C8CBFE6-FAA1-4ED6-8376-F8B48A3300C2}" srcId="{3D034D0E-5745-4C5E-A8B5-A213C84D372F}" destId="{B68A8718-8E71-4226-B450-D15EEBABA5D6}" srcOrd="0" destOrd="0" parTransId="{17506509-0A57-4BBE-BBD4-025B924EFABD}" sibTransId="{63DFC11A-8AC6-478D-AA59-66656270C155}"/>
    <dgm:cxn modelId="{91490E18-B60D-4BBB-9832-9C149134B067}" srcId="{3D034D0E-5745-4C5E-A8B5-A213C84D372F}" destId="{4EAFC17D-6C5A-4030-8600-D5A196FB2B7E}" srcOrd="2" destOrd="0" parTransId="{829633E8-9ABB-456A-81FF-62D843DF76EA}" sibTransId="{5AF678AD-6708-48A5-B790-55C5C6331522}"/>
    <dgm:cxn modelId="{EEAF83D4-1983-4513-BDB9-EABED82D6F25}" type="presOf" srcId="{E961F424-52FC-4053-BEA0-87DC986B7DA0}" destId="{E3FE793D-008A-4632-A94A-67E681CC18F0}" srcOrd="0" destOrd="0" presId="urn:microsoft.com/office/officeart/2005/8/layout/vList2"/>
    <dgm:cxn modelId="{3C63C3B8-C3B7-493B-855A-AED7A017393F}" type="presOf" srcId="{B68A8718-8E71-4226-B450-D15EEBABA5D6}" destId="{72392F93-486B-469E-96B2-2ED72A99DC6F}" srcOrd="0" destOrd="0" presId="urn:microsoft.com/office/officeart/2005/8/layout/vList2"/>
    <dgm:cxn modelId="{AC2BE32C-BAC6-4405-8F97-768574705F94}" type="presParOf" srcId="{3EBA93C9-A5BA-49A6-8E9B-810FBE13D594}" destId="{72392F93-486B-469E-96B2-2ED72A99DC6F}" srcOrd="0" destOrd="0" presId="urn:microsoft.com/office/officeart/2005/8/layout/vList2"/>
    <dgm:cxn modelId="{75B57B5B-8FE6-4C0C-BB2B-11A451A8BA4D}" type="presParOf" srcId="{3EBA93C9-A5BA-49A6-8E9B-810FBE13D594}" destId="{E90FC536-6C8F-415E-9919-3EEC01C422BF}" srcOrd="1" destOrd="0" presId="urn:microsoft.com/office/officeart/2005/8/layout/vList2"/>
    <dgm:cxn modelId="{ED57F562-3E06-4C36-AD6A-37BABC9F4C42}" type="presParOf" srcId="{3EBA93C9-A5BA-49A6-8E9B-810FBE13D594}" destId="{32218322-6CC8-4582-B889-841DE000D50E}" srcOrd="2" destOrd="0" presId="urn:microsoft.com/office/officeart/2005/8/layout/vList2"/>
    <dgm:cxn modelId="{D9C0CC62-C604-4026-83EF-7EC8BD15C00B}" type="presParOf" srcId="{3EBA93C9-A5BA-49A6-8E9B-810FBE13D594}" destId="{C5A5ED99-6DE4-452F-BFE7-BD325CC3AA75}" srcOrd="3" destOrd="0" presId="urn:microsoft.com/office/officeart/2005/8/layout/vList2"/>
    <dgm:cxn modelId="{AA24674E-E67B-430B-9464-EB621FA105A9}" type="presParOf" srcId="{3EBA93C9-A5BA-49A6-8E9B-810FBE13D594}" destId="{A0336EED-E3EC-4F06-80EE-7D80CEE14AD9}" srcOrd="4" destOrd="0" presId="urn:microsoft.com/office/officeart/2005/8/layout/vList2"/>
    <dgm:cxn modelId="{913F623E-58E2-47C1-AB2C-D0DED10ED020}" type="presParOf" srcId="{3EBA93C9-A5BA-49A6-8E9B-810FBE13D594}" destId="{1348BC43-9566-4258-ACC0-9ABB8D8F93E2}" srcOrd="5" destOrd="0" presId="urn:microsoft.com/office/officeart/2005/8/layout/vList2"/>
    <dgm:cxn modelId="{859D5F04-0BB7-4F47-9F23-2CFC9585D9EC}" type="presParOf" srcId="{3EBA93C9-A5BA-49A6-8E9B-810FBE13D594}" destId="{A464E0C6-F06E-4C01-A3E2-FC25479EE066}" srcOrd="6" destOrd="0" presId="urn:microsoft.com/office/officeart/2005/8/layout/vList2"/>
    <dgm:cxn modelId="{EECC0AD6-7A5C-480D-9259-0E5E95879341}" type="presParOf" srcId="{3EBA93C9-A5BA-49A6-8E9B-810FBE13D594}" destId="{FAB5159A-F360-4A07-89C7-05658B287FE1}" srcOrd="7" destOrd="0" presId="urn:microsoft.com/office/officeart/2005/8/layout/vList2"/>
    <dgm:cxn modelId="{F7B2F1A3-2207-43B1-A182-4CDC391028CB}" type="presParOf" srcId="{3EBA93C9-A5BA-49A6-8E9B-810FBE13D594}" destId="{65B71665-DCB9-45DA-85FD-1C90FCBEC458}" srcOrd="8" destOrd="0" presId="urn:microsoft.com/office/officeart/2005/8/layout/vList2"/>
    <dgm:cxn modelId="{F76CA5E3-0AFD-4433-BDFE-65F9B53A6421}" type="presParOf" srcId="{3EBA93C9-A5BA-49A6-8E9B-810FBE13D594}" destId="{0EF6F8DD-EA09-46EF-9011-06ABF0A023E4}" srcOrd="9" destOrd="0" presId="urn:microsoft.com/office/officeart/2005/8/layout/vList2"/>
    <dgm:cxn modelId="{DE83567D-B775-4AB3-9236-5D74B7129891}" type="presParOf" srcId="{3EBA93C9-A5BA-49A6-8E9B-810FBE13D594}" destId="{E3FE793D-008A-4632-A94A-67E681CC18F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034D0E-5745-4C5E-A8B5-A213C84D372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A3BADF55-DB45-4DE0-8AE2-4C4233E22A2D}">
      <dgm:prSet/>
      <dgm:spPr/>
      <dgm:t>
        <a:bodyPr/>
        <a:lstStyle/>
        <a:p>
          <a:r>
            <a:rPr lang="cs-CZ" b="1" i="1" dirty="0" smtClean="0"/>
            <a:t>Odvážný mladý muž na létající hrazdě</a:t>
          </a:r>
          <a:r>
            <a:rPr lang="cs-CZ" b="1" dirty="0" smtClean="0"/>
            <a:t> (1934)</a:t>
          </a:r>
          <a:endParaRPr lang="cs-CZ" b="1" dirty="0"/>
        </a:p>
      </dgm:t>
    </dgm:pt>
    <dgm:pt modelId="{A9B70B23-C549-4589-A8AB-802E671A1058}" type="parTrans" cxnId="{0292D91E-DE41-4AD7-A72C-B3C4D74DF80E}">
      <dgm:prSet/>
      <dgm:spPr/>
      <dgm:t>
        <a:bodyPr/>
        <a:lstStyle/>
        <a:p>
          <a:endParaRPr lang="cs-CZ"/>
        </a:p>
      </dgm:t>
    </dgm:pt>
    <dgm:pt modelId="{FC4AFECF-8C4C-4CA2-8478-96F85B64012C}" type="sibTrans" cxnId="{0292D91E-DE41-4AD7-A72C-B3C4D74DF80E}">
      <dgm:prSet/>
      <dgm:spPr/>
      <dgm:t>
        <a:bodyPr/>
        <a:lstStyle/>
        <a:p>
          <a:endParaRPr lang="cs-CZ"/>
        </a:p>
      </dgm:t>
    </dgm:pt>
    <dgm:pt modelId="{E418773A-009A-4B14-862C-1F4839C3B5FF}">
      <dgm:prSet/>
      <dgm:spPr/>
      <dgm:t>
        <a:bodyPr/>
        <a:lstStyle/>
        <a:p>
          <a:r>
            <a:rPr lang="en-US" b="1" i="1" dirty="0" smtClean="0"/>
            <a:t>Jmenuji se Aram</a:t>
          </a:r>
          <a:r>
            <a:rPr lang="en-US" b="1" dirty="0" smtClean="0"/>
            <a:t> (1940</a:t>
          </a:r>
          <a:r>
            <a:rPr lang="cs-CZ" b="1" dirty="0" smtClean="0"/>
            <a:t>)</a:t>
          </a:r>
          <a:r>
            <a:rPr lang="en-US" b="1" dirty="0" smtClean="0"/>
            <a:t> </a:t>
          </a:r>
          <a:endParaRPr lang="en-US" b="1" dirty="0"/>
        </a:p>
      </dgm:t>
    </dgm:pt>
    <dgm:pt modelId="{0EF4011F-9357-454F-9BA4-13DDA444F057}" type="parTrans" cxnId="{49DAFEA1-981F-4F37-8B8C-74934A7450BA}">
      <dgm:prSet/>
      <dgm:spPr/>
      <dgm:t>
        <a:bodyPr/>
        <a:lstStyle/>
        <a:p>
          <a:endParaRPr lang="cs-CZ"/>
        </a:p>
      </dgm:t>
    </dgm:pt>
    <dgm:pt modelId="{A580B950-76A4-4CE8-98BD-6330657DE008}" type="sibTrans" cxnId="{49DAFEA1-981F-4F37-8B8C-74934A7450BA}">
      <dgm:prSet/>
      <dgm:spPr/>
      <dgm:t>
        <a:bodyPr/>
        <a:lstStyle/>
        <a:p>
          <a:endParaRPr lang="cs-CZ"/>
        </a:p>
      </dgm:t>
    </dgm:pt>
    <dgm:pt modelId="{D7D23722-9595-44ED-97BB-CEEB27ACAC40}">
      <dgm:prSet/>
      <dgm:spPr/>
      <dgm:t>
        <a:bodyPr/>
        <a:lstStyle/>
        <a:p>
          <a:r>
            <a:rPr lang="cs-CZ" b="1" i="1" dirty="0" smtClean="0"/>
            <a:t>Lidská komedie</a:t>
          </a:r>
          <a:r>
            <a:rPr lang="cs-CZ" b="1" dirty="0" smtClean="0"/>
            <a:t> (1943)</a:t>
          </a:r>
          <a:endParaRPr lang="cs-CZ" b="1" dirty="0"/>
        </a:p>
      </dgm:t>
    </dgm:pt>
    <dgm:pt modelId="{FD3AD1C8-3B30-4342-BC15-CB9A34D7161B}" type="parTrans" cxnId="{0F5B5F71-15D9-4460-8535-C271EF27E37F}">
      <dgm:prSet/>
      <dgm:spPr/>
      <dgm:t>
        <a:bodyPr/>
        <a:lstStyle/>
        <a:p>
          <a:endParaRPr lang="cs-CZ"/>
        </a:p>
      </dgm:t>
    </dgm:pt>
    <dgm:pt modelId="{FC453B49-C69B-4B8B-85E2-F2589CE787A0}" type="sibTrans" cxnId="{0F5B5F71-15D9-4460-8535-C271EF27E37F}">
      <dgm:prSet/>
      <dgm:spPr/>
      <dgm:t>
        <a:bodyPr/>
        <a:lstStyle/>
        <a:p>
          <a:endParaRPr lang="cs-CZ"/>
        </a:p>
      </dgm:t>
    </dgm:pt>
    <dgm:pt modelId="{AC377132-60E7-4818-8C14-CA419FCAD414}">
      <dgm:prSet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cs-CZ" b="1" i="1" dirty="0" smtClean="0"/>
            <a:t>Tracyho tygr</a:t>
          </a:r>
          <a:r>
            <a:rPr lang="cs-CZ" b="1" dirty="0" smtClean="0"/>
            <a:t> (1951)</a:t>
          </a:r>
          <a:endParaRPr lang="cs-CZ" b="1" dirty="0"/>
        </a:p>
      </dgm:t>
    </dgm:pt>
    <dgm:pt modelId="{00017414-67FC-493B-A4A0-59F517586FC5}" type="parTrans" cxnId="{13D57617-6958-4811-96E0-B25451ACA11F}">
      <dgm:prSet/>
      <dgm:spPr/>
      <dgm:t>
        <a:bodyPr/>
        <a:lstStyle/>
        <a:p>
          <a:endParaRPr lang="cs-CZ"/>
        </a:p>
      </dgm:t>
    </dgm:pt>
    <dgm:pt modelId="{B2822BA0-5F7F-49A8-AE47-BEA8948AED51}" type="sibTrans" cxnId="{13D57617-6958-4811-96E0-B25451ACA11F}">
      <dgm:prSet/>
      <dgm:spPr/>
      <dgm:t>
        <a:bodyPr/>
        <a:lstStyle/>
        <a:p>
          <a:endParaRPr lang="cs-CZ"/>
        </a:p>
      </dgm:t>
    </dgm:pt>
    <dgm:pt modelId="{876582FB-EC68-4F71-8157-3539CE5038A7}">
      <dgm:prSet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cs-CZ" b="1" i="1" dirty="0" smtClean="0"/>
            <a:t>Mami, mám Tě ráda</a:t>
          </a:r>
          <a:endParaRPr lang="cs-CZ" b="1" dirty="0"/>
        </a:p>
      </dgm:t>
    </dgm:pt>
    <dgm:pt modelId="{8898F2F7-5365-46CD-B85B-DF64443835D2}" type="parTrans" cxnId="{2EF562FE-1D52-45C9-9EB8-476625F48E88}">
      <dgm:prSet/>
      <dgm:spPr/>
      <dgm:t>
        <a:bodyPr/>
        <a:lstStyle/>
        <a:p>
          <a:endParaRPr lang="cs-CZ"/>
        </a:p>
      </dgm:t>
    </dgm:pt>
    <dgm:pt modelId="{FAEFB8CF-3FC7-4125-A478-7C8F3066C505}" type="sibTrans" cxnId="{2EF562FE-1D52-45C9-9EB8-476625F48E88}">
      <dgm:prSet/>
      <dgm:spPr/>
      <dgm:t>
        <a:bodyPr/>
        <a:lstStyle/>
        <a:p>
          <a:endParaRPr lang="cs-CZ"/>
        </a:p>
      </dgm:t>
    </dgm:pt>
    <dgm:pt modelId="{3D54E681-AA0F-441D-B2D6-FF894D57464D}">
      <dgm:prSet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cs-CZ" b="1" i="1" dirty="0" smtClean="0"/>
            <a:t>Tati, tobě přeskočilo</a:t>
          </a:r>
          <a:r>
            <a:rPr lang="cs-CZ" b="1" dirty="0" smtClean="0"/>
            <a:t> (1957)</a:t>
          </a:r>
          <a:endParaRPr lang="cs-CZ" b="1" dirty="0"/>
        </a:p>
      </dgm:t>
    </dgm:pt>
    <dgm:pt modelId="{0226C5E8-4B0D-436F-AA28-0D5F184BAD6D}" type="parTrans" cxnId="{3402DFE3-3FED-4AE7-AF65-464D3F508B35}">
      <dgm:prSet/>
      <dgm:spPr/>
      <dgm:t>
        <a:bodyPr/>
        <a:lstStyle/>
        <a:p>
          <a:endParaRPr lang="cs-CZ"/>
        </a:p>
      </dgm:t>
    </dgm:pt>
    <dgm:pt modelId="{9E5794BD-80C1-48A8-A5DB-26BFF57FAD61}" type="sibTrans" cxnId="{3402DFE3-3FED-4AE7-AF65-464D3F508B35}">
      <dgm:prSet/>
      <dgm:spPr/>
      <dgm:t>
        <a:bodyPr/>
        <a:lstStyle/>
        <a:p>
          <a:endParaRPr lang="cs-CZ"/>
        </a:p>
      </dgm:t>
    </dgm:pt>
    <dgm:pt modelId="{2FFF0572-B69C-43AF-8C13-53E60E82D7EA}">
      <dgm:prSet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cs-CZ" b="1" i="1" dirty="0" smtClean="0"/>
            <a:t>O neumírání</a:t>
          </a:r>
          <a:r>
            <a:rPr lang="cs-CZ" b="1" dirty="0" smtClean="0"/>
            <a:t> (1963)</a:t>
          </a:r>
          <a:endParaRPr lang="cs-CZ" b="1" dirty="0"/>
        </a:p>
      </dgm:t>
    </dgm:pt>
    <dgm:pt modelId="{09DA4D85-F4E0-4608-969D-B81F3E87498B}" type="parTrans" cxnId="{F1A81DD8-BAF3-468E-8479-75AFDE510E0B}">
      <dgm:prSet/>
      <dgm:spPr/>
      <dgm:t>
        <a:bodyPr/>
        <a:lstStyle/>
        <a:p>
          <a:endParaRPr lang="cs-CZ"/>
        </a:p>
      </dgm:t>
    </dgm:pt>
    <dgm:pt modelId="{AEB681C5-8D8B-49E8-93EF-C8B5AC412964}" type="sibTrans" cxnId="{F1A81DD8-BAF3-468E-8479-75AFDE510E0B}">
      <dgm:prSet/>
      <dgm:spPr/>
      <dgm:t>
        <a:bodyPr/>
        <a:lstStyle/>
        <a:p>
          <a:endParaRPr lang="cs-CZ"/>
        </a:p>
      </dgm:t>
    </dgm:pt>
    <dgm:pt modelId="{E604AB3D-12A1-4366-AFD5-CE5BBB3624A6}">
      <dgm:prSet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cs-CZ" b="1" i="1" dirty="0" smtClean="0"/>
            <a:t>Nekrology</a:t>
          </a:r>
          <a:r>
            <a:rPr lang="cs-CZ" b="1" dirty="0" smtClean="0"/>
            <a:t> (1979)</a:t>
          </a:r>
          <a:endParaRPr lang="cs-CZ" b="1" dirty="0"/>
        </a:p>
      </dgm:t>
    </dgm:pt>
    <dgm:pt modelId="{544DFCA1-1B91-4A43-8164-A4509C2DF96D}" type="parTrans" cxnId="{B976232B-C857-40C7-9C91-C903666DA371}">
      <dgm:prSet/>
      <dgm:spPr/>
      <dgm:t>
        <a:bodyPr/>
        <a:lstStyle/>
        <a:p>
          <a:endParaRPr lang="cs-CZ"/>
        </a:p>
      </dgm:t>
    </dgm:pt>
    <dgm:pt modelId="{13D31803-6FC5-4DE6-89DB-C751405BCEEE}" type="sibTrans" cxnId="{B976232B-C857-40C7-9C91-C903666DA371}">
      <dgm:prSet/>
      <dgm:spPr/>
      <dgm:t>
        <a:bodyPr/>
        <a:lstStyle/>
        <a:p>
          <a:endParaRPr lang="cs-CZ"/>
        </a:p>
      </dgm:t>
    </dgm:pt>
    <dgm:pt modelId="{FFE135D7-AADE-4A9C-9EC3-B90DFF090DA1}">
      <dgm:prSet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pl-PL" b="1" i="1" dirty="0" smtClean="0"/>
            <a:t>Kluci a holky, když jsou spolu (1995)</a:t>
          </a:r>
          <a:endParaRPr lang="pl-PL" b="1" dirty="0"/>
        </a:p>
      </dgm:t>
    </dgm:pt>
    <dgm:pt modelId="{1846F98E-89F4-4EAD-AECE-342DFAAFFEED}" type="parTrans" cxnId="{62EA1F6E-673E-4A37-B279-CEFF0C35AC9E}">
      <dgm:prSet/>
      <dgm:spPr/>
      <dgm:t>
        <a:bodyPr/>
        <a:lstStyle/>
        <a:p>
          <a:endParaRPr lang="cs-CZ"/>
        </a:p>
      </dgm:t>
    </dgm:pt>
    <dgm:pt modelId="{B6866A3C-3BB9-4932-B58D-942FB10508A0}" type="sibTrans" cxnId="{62EA1F6E-673E-4A37-B279-CEFF0C35AC9E}">
      <dgm:prSet/>
      <dgm:spPr/>
      <dgm:t>
        <a:bodyPr/>
        <a:lstStyle/>
        <a:p>
          <a:endParaRPr lang="cs-CZ"/>
        </a:p>
      </dgm:t>
    </dgm:pt>
    <dgm:pt modelId="{3EBA93C9-A5BA-49A6-8E9B-810FBE13D594}" type="pres">
      <dgm:prSet presAssocID="{3D034D0E-5745-4C5E-A8B5-A213C84D3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EE78C2F-3F20-4974-B09A-F88A09B37DA4}" type="pres">
      <dgm:prSet presAssocID="{A3BADF55-DB45-4DE0-8AE2-4C4233E22A2D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4FAD5B-C2DA-417A-9C51-1EBE8BB7A321}" type="pres">
      <dgm:prSet presAssocID="{FC4AFECF-8C4C-4CA2-8478-96F85B64012C}" presName="spacer" presStyleCnt="0"/>
      <dgm:spPr/>
    </dgm:pt>
    <dgm:pt modelId="{10E3AFD5-344C-40B1-ADFF-22DEFFAD8D31}" type="pres">
      <dgm:prSet presAssocID="{E418773A-009A-4B14-862C-1F4839C3B5F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C7CBEC-1991-4303-A24E-E4E9B1EA88F4}" type="pres">
      <dgm:prSet presAssocID="{A580B950-76A4-4CE8-98BD-6330657DE008}" presName="spacer" presStyleCnt="0"/>
      <dgm:spPr/>
    </dgm:pt>
    <dgm:pt modelId="{A58C6878-4911-4954-BAD6-E537843141C7}" type="pres">
      <dgm:prSet presAssocID="{D7D23722-9595-44ED-97BB-CEEB27ACAC4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327BB3-A69C-425B-8204-D07DF4CC3C8B}" type="pres">
      <dgm:prSet presAssocID="{FC453B49-C69B-4B8B-85E2-F2589CE787A0}" presName="spacer" presStyleCnt="0"/>
      <dgm:spPr/>
    </dgm:pt>
    <dgm:pt modelId="{1F4B6A0B-62B7-4B94-8715-31E7779373B7}" type="pres">
      <dgm:prSet presAssocID="{AC377132-60E7-4818-8C14-CA419FCAD414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5D45BC-70E2-4785-9194-4D165C3C789D}" type="pres">
      <dgm:prSet presAssocID="{B2822BA0-5F7F-49A8-AE47-BEA8948AED51}" presName="spacer" presStyleCnt="0"/>
      <dgm:spPr/>
    </dgm:pt>
    <dgm:pt modelId="{B4C6243B-C24F-4398-BC2F-941EFF5F11D9}" type="pres">
      <dgm:prSet presAssocID="{876582FB-EC68-4F71-8157-3539CE5038A7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C582D6-3F41-459F-AA03-C5515B774EF0}" type="pres">
      <dgm:prSet presAssocID="{FAEFB8CF-3FC7-4125-A478-7C8F3066C505}" presName="spacer" presStyleCnt="0"/>
      <dgm:spPr/>
    </dgm:pt>
    <dgm:pt modelId="{1E7CD786-E539-409B-99B4-DE2DF75CD50D}" type="pres">
      <dgm:prSet presAssocID="{3D54E681-AA0F-441D-B2D6-FF894D57464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9C2445-BBFC-4BFC-B8D1-395EE6E51381}" type="pres">
      <dgm:prSet presAssocID="{9E5794BD-80C1-48A8-A5DB-26BFF57FAD61}" presName="spacer" presStyleCnt="0"/>
      <dgm:spPr/>
    </dgm:pt>
    <dgm:pt modelId="{FEBA49AB-5C67-4731-B677-510555286773}" type="pres">
      <dgm:prSet presAssocID="{2FFF0572-B69C-43AF-8C13-53E60E82D7EA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C63300-84D3-4246-9139-7D7BB6C8CCDD}" type="pres">
      <dgm:prSet presAssocID="{AEB681C5-8D8B-49E8-93EF-C8B5AC412964}" presName="spacer" presStyleCnt="0"/>
      <dgm:spPr/>
    </dgm:pt>
    <dgm:pt modelId="{6AC14AE0-16D5-40EC-AF5B-6326F9399581}" type="pres">
      <dgm:prSet presAssocID="{E604AB3D-12A1-4366-AFD5-CE5BBB3624A6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7E13CD-01A5-46D0-BB24-A84D4B67FF39}" type="pres">
      <dgm:prSet presAssocID="{13D31803-6FC5-4DE6-89DB-C751405BCEEE}" presName="spacer" presStyleCnt="0"/>
      <dgm:spPr/>
    </dgm:pt>
    <dgm:pt modelId="{FC662562-9A16-48B7-BB58-F7958ED81D84}" type="pres">
      <dgm:prSet presAssocID="{FFE135D7-AADE-4A9C-9EC3-B90DFF090DA1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912003B-C1A2-4A6F-9B8C-50E3152ECA7B}" type="presOf" srcId="{E418773A-009A-4B14-862C-1F4839C3B5FF}" destId="{10E3AFD5-344C-40B1-ADFF-22DEFFAD8D31}" srcOrd="0" destOrd="0" presId="urn:microsoft.com/office/officeart/2005/8/layout/vList2"/>
    <dgm:cxn modelId="{49DAFEA1-981F-4F37-8B8C-74934A7450BA}" srcId="{3D034D0E-5745-4C5E-A8B5-A213C84D372F}" destId="{E418773A-009A-4B14-862C-1F4839C3B5FF}" srcOrd="1" destOrd="0" parTransId="{0EF4011F-9357-454F-9BA4-13DDA444F057}" sibTransId="{A580B950-76A4-4CE8-98BD-6330657DE008}"/>
    <dgm:cxn modelId="{3402DFE3-3FED-4AE7-AF65-464D3F508B35}" srcId="{3D034D0E-5745-4C5E-A8B5-A213C84D372F}" destId="{3D54E681-AA0F-441D-B2D6-FF894D57464D}" srcOrd="5" destOrd="0" parTransId="{0226C5E8-4B0D-436F-AA28-0D5F184BAD6D}" sibTransId="{9E5794BD-80C1-48A8-A5DB-26BFF57FAD61}"/>
    <dgm:cxn modelId="{BE896AA3-B712-4346-9313-A603FB6E984B}" type="presOf" srcId="{FFE135D7-AADE-4A9C-9EC3-B90DFF090DA1}" destId="{FC662562-9A16-48B7-BB58-F7958ED81D84}" srcOrd="0" destOrd="0" presId="urn:microsoft.com/office/officeart/2005/8/layout/vList2"/>
    <dgm:cxn modelId="{F1A81DD8-BAF3-468E-8479-75AFDE510E0B}" srcId="{3D034D0E-5745-4C5E-A8B5-A213C84D372F}" destId="{2FFF0572-B69C-43AF-8C13-53E60E82D7EA}" srcOrd="6" destOrd="0" parTransId="{09DA4D85-F4E0-4608-969D-B81F3E87498B}" sibTransId="{AEB681C5-8D8B-49E8-93EF-C8B5AC412964}"/>
    <dgm:cxn modelId="{62EA1F6E-673E-4A37-B279-CEFF0C35AC9E}" srcId="{3D034D0E-5745-4C5E-A8B5-A213C84D372F}" destId="{FFE135D7-AADE-4A9C-9EC3-B90DFF090DA1}" srcOrd="8" destOrd="0" parTransId="{1846F98E-89F4-4EAD-AECE-342DFAAFFEED}" sibTransId="{B6866A3C-3BB9-4932-B58D-942FB10508A0}"/>
    <dgm:cxn modelId="{13D57617-6958-4811-96E0-B25451ACA11F}" srcId="{3D034D0E-5745-4C5E-A8B5-A213C84D372F}" destId="{AC377132-60E7-4818-8C14-CA419FCAD414}" srcOrd="3" destOrd="0" parTransId="{00017414-67FC-493B-A4A0-59F517586FC5}" sibTransId="{B2822BA0-5F7F-49A8-AE47-BEA8948AED51}"/>
    <dgm:cxn modelId="{C2F7D43A-2513-4118-BFDD-25564A64FD55}" type="presOf" srcId="{D7D23722-9595-44ED-97BB-CEEB27ACAC40}" destId="{A58C6878-4911-4954-BAD6-E537843141C7}" srcOrd="0" destOrd="0" presId="urn:microsoft.com/office/officeart/2005/8/layout/vList2"/>
    <dgm:cxn modelId="{76ADC466-2E3F-41F3-BF87-20DE9B1149F7}" type="presOf" srcId="{3D034D0E-5745-4C5E-A8B5-A213C84D372F}" destId="{3EBA93C9-A5BA-49A6-8E9B-810FBE13D594}" srcOrd="0" destOrd="0" presId="urn:microsoft.com/office/officeart/2005/8/layout/vList2"/>
    <dgm:cxn modelId="{52194635-62E0-4BC5-ABFC-B37925AF6315}" type="presOf" srcId="{3D54E681-AA0F-441D-B2D6-FF894D57464D}" destId="{1E7CD786-E539-409B-99B4-DE2DF75CD50D}" srcOrd="0" destOrd="0" presId="urn:microsoft.com/office/officeart/2005/8/layout/vList2"/>
    <dgm:cxn modelId="{514F09F2-33D4-48C6-AEAF-466039EA96AD}" type="presOf" srcId="{AC377132-60E7-4818-8C14-CA419FCAD414}" destId="{1F4B6A0B-62B7-4B94-8715-31E7779373B7}" srcOrd="0" destOrd="0" presId="urn:microsoft.com/office/officeart/2005/8/layout/vList2"/>
    <dgm:cxn modelId="{0292D91E-DE41-4AD7-A72C-B3C4D74DF80E}" srcId="{3D034D0E-5745-4C5E-A8B5-A213C84D372F}" destId="{A3BADF55-DB45-4DE0-8AE2-4C4233E22A2D}" srcOrd="0" destOrd="0" parTransId="{A9B70B23-C549-4589-A8AB-802E671A1058}" sibTransId="{FC4AFECF-8C4C-4CA2-8478-96F85B64012C}"/>
    <dgm:cxn modelId="{573BEF11-F361-4A3F-838E-2012BAF5C1B0}" type="presOf" srcId="{A3BADF55-DB45-4DE0-8AE2-4C4233E22A2D}" destId="{CEE78C2F-3F20-4974-B09A-F88A09B37DA4}" srcOrd="0" destOrd="0" presId="urn:microsoft.com/office/officeart/2005/8/layout/vList2"/>
    <dgm:cxn modelId="{D443F6B6-3079-45F6-A3E9-CECDBB87D14E}" type="presOf" srcId="{E604AB3D-12A1-4366-AFD5-CE5BBB3624A6}" destId="{6AC14AE0-16D5-40EC-AF5B-6326F9399581}" srcOrd="0" destOrd="0" presId="urn:microsoft.com/office/officeart/2005/8/layout/vList2"/>
    <dgm:cxn modelId="{B976232B-C857-40C7-9C91-C903666DA371}" srcId="{3D034D0E-5745-4C5E-A8B5-A213C84D372F}" destId="{E604AB3D-12A1-4366-AFD5-CE5BBB3624A6}" srcOrd="7" destOrd="0" parTransId="{544DFCA1-1B91-4A43-8164-A4509C2DF96D}" sibTransId="{13D31803-6FC5-4DE6-89DB-C751405BCEEE}"/>
    <dgm:cxn modelId="{2EF562FE-1D52-45C9-9EB8-476625F48E88}" srcId="{3D034D0E-5745-4C5E-A8B5-A213C84D372F}" destId="{876582FB-EC68-4F71-8157-3539CE5038A7}" srcOrd="4" destOrd="0" parTransId="{8898F2F7-5365-46CD-B85B-DF64443835D2}" sibTransId="{FAEFB8CF-3FC7-4125-A478-7C8F3066C505}"/>
    <dgm:cxn modelId="{0F5B5F71-15D9-4460-8535-C271EF27E37F}" srcId="{3D034D0E-5745-4C5E-A8B5-A213C84D372F}" destId="{D7D23722-9595-44ED-97BB-CEEB27ACAC40}" srcOrd="2" destOrd="0" parTransId="{FD3AD1C8-3B30-4342-BC15-CB9A34D7161B}" sibTransId="{FC453B49-C69B-4B8B-85E2-F2589CE787A0}"/>
    <dgm:cxn modelId="{F324F255-4A80-4883-A202-5F7D6DE31850}" type="presOf" srcId="{2FFF0572-B69C-43AF-8C13-53E60E82D7EA}" destId="{FEBA49AB-5C67-4731-B677-510555286773}" srcOrd="0" destOrd="0" presId="urn:microsoft.com/office/officeart/2005/8/layout/vList2"/>
    <dgm:cxn modelId="{7C9A901C-E352-4205-911D-A763C5565F6E}" type="presOf" srcId="{876582FB-EC68-4F71-8157-3539CE5038A7}" destId="{B4C6243B-C24F-4398-BC2F-941EFF5F11D9}" srcOrd="0" destOrd="0" presId="urn:microsoft.com/office/officeart/2005/8/layout/vList2"/>
    <dgm:cxn modelId="{5B8D215C-9F73-4911-8CDB-0C1896973B5C}" type="presParOf" srcId="{3EBA93C9-A5BA-49A6-8E9B-810FBE13D594}" destId="{CEE78C2F-3F20-4974-B09A-F88A09B37DA4}" srcOrd="0" destOrd="0" presId="urn:microsoft.com/office/officeart/2005/8/layout/vList2"/>
    <dgm:cxn modelId="{1D24FF8A-0490-48F7-86D7-6716A07D9E3E}" type="presParOf" srcId="{3EBA93C9-A5BA-49A6-8E9B-810FBE13D594}" destId="{614FAD5B-C2DA-417A-9C51-1EBE8BB7A321}" srcOrd="1" destOrd="0" presId="urn:microsoft.com/office/officeart/2005/8/layout/vList2"/>
    <dgm:cxn modelId="{F4F549D8-1CC6-46FD-8CF3-8804AB168DA8}" type="presParOf" srcId="{3EBA93C9-A5BA-49A6-8E9B-810FBE13D594}" destId="{10E3AFD5-344C-40B1-ADFF-22DEFFAD8D31}" srcOrd="2" destOrd="0" presId="urn:microsoft.com/office/officeart/2005/8/layout/vList2"/>
    <dgm:cxn modelId="{94790E21-E67B-4FCE-8B0D-9F6714F6FF68}" type="presParOf" srcId="{3EBA93C9-A5BA-49A6-8E9B-810FBE13D594}" destId="{71C7CBEC-1991-4303-A24E-E4E9B1EA88F4}" srcOrd="3" destOrd="0" presId="urn:microsoft.com/office/officeart/2005/8/layout/vList2"/>
    <dgm:cxn modelId="{BDA12C6B-195D-4ED2-88A8-A8E0E1313DB7}" type="presParOf" srcId="{3EBA93C9-A5BA-49A6-8E9B-810FBE13D594}" destId="{A58C6878-4911-4954-BAD6-E537843141C7}" srcOrd="4" destOrd="0" presId="urn:microsoft.com/office/officeart/2005/8/layout/vList2"/>
    <dgm:cxn modelId="{24F1E032-C323-46E4-AE86-31FCF160B5F5}" type="presParOf" srcId="{3EBA93C9-A5BA-49A6-8E9B-810FBE13D594}" destId="{85327BB3-A69C-425B-8204-D07DF4CC3C8B}" srcOrd="5" destOrd="0" presId="urn:microsoft.com/office/officeart/2005/8/layout/vList2"/>
    <dgm:cxn modelId="{B3D828ED-343E-4173-95DE-17D4EEBFEA2D}" type="presParOf" srcId="{3EBA93C9-A5BA-49A6-8E9B-810FBE13D594}" destId="{1F4B6A0B-62B7-4B94-8715-31E7779373B7}" srcOrd="6" destOrd="0" presId="urn:microsoft.com/office/officeart/2005/8/layout/vList2"/>
    <dgm:cxn modelId="{52416313-9B2B-4891-BF21-F87EA31E6126}" type="presParOf" srcId="{3EBA93C9-A5BA-49A6-8E9B-810FBE13D594}" destId="{D35D45BC-70E2-4785-9194-4D165C3C789D}" srcOrd="7" destOrd="0" presId="urn:microsoft.com/office/officeart/2005/8/layout/vList2"/>
    <dgm:cxn modelId="{6C0DEE84-339C-424A-AECC-6C50AEEE8E8C}" type="presParOf" srcId="{3EBA93C9-A5BA-49A6-8E9B-810FBE13D594}" destId="{B4C6243B-C24F-4398-BC2F-941EFF5F11D9}" srcOrd="8" destOrd="0" presId="urn:microsoft.com/office/officeart/2005/8/layout/vList2"/>
    <dgm:cxn modelId="{23F4A5F4-69C6-457C-9E14-D6B3BDE6CF22}" type="presParOf" srcId="{3EBA93C9-A5BA-49A6-8E9B-810FBE13D594}" destId="{B7C582D6-3F41-459F-AA03-C5515B774EF0}" srcOrd="9" destOrd="0" presId="urn:microsoft.com/office/officeart/2005/8/layout/vList2"/>
    <dgm:cxn modelId="{F644769A-8AD7-4CFC-905B-DD412785254E}" type="presParOf" srcId="{3EBA93C9-A5BA-49A6-8E9B-810FBE13D594}" destId="{1E7CD786-E539-409B-99B4-DE2DF75CD50D}" srcOrd="10" destOrd="0" presId="urn:microsoft.com/office/officeart/2005/8/layout/vList2"/>
    <dgm:cxn modelId="{6E83BB5B-22AD-4117-8572-87A19065F944}" type="presParOf" srcId="{3EBA93C9-A5BA-49A6-8E9B-810FBE13D594}" destId="{989C2445-BBFC-4BFC-B8D1-395EE6E51381}" srcOrd="11" destOrd="0" presId="urn:microsoft.com/office/officeart/2005/8/layout/vList2"/>
    <dgm:cxn modelId="{4D65C3D9-5B1F-4D83-A63D-4716EC59C5D6}" type="presParOf" srcId="{3EBA93C9-A5BA-49A6-8E9B-810FBE13D594}" destId="{FEBA49AB-5C67-4731-B677-510555286773}" srcOrd="12" destOrd="0" presId="urn:microsoft.com/office/officeart/2005/8/layout/vList2"/>
    <dgm:cxn modelId="{ED0306C2-E4A7-4E30-9EF8-E220A2CE9234}" type="presParOf" srcId="{3EBA93C9-A5BA-49A6-8E9B-810FBE13D594}" destId="{DBC63300-84D3-4246-9139-7D7BB6C8CCDD}" srcOrd="13" destOrd="0" presId="urn:microsoft.com/office/officeart/2005/8/layout/vList2"/>
    <dgm:cxn modelId="{EA770796-4DE0-48D5-B2CD-722A21C22125}" type="presParOf" srcId="{3EBA93C9-A5BA-49A6-8E9B-810FBE13D594}" destId="{6AC14AE0-16D5-40EC-AF5B-6326F9399581}" srcOrd="14" destOrd="0" presId="urn:microsoft.com/office/officeart/2005/8/layout/vList2"/>
    <dgm:cxn modelId="{E5B3D681-86BC-482E-9949-0B2B4BAF5158}" type="presParOf" srcId="{3EBA93C9-A5BA-49A6-8E9B-810FBE13D594}" destId="{2C7E13CD-01A5-46D0-BB24-A84D4B67FF39}" srcOrd="15" destOrd="0" presId="urn:microsoft.com/office/officeart/2005/8/layout/vList2"/>
    <dgm:cxn modelId="{BE6DDC8E-00D0-4065-995B-DB4B81BBAEDC}" type="presParOf" srcId="{3EBA93C9-A5BA-49A6-8E9B-810FBE13D594}" destId="{FC662562-9A16-48B7-BB58-F7958ED81D8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09612A-1E37-4C89-8F6E-32CE5A85A5CB}">
      <dsp:nvSpPr>
        <dsp:cNvPr id="0" name=""/>
        <dsp:cNvSpPr/>
      </dsp:nvSpPr>
      <dsp:spPr>
        <a:xfrm>
          <a:off x="318576" y="2320721"/>
          <a:ext cx="1613578" cy="806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latin typeface="+mn-lt"/>
            </a:rPr>
            <a:t>Po 2. sv. válce</a:t>
          </a:r>
          <a:endParaRPr lang="cs-CZ" sz="1900" b="1" kern="1200" dirty="0">
            <a:latin typeface="+mn-lt"/>
          </a:endParaRPr>
        </a:p>
      </dsp:txBody>
      <dsp:txXfrm>
        <a:off x="318576" y="2320721"/>
        <a:ext cx="1613578" cy="806789"/>
      </dsp:txXfrm>
    </dsp:sp>
    <dsp:sp modelId="{CAB3D996-2225-4BAE-8DF1-A556E95874E5}">
      <dsp:nvSpPr>
        <dsp:cNvPr id="0" name=""/>
        <dsp:cNvSpPr/>
      </dsp:nvSpPr>
      <dsp:spPr>
        <a:xfrm rot="17350740">
          <a:off x="1272540" y="1781740"/>
          <a:ext cx="1964660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964660" y="14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 rot="17350740">
        <a:off x="2205754" y="1747191"/>
        <a:ext cx="98233" cy="98233"/>
      </dsp:txXfrm>
    </dsp:sp>
    <dsp:sp modelId="{795886B0-BE58-4228-A662-04C91EB67F62}">
      <dsp:nvSpPr>
        <dsp:cNvPr id="0" name=""/>
        <dsp:cNvSpPr/>
      </dsp:nvSpPr>
      <dsp:spPr>
        <a:xfrm>
          <a:off x="2577586" y="465105"/>
          <a:ext cx="1613578" cy="806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latin typeface="+mn-lt"/>
            </a:rPr>
            <a:t>Válečné romány</a:t>
          </a:r>
          <a:endParaRPr lang="cs-CZ" sz="1900" b="1" kern="1200" dirty="0">
            <a:latin typeface="+mn-lt"/>
          </a:endParaRPr>
        </a:p>
      </dsp:txBody>
      <dsp:txXfrm>
        <a:off x="2577586" y="465105"/>
        <a:ext cx="1613578" cy="806789"/>
      </dsp:txXfrm>
    </dsp:sp>
    <dsp:sp modelId="{BF46A29F-2B3B-48A4-9860-4166C1858E8E}">
      <dsp:nvSpPr>
        <dsp:cNvPr id="0" name=""/>
        <dsp:cNvSpPr/>
      </dsp:nvSpPr>
      <dsp:spPr>
        <a:xfrm rot="19457599">
          <a:off x="4116455" y="621980"/>
          <a:ext cx="79485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94851" y="145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457599">
        <a:off x="4494009" y="616677"/>
        <a:ext cx="39742" cy="39742"/>
      </dsp:txXfrm>
    </dsp:sp>
    <dsp:sp modelId="{FF423DA4-0E03-43C1-830B-C4C4D8112B5C}">
      <dsp:nvSpPr>
        <dsp:cNvPr id="0" name=""/>
        <dsp:cNvSpPr/>
      </dsp:nvSpPr>
      <dsp:spPr>
        <a:xfrm>
          <a:off x="4836596" y="1201"/>
          <a:ext cx="1613578" cy="806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latin typeface="+mn-lt"/>
            </a:rPr>
            <a:t>Joseph Heller</a:t>
          </a:r>
          <a:endParaRPr lang="cs-CZ" sz="1900" b="1" kern="1200" dirty="0">
            <a:latin typeface="+mn-lt"/>
          </a:endParaRPr>
        </a:p>
      </dsp:txBody>
      <dsp:txXfrm>
        <a:off x="4836596" y="1201"/>
        <a:ext cx="1613578" cy="806789"/>
      </dsp:txXfrm>
    </dsp:sp>
    <dsp:sp modelId="{E12A40FE-7892-4212-B2B3-E3CFB36E82AD}">
      <dsp:nvSpPr>
        <dsp:cNvPr id="0" name=""/>
        <dsp:cNvSpPr/>
      </dsp:nvSpPr>
      <dsp:spPr>
        <a:xfrm rot="2142401">
          <a:off x="4116455" y="1085884"/>
          <a:ext cx="79485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94851" y="145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2401">
        <a:off x="4494009" y="1080580"/>
        <a:ext cx="39742" cy="39742"/>
      </dsp:txXfrm>
    </dsp:sp>
    <dsp:sp modelId="{5FBE9F26-556D-4FB3-B4C5-35897BD65A6C}">
      <dsp:nvSpPr>
        <dsp:cNvPr id="0" name=""/>
        <dsp:cNvSpPr/>
      </dsp:nvSpPr>
      <dsp:spPr>
        <a:xfrm>
          <a:off x="4836596" y="929009"/>
          <a:ext cx="1613578" cy="806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latin typeface="+mn-lt"/>
            </a:rPr>
            <a:t>Norman Mailer</a:t>
          </a:r>
          <a:endParaRPr lang="cs-CZ" sz="1900" b="1" kern="1200" dirty="0">
            <a:latin typeface="+mn-lt"/>
          </a:endParaRPr>
        </a:p>
      </dsp:txBody>
      <dsp:txXfrm>
        <a:off x="4836596" y="929009"/>
        <a:ext cx="1613578" cy="806789"/>
      </dsp:txXfrm>
    </dsp:sp>
    <dsp:sp modelId="{AEBC6C26-D651-41F8-BFDF-02A9941989EC}">
      <dsp:nvSpPr>
        <dsp:cNvPr id="0" name=""/>
        <dsp:cNvSpPr/>
      </dsp:nvSpPr>
      <dsp:spPr>
        <a:xfrm>
          <a:off x="1932155" y="2709548"/>
          <a:ext cx="64543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645431" y="14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238735" y="2707980"/>
        <a:ext cx="32271" cy="32271"/>
      </dsp:txXfrm>
    </dsp:sp>
    <dsp:sp modelId="{B56806A9-631E-4E51-90E6-81EAE664E368}">
      <dsp:nvSpPr>
        <dsp:cNvPr id="0" name=""/>
        <dsp:cNvSpPr/>
      </dsp:nvSpPr>
      <dsp:spPr>
        <a:xfrm>
          <a:off x="2577586" y="2320721"/>
          <a:ext cx="1613578" cy="806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latin typeface="+mn-lt"/>
            </a:rPr>
            <a:t>Beatnici</a:t>
          </a:r>
          <a:endParaRPr lang="cs-CZ" sz="1900" b="1" kern="1200" dirty="0">
            <a:latin typeface="+mn-lt"/>
          </a:endParaRPr>
        </a:p>
      </dsp:txBody>
      <dsp:txXfrm>
        <a:off x="2577586" y="2320721"/>
        <a:ext cx="1613578" cy="806789"/>
      </dsp:txXfrm>
    </dsp:sp>
    <dsp:sp modelId="{931425C7-45C7-479E-80FD-227A42927E83}">
      <dsp:nvSpPr>
        <dsp:cNvPr id="0" name=""/>
        <dsp:cNvSpPr/>
      </dsp:nvSpPr>
      <dsp:spPr>
        <a:xfrm rot="19457599">
          <a:off x="4116455" y="2477596"/>
          <a:ext cx="79485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94851" y="145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457599">
        <a:off x="4494009" y="2472292"/>
        <a:ext cx="39742" cy="39742"/>
      </dsp:txXfrm>
    </dsp:sp>
    <dsp:sp modelId="{9EAA7513-05B8-47C9-9512-29E288EE34EC}">
      <dsp:nvSpPr>
        <dsp:cNvPr id="0" name=""/>
        <dsp:cNvSpPr/>
      </dsp:nvSpPr>
      <dsp:spPr>
        <a:xfrm>
          <a:off x="4836596" y="1856817"/>
          <a:ext cx="1613578" cy="806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latin typeface="+mn-lt"/>
            </a:rPr>
            <a:t>Jack Kerouac</a:t>
          </a:r>
          <a:endParaRPr lang="cs-CZ" sz="1900" b="1" kern="1200" dirty="0">
            <a:latin typeface="+mn-lt"/>
          </a:endParaRPr>
        </a:p>
      </dsp:txBody>
      <dsp:txXfrm>
        <a:off x="4836596" y="1856817"/>
        <a:ext cx="1613578" cy="806789"/>
      </dsp:txXfrm>
    </dsp:sp>
    <dsp:sp modelId="{4B21773F-B026-440B-8BED-9FFFC3EFB8B2}">
      <dsp:nvSpPr>
        <dsp:cNvPr id="0" name=""/>
        <dsp:cNvSpPr/>
      </dsp:nvSpPr>
      <dsp:spPr>
        <a:xfrm rot="2142401">
          <a:off x="4116455" y="2941500"/>
          <a:ext cx="79485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94851" y="145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2401">
        <a:off x="4494009" y="2936196"/>
        <a:ext cx="39742" cy="39742"/>
      </dsp:txXfrm>
    </dsp:sp>
    <dsp:sp modelId="{F9A8FD51-5E43-48D8-9BE3-C7C0F3EE180B}">
      <dsp:nvSpPr>
        <dsp:cNvPr id="0" name=""/>
        <dsp:cNvSpPr/>
      </dsp:nvSpPr>
      <dsp:spPr>
        <a:xfrm>
          <a:off x="4836596" y="2784625"/>
          <a:ext cx="1613578" cy="806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latin typeface="+mn-lt"/>
            </a:rPr>
            <a:t>Lawrence Ferlinghetti</a:t>
          </a:r>
          <a:endParaRPr lang="cs-CZ" sz="1900" b="1" kern="1200" dirty="0">
            <a:latin typeface="+mn-lt"/>
          </a:endParaRPr>
        </a:p>
      </dsp:txBody>
      <dsp:txXfrm>
        <a:off x="4836596" y="2784625"/>
        <a:ext cx="1613578" cy="806789"/>
      </dsp:txXfrm>
    </dsp:sp>
    <dsp:sp modelId="{8305F0BD-C8F5-43FA-BA58-E88F6C974149}">
      <dsp:nvSpPr>
        <dsp:cNvPr id="0" name=""/>
        <dsp:cNvSpPr/>
      </dsp:nvSpPr>
      <dsp:spPr>
        <a:xfrm rot="3310531">
          <a:off x="1689758" y="3173452"/>
          <a:ext cx="1130225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130225" y="14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310531">
        <a:off x="2226615" y="3159764"/>
        <a:ext cx="56511" cy="56511"/>
      </dsp:txXfrm>
    </dsp:sp>
    <dsp:sp modelId="{ADF615BE-74E1-4633-9E9A-EECF388978A9}">
      <dsp:nvSpPr>
        <dsp:cNvPr id="0" name=""/>
        <dsp:cNvSpPr/>
      </dsp:nvSpPr>
      <dsp:spPr>
        <a:xfrm>
          <a:off x="2577586" y="3248529"/>
          <a:ext cx="1613578" cy="806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latin typeface="+mn-lt"/>
            </a:rPr>
            <a:t>Postmoderna</a:t>
          </a:r>
          <a:endParaRPr lang="cs-CZ" sz="1900" b="1" kern="1200" dirty="0">
            <a:latin typeface="+mn-lt"/>
          </a:endParaRPr>
        </a:p>
      </dsp:txBody>
      <dsp:txXfrm>
        <a:off x="2577586" y="3248529"/>
        <a:ext cx="1613578" cy="806789"/>
      </dsp:txXfrm>
    </dsp:sp>
    <dsp:sp modelId="{727D88D8-333D-4BBB-99F8-1CB17547A7EF}">
      <dsp:nvSpPr>
        <dsp:cNvPr id="0" name=""/>
        <dsp:cNvSpPr/>
      </dsp:nvSpPr>
      <dsp:spPr>
        <a:xfrm rot="4249260">
          <a:off x="1272540" y="3637355"/>
          <a:ext cx="1964660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964660" y="14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 rot="4249260">
        <a:off x="2205754" y="3602807"/>
        <a:ext cx="98233" cy="98233"/>
      </dsp:txXfrm>
    </dsp:sp>
    <dsp:sp modelId="{A6A561BA-4477-4EFC-BDDE-2B31F1CA773C}">
      <dsp:nvSpPr>
        <dsp:cNvPr id="0" name=""/>
        <dsp:cNvSpPr/>
      </dsp:nvSpPr>
      <dsp:spPr>
        <a:xfrm>
          <a:off x="2577586" y="4176336"/>
          <a:ext cx="1613578" cy="8067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latin typeface="+mn-lt"/>
            </a:rPr>
            <a:t>Sci-fi</a:t>
          </a:r>
          <a:endParaRPr lang="cs-CZ" sz="1900" b="1" kern="1200" dirty="0">
            <a:latin typeface="+mn-lt"/>
          </a:endParaRPr>
        </a:p>
      </dsp:txBody>
      <dsp:txXfrm>
        <a:off x="2577586" y="4176336"/>
        <a:ext cx="1613578" cy="8067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392F93-486B-469E-96B2-2ED72A99DC6F}">
      <dsp:nvSpPr>
        <dsp:cNvPr id="0" name=""/>
        <dsp:cNvSpPr/>
      </dsp:nvSpPr>
      <dsp:spPr>
        <a:xfrm>
          <a:off x="0" y="59656"/>
          <a:ext cx="8229600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Joseph Heller </a:t>
          </a:r>
          <a:r>
            <a:rPr lang="cs-CZ" sz="2900" kern="1200" dirty="0" smtClean="0"/>
            <a:t>(1923 – 1999)</a:t>
          </a:r>
          <a:endParaRPr lang="cs-CZ" sz="2900" kern="1200" dirty="0"/>
        </a:p>
      </dsp:txBody>
      <dsp:txXfrm>
        <a:off x="0" y="59656"/>
        <a:ext cx="8229600" cy="678600"/>
      </dsp:txXfrm>
    </dsp:sp>
    <dsp:sp modelId="{32218322-6CC8-4582-B889-841DE000D50E}">
      <dsp:nvSpPr>
        <dsp:cNvPr id="0" name=""/>
        <dsp:cNvSpPr/>
      </dsp:nvSpPr>
      <dsp:spPr>
        <a:xfrm>
          <a:off x="0" y="821776"/>
          <a:ext cx="8229600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Stephen King </a:t>
          </a:r>
          <a:r>
            <a:rPr lang="cs-CZ" sz="2900" kern="1200" dirty="0" smtClean="0"/>
            <a:t>(1947)</a:t>
          </a:r>
        </a:p>
      </dsp:txBody>
      <dsp:txXfrm>
        <a:off x="0" y="821776"/>
        <a:ext cx="8229600" cy="678600"/>
      </dsp:txXfrm>
    </dsp:sp>
    <dsp:sp modelId="{A0336EED-E3EC-4F06-80EE-7D80CEE14AD9}">
      <dsp:nvSpPr>
        <dsp:cNvPr id="0" name=""/>
        <dsp:cNvSpPr/>
      </dsp:nvSpPr>
      <dsp:spPr>
        <a:xfrm>
          <a:off x="0" y="1583896"/>
          <a:ext cx="8229600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David Salinger </a:t>
          </a:r>
          <a:r>
            <a:rPr lang="cs-CZ" sz="2900" kern="1200" dirty="0" smtClean="0"/>
            <a:t>(1919 – 2010) </a:t>
          </a:r>
        </a:p>
      </dsp:txBody>
      <dsp:txXfrm>
        <a:off x="0" y="1583896"/>
        <a:ext cx="8229600" cy="678600"/>
      </dsp:txXfrm>
    </dsp:sp>
    <dsp:sp modelId="{A464E0C6-F06E-4C01-A3E2-FC25479EE066}">
      <dsp:nvSpPr>
        <dsp:cNvPr id="0" name=""/>
        <dsp:cNvSpPr/>
      </dsp:nvSpPr>
      <dsp:spPr>
        <a:xfrm>
          <a:off x="0" y="2346016"/>
          <a:ext cx="8229600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William Saroyan </a:t>
          </a:r>
          <a:r>
            <a:rPr lang="cs-CZ" sz="2900" kern="1200" dirty="0" smtClean="0"/>
            <a:t>(1908 – 1981) </a:t>
          </a:r>
        </a:p>
      </dsp:txBody>
      <dsp:txXfrm>
        <a:off x="0" y="2346016"/>
        <a:ext cx="8229600" cy="678600"/>
      </dsp:txXfrm>
    </dsp:sp>
    <dsp:sp modelId="{65B71665-DCB9-45DA-85FD-1C90FCBEC458}">
      <dsp:nvSpPr>
        <dsp:cNvPr id="0" name=""/>
        <dsp:cNvSpPr/>
      </dsp:nvSpPr>
      <dsp:spPr>
        <a:xfrm>
          <a:off x="0" y="3108136"/>
          <a:ext cx="8229600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William Styron </a:t>
          </a:r>
          <a:r>
            <a:rPr lang="cs-CZ" sz="2900" kern="1200" dirty="0" smtClean="0"/>
            <a:t>(1925 – 2006) </a:t>
          </a:r>
        </a:p>
      </dsp:txBody>
      <dsp:txXfrm>
        <a:off x="0" y="3108136"/>
        <a:ext cx="8229600" cy="678600"/>
      </dsp:txXfrm>
    </dsp:sp>
    <dsp:sp modelId="{E3FE793D-008A-4632-A94A-67E681CC18F0}">
      <dsp:nvSpPr>
        <dsp:cNvPr id="0" name=""/>
        <dsp:cNvSpPr/>
      </dsp:nvSpPr>
      <dsp:spPr>
        <a:xfrm>
          <a:off x="0" y="3870256"/>
          <a:ext cx="8229600" cy="678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John Updike</a:t>
          </a:r>
          <a:r>
            <a:rPr lang="cs-CZ" sz="2900" b="1" kern="1200" dirty="0" smtClean="0"/>
            <a:t> </a:t>
          </a:r>
          <a:r>
            <a:rPr lang="cs-CZ" sz="2900" kern="1200" dirty="0" smtClean="0"/>
            <a:t>(1932 – 2009)</a:t>
          </a:r>
          <a:endParaRPr lang="en-US" sz="2900" kern="1200" dirty="0" smtClean="0"/>
        </a:p>
      </dsp:txBody>
      <dsp:txXfrm>
        <a:off x="0" y="3870256"/>
        <a:ext cx="8229600" cy="678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E78C2F-3F20-4974-B09A-F88A09B37DA4}">
      <dsp:nvSpPr>
        <dsp:cNvPr id="0" name=""/>
        <dsp:cNvSpPr/>
      </dsp:nvSpPr>
      <dsp:spPr>
        <a:xfrm>
          <a:off x="0" y="619851"/>
          <a:ext cx="5194920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/>
            <a:t>Odvážný mladý muž na létající hrazdě</a:t>
          </a:r>
          <a:r>
            <a:rPr lang="cs-CZ" sz="1800" b="1" kern="1200" dirty="0" smtClean="0"/>
            <a:t> (1934)</a:t>
          </a:r>
          <a:endParaRPr lang="cs-CZ" sz="1800" b="1" kern="1200" dirty="0"/>
        </a:p>
      </dsp:txBody>
      <dsp:txXfrm>
        <a:off x="0" y="619851"/>
        <a:ext cx="5194920" cy="421200"/>
      </dsp:txXfrm>
    </dsp:sp>
    <dsp:sp modelId="{10E3AFD5-344C-40B1-ADFF-22DEFFAD8D31}">
      <dsp:nvSpPr>
        <dsp:cNvPr id="0" name=""/>
        <dsp:cNvSpPr/>
      </dsp:nvSpPr>
      <dsp:spPr>
        <a:xfrm>
          <a:off x="0" y="1092891"/>
          <a:ext cx="5194920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Jmenuji se Aram</a:t>
          </a:r>
          <a:r>
            <a:rPr lang="en-US" sz="1800" b="1" kern="1200" dirty="0" smtClean="0"/>
            <a:t> (1940</a:t>
          </a:r>
          <a:r>
            <a:rPr lang="cs-CZ" sz="1800" b="1" kern="1200" dirty="0" smtClean="0"/>
            <a:t>)</a:t>
          </a:r>
          <a:r>
            <a:rPr lang="en-US" sz="1800" b="1" kern="1200" dirty="0" smtClean="0"/>
            <a:t> </a:t>
          </a:r>
          <a:endParaRPr lang="en-US" sz="1800" b="1" kern="1200" dirty="0"/>
        </a:p>
      </dsp:txBody>
      <dsp:txXfrm>
        <a:off x="0" y="1092891"/>
        <a:ext cx="5194920" cy="421200"/>
      </dsp:txXfrm>
    </dsp:sp>
    <dsp:sp modelId="{A58C6878-4911-4954-BAD6-E537843141C7}">
      <dsp:nvSpPr>
        <dsp:cNvPr id="0" name=""/>
        <dsp:cNvSpPr/>
      </dsp:nvSpPr>
      <dsp:spPr>
        <a:xfrm>
          <a:off x="0" y="1565931"/>
          <a:ext cx="5194920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/>
            <a:t>Lidská komedie</a:t>
          </a:r>
          <a:r>
            <a:rPr lang="cs-CZ" sz="1800" b="1" kern="1200" dirty="0" smtClean="0"/>
            <a:t> (1943)</a:t>
          </a:r>
          <a:endParaRPr lang="cs-CZ" sz="1800" b="1" kern="1200" dirty="0"/>
        </a:p>
      </dsp:txBody>
      <dsp:txXfrm>
        <a:off x="0" y="1565931"/>
        <a:ext cx="5194920" cy="421200"/>
      </dsp:txXfrm>
    </dsp:sp>
    <dsp:sp modelId="{1F4B6A0B-62B7-4B94-8715-31E7779373B7}">
      <dsp:nvSpPr>
        <dsp:cNvPr id="0" name=""/>
        <dsp:cNvSpPr/>
      </dsp:nvSpPr>
      <dsp:spPr>
        <a:xfrm>
          <a:off x="0" y="2038972"/>
          <a:ext cx="5194920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/>
            <a:t>Tracyho tygr</a:t>
          </a:r>
          <a:r>
            <a:rPr lang="cs-CZ" sz="1800" b="1" kern="1200" dirty="0" smtClean="0"/>
            <a:t> (1951)</a:t>
          </a:r>
          <a:endParaRPr lang="cs-CZ" sz="1800" b="1" kern="1200" dirty="0"/>
        </a:p>
      </dsp:txBody>
      <dsp:txXfrm>
        <a:off x="0" y="2038972"/>
        <a:ext cx="5194920" cy="421200"/>
      </dsp:txXfrm>
    </dsp:sp>
    <dsp:sp modelId="{B4C6243B-C24F-4398-BC2F-941EFF5F11D9}">
      <dsp:nvSpPr>
        <dsp:cNvPr id="0" name=""/>
        <dsp:cNvSpPr/>
      </dsp:nvSpPr>
      <dsp:spPr>
        <a:xfrm>
          <a:off x="0" y="2512012"/>
          <a:ext cx="5194920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/>
            <a:t>Mami, mám Tě ráda</a:t>
          </a:r>
          <a:endParaRPr lang="cs-CZ" sz="1800" b="1" kern="1200" dirty="0"/>
        </a:p>
      </dsp:txBody>
      <dsp:txXfrm>
        <a:off x="0" y="2512012"/>
        <a:ext cx="5194920" cy="421200"/>
      </dsp:txXfrm>
    </dsp:sp>
    <dsp:sp modelId="{1E7CD786-E539-409B-99B4-DE2DF75CD50D}">
      <dsp:nvSpPr>
        <dsp:cNvPr id="0" name=""/>
        <dsp:cNvSpPr/>
      </dsp:nvSpPr>
      <dsp:spPr>
        <a:xfrm>
          <a:off x="0" y="2985051"/>
          <a:ext cx="5194920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/>
            <a:t>Tati, tobě přeskočilo</a:t>
          </a:r>
          <a:r>
            <a:rPr lang="cs-CZ" sz="1800" b="1" kern="1200" dirty="0" smtClean="0"/>
            <a:t> (1957)</a:t>
          </a:r>
          <a:endParaRPr lang="cs-CZ" sz="1800" b="1" kern="1200" dirty="0"/>
        </a:p>
      </dsp:txBody>
      <dsp:txXfrm>
        <a:off x="0" y="2985051"/>
        <a:ext cx="5194920" cy="421200"/>
      </dsp:txXfrm>
    </dsp:sp>
    <dsp:sp modelId="{FEBA49AB-5C67-4731-B677-510555286773}">
      <dsp:nvSpPr>
        <dsp:cNvPr id="0" name=""/>
        <dsp:cNvSpPr/>
      </dsp:nvSpPr>
      <dsp:spPr>
        <a:xfrm>
          <a:off x="0" y="3458092"/>
          <a:ext cx="5194920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/>
            <a:t>O neumírání</a:t>
          </a:r>
          <a:r>
            <a:rPr lang="cs-CZ" sz="1800" b="1" kern="1200" dirty="0" smtClean="0"/>
            <a:t> (1963)</a:t>
          </a:r>
          <a:endParaRPr lang="cs-CZ" sz="1800" b="1" kern="1200" dirty="0"/>
        </a:p>
      </dsp:txBody>
      <dsp:txXfrm>
        <a:off x="0" y="3458092"/>
        <a:ext cx="5194920" cy="421200"/>
      </dsp:txXfrm>
    </dsp:sp>
    <dsp:sp modelId="{6AC14AE0-16D5-40EC-AF5B-6326F9399581}">
      <dsp:nvSpPr>
        <dsp:cNvPr id="0" name=""/>
        <dsp:cNvSpPr/>
      </dsp:nvSpPr>
      <dsp:spPr>
        <a:xfrm>
          <a:off x="0" y="3931132"/>
          <a:ext cx="5194920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i="1" kern="1200" dirty="0" smtClean="0"/>
            <a:t>Nekrology</a:t>
          </a:r>
          <a:r>
            <a:rPr lang="cs-CZ" sz="1800" b="1" kern="1200" dirty="0" smtClean="0"/>
            <a:t> (1979)</a:t>
          </a:r>
          <a:endParaRPr lang="cs-CZ" sz="1800" b="1" kern="1200" dirty="0"/>
        </a:p>
      </dsp:txBody>
      <dsp:txXfrm>
        <a:off x="0" y="3931132"/>
        <a:ext cx="5194920" cy="421200"/>
      </dsp:txXfrm>
    </dsp:sp>
    <dsp:sp modelId="{FC662562-9A16-48B7-BB58-F7958ED81D84}">
      <dsp:nvSpPr>
        <dsp:cNvPr id="0" name=""/>
        <dsp:cNvSpPr/>
      </dsp:nvSpPr>
      <dsp:spPr>
        <a:xfrm>
          <a:off x="0" y="4404172"/>
          <a:ext cx="5194920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i="1" kern="1200" dirty="0" smtClean="0"/>
            <a:t>Kluci a holky, když jsou spolu (1995)</a:t>
          </a:r>
          <a:endParaRPr lang="pl-PL" sz="1800" b="1" kern="1200" dirty="0"/>
        </a:p>
      </dsp:txBody>
      <dsp:txXfrm>
        <a:off x="0" y="4404172"/>
        <a:ext cx="5194920" cy="42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7C754-46EA-4B72-818B-A71C4985741F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0420-5C01-4378-B23E-CEF4151CDE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0420-5C01-4378-B23E-CEF4151CDEA3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D2EF-6168-46BC-A98F-6958F4A4B8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F0520-E47C-4730-8986-DA3995942A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5622-E4CC-4117-99A3-C35086DDAB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B897-4766-4F6F-AB72-F0454B310A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CF24D-41D4-46E6-BC74-B40ADD78F9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AD09-2132-4139-8323-AEC8464869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97EB-E304-443C-9095-F61B18D825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CE63-41A6-4ABB-B972-B243C541E1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0005-C37F-4A07-85A9-3E87AAA08D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C3234-F899-4897-8498-6C3BDDB086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0226C-0DA8-4131-A327-2976C161DB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8A15F5-7F2A-420B-83BE-BA90A7DFA6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/>
              <a:t>	</a:t>
            </a:r>
            <a:r>
              <a:rPr lang="cs-CZ" sz="2400" b="1" dirty="0" smtClean="0"/>
              <a:t>Vzdělávací oblast</a:t>
            </a:r>
            <a:r>
              <a:rPr lang="cs-CZ" sz="2400" dirty="0" smtClean="0"/>
              <a:t>: </a:t>
            </a:r>
            <a:br>
              <a:rPr lang="cs-CZ" sz="2400" dirty="0" smtClean="0"/>
            </a:br>
            <a:r>
              <a:rPr lang="cs-CZ" sz="2400" dirty="0" smtClean="0"/>
              <a:t>Jazyk a jazyková komunikace</a:t>
            </a:r>
            <a:br>
              <a:rPr lang="cs-CZ" sz="2400" dirty="0" smtClean="0"/>
            </a:br>
            <a:r>
              <a:rPr lang="cs-CZ" sz="2400" b="1" dirty="0" smtClean="0"/>
              <a:t>Vyučovací předmět</a:t>
            </a:r>
            <a:r>
              <a:rPr lang="cs-CZ" sz="2400" dirty="0" smtClean="0"/>
              <a:t>: </a:t>
            </a:r>
            <a:br>
              <a:rPr lang="cs-CZ" sz="2400" dirty="0" smtClean="0"/>
            </a:br>
            <a:r>
              <a:rPr lang="cs-CZ" sz="2400" dirty="0" smtClean="0"/>
              <a:t>Český jazyk a literatura</a:t>
            </a:r>
            <a:br>
              <a:rPr lang="cs-CZ" sz="2400" dirty="0" smtClean="0"/>
            </a:br>
            <a:r>
              <a:rPr lang="cs-CZ" sz="2400" b="1" dirty="0" smtClean="0"/>
              <a:t>Ročník</a:t>
            </a:r>
            <a:r>
              <a:rPr lang="cs-CZ" sz="2400" dirty="0" smtClean="0"/>
              <a:t>: 9. ročník </a:t>
            </a:r>
            <a:br>
              <a:rPr lang="cs-CZ" sz="2400" dirty="0" smtClean="0"/>
            </a:br>
            <a:r>
              <a:rPr lang="cs-CZ" sz="2400" b="1" dirty="0" smtClean="0"/>
              <a:t>Anotace</a:t>
            </a:r>
            <a:r>
              <a:rPr lang="cs-CZ" sz="2400" dirty="0" smtClean="0"/>
              <a:t>: </a:t>
            </a:r>
            <a:r>
              <a:rPr lang="cs-CZ" sz="2400" b="1" dirty="0" smtClean="0"/>
              <a:t>Americká literatura </a:t>
            </a:r>
            <a:br>
              <a:rPr lang="cs-CZ" sz="2400" b="1" dirty="0" smtClean="0"/>
            </a:br>
            <a:r>
              <a:rPr lang="cs-CZ" sz="2400" b="1" dirty="0" smtClean="0"/>
              <a:t>2. poloviny 20. století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J. D. Salinger – životopis, ukázka z románu </a:t>
            </a:r>
            <a:br>
              <a:rPr lang="cs-CZ" sz="2400" dirty="0" smtClean="0"/>
            </a:br>
            <a:r>
              <a:rPr lang="cs-CZ" sz="2400" dirty="0" smtClean="0"/>
              <a:t>Kdo chytá v žitě, William Saroyan – životopis </a:t>
            </a:r>
            <a:br>
              <a:rPr lang="cs-CZ" sz="2400" dirty="0" smtClean="0"/>
            </a:br>
            <a:r>
              <a:rPr lang="cs-CZ" sz="2400" dirty="0" smtClean="0"/>
              <a:t>a ukázka z díla Tracyho tygr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Podpora vzdělávání v ZŠ Židlochovice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Autor materiálu</a:t>
            </a:r>
            <a:r>
              <a:rPr lang="cs-CZ" sz="2400" dirty="0" smtClean="0"/>
              <a:t>: Mgr. Petra Karpíšková</a:t>
            </a:r>
            <a:br>
              <a:rPr lang="cs-CZ" sz="2400" dirty="0" smtClean="0"/>
            </a:br>
            <a:r>
              <a:rPr lang="cs-CZ" sz="2400" b="1" dirty="0" smtClean="0"/>
              <a:t>Vytvořeno</a:t>
            </a:r>
            <a:r>
              <a:rPr lang="cs-CZ" sz="2400" dirty="0" smtClean="0"/>
              <a:t>: březen 2012</a:t>
            </a:r>
            <a:endParaRPr lang="cs-CZ" sz="2800" dirty="0"/>
          </a:p>
        </p:txBody>
      </p:sp>
    </p:spTree>
  </p:cSld>
  <p:clrMapOvr>
    <a:masterClrMapping/>
  </p:clrMapOvr>
  <p:transition spd="slow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Americká literatura.jpg"/>
          <p:cNvPicPr>
            <a:picLocks noChangeAspect="1"/>
          </p:cNvPicPr>
          <p:nvPr/>
        </p:nvPicPr>
        <p:blipFill>
          <a:blip r:embed="rId2" cstate="print"/>
          <a:srcRect t="24800" b="55250"/>
          <a:stretch>
            <a:fillRect/>
          </a:stretch>
        </p:blipFill>
        <p:spPr>
          <a:xfrm>
            <a:off x="0" y="0"/>
            <a:ext cx="9144000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bg1"/>
                </a:solidFill>
                <a:latin typeface="Arial Black" pitchFamily="34" charset="0"/>
              </a:rPr>
              <a:t>Použité zdroje</a:t>
            </a:r>
            <a:endParaRPr lang="cs-CZ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cs-CZ" sz="1800" dirty="0" err="1" smtClean="0"/>
              <a:t>Jerome</a:t>
            </a:r>
            <a:r>
              <a:rPr lang="cs-CZ" sz="1800" dirty="0" smtClean="0"/>
              <a:t> David Salinger. In: </a:t>
            </a:r>
            <a:r>
              <a:rPr lang="cs-CZ" sz="1800" i="1" dirty="0" err="1" smtClean="0"/>
              <a:t>Wikipedia</a:t>
            </a:r>
            <a:r>
              <a:rPr lang="cs-CZ" sz="1800" dirty="0" smtClean="0"/>
              <a:t>: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free </a:t>
            </a:r>
            <a:r>
              <a:rPr lang="cs-CZ" sz="1800" i="1" dirty="0" err="1" smtClean="0"/>
              <a:t>encyclopedia</a:t>
            </a:r>
            <a:r>
              <a:rPr lang="cs-CZ" sz="1800" dirty="0" smtClean="0"/>
              <a:t> [online]. San </a:t>
            </a:r>
            <a:r>
              <a:rPr lang="cs-CZ" sz="1800" dirty="0" err="1" smtClean="0"/>
              <a:t>Francisco</a:t>
            </a:r>
            <a:r>
              <a:rPr lang="cs-CZ" sz="1800" dirty="0" smtClean="0"/>
              <a:t> (CA): </a:t>
            </a:r>
            <a:r>
              <a:rPr lang="cs-CZ" sz="1800" dirty="0" err="1" smtClean="0"/>
              <a:t>Wikimedia</a:t>
            </a:r>
            <a:r>
              <a:rPr lang="cs-CZ" sz="1800" dirty="0" smtClean="0"/>
              <a:t> </a:t>
            </a:r>
            <a:r>
              <a:rPr lang="cs-CZ" sz="1800" dirty="0" err="1" smtClean="0"/>
              <a:t>Foundation</a:t>
            </a:r>
            <a:r>
              <a:rPr lang="cs-CZ" sz="1800" dirty="0" smtClean="0"/>
              <a:t>, 2001-, 2. 2. 2012 [cit. 2012-02-07]. Dostupné z: http://cs.wikipedia.org/wiki/Jerome_David_Salinger </a:t>
            </a:r>
          </a:p>
          <a:p>
            <a:r>
              <a:rPr lang="cs-CZ" sz="1800" dirty="0" smtClean="0"/>
              <a:t>SALINGER, </a:t>
            </a:r>
            <a:r>
              <a:rPr lang="cs-CZ" sz="1800" dirty="0" err="1" smtClean="0"/>
              <a:t>Jerome</a:t>
            </a:r>
            <a:r>
              <a:rPr lang="cs-CZ" sz="1800" dirty="0" smtClean="0"/>
              <a:t> David. </a:t>
            </a:r>
            <a:r>
              <a:rPr lang="cs-CZ" sz="1800" i="1" dirty="0" smtClean="0"/>
              <a:t>Kdo chytá v žitě</a:t>
            </a:r>
            <a:r>
              <a:rPr lang="cs-CZ" sz="1800" dirty="0" smtClean="0"/>
              <a:t>. Praha: Práce, 1979, 199 s. </a:t>
            </a:r>
          </a:p>
          <a:p>
            <a:r>
              <a:rPr lang="cs-CZ" sz="1800" dirty="0" smtClean="0"/>
              <a:t>SAROYAN, William. </a:t>
            </a:r>
            <a:r>
              <a:rPr lang="cs-CZ" sz="1800" i="1" dirty="0" smtClean="0"/>
              <a:t>Tracyho tygr</a:t>
            </a:r>
            <a:r>
              <a:rPr lang="cs-CZ" sz="1800" dirty="0" smtClean="0"/>
              <a:t>. Jiří </a:t>
            </a:r>
            <a:r>
              <a:rPr lang="cs-CZ" sz="1800" dirty="0" err="1" smtClean="0"/>
              <a:t>Josek</a:t>
            </a:r>
            <a:r>
              <a:rPr lang="cs-CZ" sz="1800" dirty="0" smtClean="0"/>
              <a:t>. Praha: Odeon, 1980, 133 s. </a:t>
            </a:r>
          </a:p>
          <a:p>
            <a:r>
              <a:rPr lang="cs-CZ" sz="1800" dirty="0" smtClean="0"/>
              <a:t>William Saroyan. In: </a:t>
            </a:r>
            <a:r>
              <a:rPr lang="cs-CZ" sz="1800" i="1" dirty="0" err="1" smtClean="0"/>
              <a:t>Wikipedia</a:t>
            </a:r>
            <a:r>
              <a:rPr lang="cs-CZ" sz="1800" dirty="0" smtClean="0"/>
              <a:t>: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free </a:t>
            </a:r>
            <a:r>
              <a:rPr lang="cs-CZ" sz="1800" i="1" dirty="0" err="1" smtClean="0"/>
              <a:t>encyclopedia</a:t>
            </a:r>
            <a:r>
              <a:rPr lang="cs-CZ" sz="1800" dirty="0" smtClean="0"/>
              <a:t> [online]. San </a:t>
            </a:r>
            <a:r>
              <a:rPr lang="cs-CZ" sz="1800" dirty="0" err="1" smtClean="0"/>
              <a:t>Francisco</a:t>
            </a:r>
            <a:r>
              <a:rPr lang="cs-CZ" sz="1800" dirty="0" smtClean="0"/>
              <a:t> (CA): </a:t>
            </a:r>
            <a:r>
              <a:rPr lang="cs-CZ" sz="1800" dirty="0" err="1" smtClean="0"/>
              <a:t>Wikimedia</a:t>
            </a:r>
            <a:r>
              <a:rPr lang="cs-CZ" sz="1800" dirty="0" smtClean="0"/>
              <a:t> </a:t>
            </a:r>
            <a:r>
              <a:rPr lang="cs-CZ" sz="1800" dirty="0" err="1" smtClean="0"/>
              <a:t>Foundation</a:t>
            </a:r>
            <a:r>
              <a:rPr lang="cs-CZ" sz="1800" dirty="0" smtClean="0"/>
              <a:t>, 2001-, 5. 1. 2012 [cit. 2012-02-07]. Dostupné z: http://cs.wikipedia.org/wiki/William_Saroyan </a:t>
            </a:r>
          </a:p>
          <a:p>
            <a:r>
              <a:rPr lang="cs-CZ" sz="1800" b="1" dirty="0" smtClean="0"/>
              <a:t>Obrázky </a:t>
            </a:r>
            <a:r>
              <a:rPr lang="en-US" sz="1800" dirty="0" smtClean="0"/>
              <a:t>[</a:t>
            </a:r>
            <a:r>
              <a:rPr lang="cs-CZ" sz="1800" dirty="0" smtClean="0"/>
              <a:t>cit. 7. 2. 2012</a:t>
            </a:r>
            <a:r>
              <a:rPr lang="en-US" sz="1800" dirty="0" smtClean="0"/>
              <a:t>]</a:t>
            </a:r>
            <a:endParaRPr lang="cs-CZ" sz="1800" dirty="0" smtClean="0"/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myhdwallpapers.net</a:t>
            </a:r>
            <a:r>
              <a:rPr lang="cs-CZ" sz="1800" dirty="0" smtClean="0"/>
              <a:t>/</a:t>
            </a:r>
            <a:r>
              <a:rPr lang="cs-CZ" sz="1800" dirty="0" err="1" smtClean="0"/>
              <a:t>wallpapers</a:t>
            </a:r>
            <a:r>
              <a:rPr lang="cs-CZ" sz="1800" dirty="0" smtClean="0"/>
              <a:t>/</a:t>
            </a:r>
            <a:r>
              <a:rPr lang="cs-CZ" sz="1800" dirty="0" err="1" smtClean="0"/>
              <a:t>Painted</a:t>
            </a:r>
            <a:r>
              <a:rPr lang="cs-CZ" sz="1800" dirty="0" smtClean="0"/>
              <a:t>-city-girl-1280x960.jpg</a:t>
            </a:r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cbdb.cz</a:t>
            </a:r>
            <a:r>
              <a:rPr lang="cs-CZ" sz="1800" dirty="0" smtClean="0"/>
              <a:t>/</a:t>
            </a:r>
            <a:r>
              <a:rPr lang="cs-CZ" sz="1800" dirty="0" err="1" smtClean="0"/>
              <a:t>img.php</a:t>
            </a:r>
            <a:r>
              <a:rPr lang="cs-CZ" sz="1800" dirty="0" smtClean="0"/>
              <a:t>?type=</a:t>
            </a:r>
            <a:r>
              <a:rPr lang="cs-CZ" sz="1800" dirty="0" err="1" smtClean="0"/>
              <a:t>author</a:t>
            </a:r>
            <a:r>
              <a:rPr lang="cs-CZ" sz="1800" dirty="0" smtClean="0"/>
              <a:t>&amp;</a:t>
            </a:r>
            <a:r>
              <a:rPr lang="cs-CZ" sz="1800" dirty="0" err="1" smtClean="0"/>
              <a:t>size</a:t>
            </a:r>
            <a:r>
              <a:rPr lang="cs-CZ" sz="1800" dirty="0" smtClean="0"/>
              <a:t>=</a:t>
            </a:r>
            <a:r>
              <a:rPr lang="cs-CZ" sz="1800" dirty="0" err="1" smtClean="0"/>
              <a:t>author</a:t>
            </a:r>
            <a:r>
              <a:rPr lang="cs-CZ" sz="1800" dirty="0" smtClean="0"/>
              <a:t>_detail&amp;id=247</a:t>
            </a:r>
          </a:p>
          <a:p>
            <a:r>
              <a:rPr lang="cs-CZ" sz="1800" dirty="0" smtClean="0"/>
              <a:t>http://pdxretro.com/wp-content/uploads/2011/01/catcher.jpg http://www.</a:t>
            </a:r>
            <a:r>
              <a:rPr lang="cs-CZ" sz="1800" dirty="0" err="1" smtClean="0"/>
              <a:t>nndb.com</a:t>
            </a:r>
            <a:r>
              <a:rPr lang="cs-CZ" sz="1800" dirty="0" smtClean="0"/>
              <a:t>/</a:t>
            </a:r>
            <a:r>
              <a:rPr lang="cs-CZ" sz="1800" dirty="0" err="1" smtClean="0"/>
              <a:t>people</a:t>
            </a:r>
            <a:r>
              <a:rPr lang="cs-CZ" sz="1800" dirty="0" smtClean="0"/>
              <a:t>/299/000046161/saroyan2.jpg</a:t>
            </a:r>
          </a:p>
          <a:p>
            <a:r>
              <a:rPr lang="cs-CZ" sz="1800" dirty="0" smtClean="0"/>
              <a:t>http://fan.mysteria.cz/fantasy/spisovatele/saroyan/tracy.jpg</a:t>
            </a:r>
            <a:endParaRPr lang="cs-CZ" sz="18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7413" y="1773238"/>
            <a:ext cx="6408737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cs-CZ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Americká literatura</a:t>
            </a:r>
            <a:endParaRPr lang="fr-FR" sz="36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2446338"/>
            <a:ext cx="6513513" cy="695325"/>
          </a:xfrm>
        </p:spPr>
        <p:txBody>
          <a:bodyPr/>
          <a:lstStyle/>
          <a:p>
            <a:pPr algn="r" eaLnBrk="1" hangingPunct="1"/>
            <a:r>
              <a:rPr lang="cs-CZ" sz="2400" dirty="0" smtClean="0">
                <a:solidFill>
                  <a:schemeClr val="bg1"/>
                </a:solidFill>
              </a:rPr>
              <a:t>2. poloviny 20. století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Spisovatelé</a:t>
            </a:r>
            <a:endParaRPr lang="cs-CZ" dirty="0"/>
          </a:p>
        </p:txBody>
      </p:sp>
      <p:pic>
        <p:nvPicPr>
          <p:cNvPr id="5" name="Obrázek 4" descr="Americká literatura.jpg"/>
          <p:cNvPicPr>
            <a:picLocks noChangeAspect="1"/>
          </p:cNvPicPr>
          <p:nvPr/>
        </p:nvPicPr>
        <p:blipFill>
          <a:blip r:embed="rId2" cstate="print"/>
          <a:srcRect t="24800" b="55250"/>
          <a:stretch>
            <a:fillRect/>
          </a:stretch>
        </p:blipFill>
        <p:spPr>
          <a:xfrm>
            <a:off x="0" y="0"/>
            <a:ext cx="9144000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Diagram 6"/>
          <p:cNvGraphicFramePr/>
          <p:nvPr/>
        </p:nvGraphicFramePr>
        <p:xfrm>
          <a:off x="1187624" y="1700808"/>
          <a:ext cx="676875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835696" y="33265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Arial Black" pitchFamily="34" charset="0"/>
              </a:rPr>
              <a:t>Americká literatura</a:t>
            </a:r>
            <a:endParaRPr lang="cs-CZ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Spisovatelé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229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 descr="Americká literatura.jpg"/>
          <p:cNvPicPr>
            <a:picLocks noChangeAspect="1"/>
          </p:cNvPicPr>
          <p:nvPr/>
        </p:nvPicPr>
        <p:blipFill>
          <a:blip r:embed="rId7" cstate="print"/>
          <a:srcRect t="24800" b="55250"/>
          <a:stretch>
            <a:fillRect/>
          </a:stretch>
        </p:blipFill>
        <p:spPr>
          <a:xfrm>
            <a:off x="0" y="0"/>
            <a:ext cx="9144000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835696" y="33265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Arial Black" pitchFamily="34" charset="0"/>
              </a:rPr>
              <a:t>Spisovatelé</a:t>
            </a:r>
            <a:endParaRPr lang="cs-CZ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 l="5362" t="2475" r="8603" b="4593"/>
          <a:stretch>
            <a:fillRect/>
          </a:stretch>
        </p:blipFill>
        <p:spPr bwMode="auto">
          <a:xfrm>
            <a:off x="0" y="2708312"/>
            <a:ext cx="3131840" cy="41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2520280" cy="936104"/>
          </a:xfrm>
        </p:spPr>
        <p:txBody>
          <a:bodyPr/>
          <a:lstStyle/>
          <a:p>
            <a:r>
              <a:rPr lang="cs-CZ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Jerome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David Salinger </a:t>
            </a:r>
            <a:r>
              <a:rPr lang="cs-CZ" dirty="0" smtClean="0">
                <a:latin typeface="Arial Black" pitchFamily="34" charset="0"/>
              </a:rPr>
              <a:t/>
            </a:r>
            <a:br>
              <a:rPr lang="cs-CZ" dirty="0" smtClean="0">
                <a:latin typeface="Arial Black" pitchFamily="34" charset="0"/>
              </a:rPr>
            </a:br>
            <a:endParaRPr lang="cs-CZ" sz="2200" dirty="0" smtClean="0">
              <a:latin typeface="+mn-lt"/>
            </a:endParaRP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203848" y="476672"/>
            <a:ext cx="5688632" cy="59766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+mn-lt"/>
              </a:rPr>
              <a:t>1919  New York  – 2010 New Hampshire</a:t>
            </a:r>
            <a:endParaRPr lang="cs-CZ" sz="2200" dirty="0" smtClean="0"/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V roce 1941 se seznámil s Oonou</a:t>
            </a:r>
            <a:br>
              <a:rPr lang="cs-CZ" sz="2200" dirty="0" smtClean="0"/>
            </a:br>
            <a:r>
              <a:rPr lang="cs-CZ" sz="2200" dirty="0" smtClean="0"/>
              <a:t>O'</a:t>
            </a:r>
            <a:r>
              <a:rPr lang="cs-CZ" sz="2200" dirty="0" err="1" smtClean="0"/>
              <a:t>Neillovou</a:t>
            </a:r>
            <a:r>
              <a:rPr lang="cs-CZ" sz="2200" dirty="0" smtClean="0"/>
              <a:t>. Jejich vztah skončil, když se provdala za  herce Charlieho Chaplina.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Vyrůstal na Manhattanu. 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Psal povídky, které nakladatelé nechtěli vydávat, např. </a:t>
            </a:r>
            <a:r>
              <a:rPr lang="en-US" sz="2200" i="1" dirty="0" smtClean="0"/>
              <a:t>I went to school with Adolf Hitler</a:t>
            </a:r>
            <a:r>
              <a:rPr lang="cs-CZ" sz="2200" i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V průběhu tažení z Normandie </a:t>
            </a:r>
            <a:br>
              <a:rPr lang="cs-CZ" sz="2200" dirty="0" smtClean="0"/>
            </a:br>
            <a:r>
              <a:rPr lang="cs-CZ" sz="2200" dirty="0" smtClean="0"/>
              <a:t>do Německa se setkal s Ernestem Hemingwayem.</a:t>
            </a:r>
            <a:endParaRPr lang="cs-CZ" sz="2200" i="1" dirty="0" smtClean="0"/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1948 - napsal povídku </a:t>
            </a:r>
            <a:r>
              <a:rPr lang="cs-CZ" sz="2200" i="1" dirty="0" smtClean="0"/>
              <a:t>Den jako stvořený pro banánové rybičky. 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Od roku 1965 nevydal žádné nové dílo.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Od roku 1980 neposkytl žádný rozhovor. </a:t>
            </a:r>
          </a:p>
          <a:p>
            <a:endParaRPr lang="cs-CZ" sz="2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3" descr="catcher front cover and spi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41148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215383" cy="1143000"/>
          </a:xfrm>
        </p:spPr>
        <p:txBody>
          <a:bodyPr/>
          <a:lstStyle/>
          <a:p>
            <a:r>
              <a:rPr lang="cs-CZ" sz="3200" b="1" dirty="0" smtClean="0">
                <a:latin typeface="Verdana" pitchFamily="34" charset="0"/>
              </a:rPr>
              <a:t>  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Kdo chytá v žitě  </a:t>
            </a:r>
            <a:r>
              <a:rPr lang="cs-CZ" sz="2400" dirty="0" smtClean="0">
                <a:latin typeface="+mn-lt"/>
              </a:rPr>
              <a:t>(1951)</a:t>
            </a:r>
            <a:endParaRPr lang="cs-CZ" sz="3200" dirty="0" smtClean="0">
              <a:latin typeface="+mn-lt"/>
            </a:endParaRPr>
          </a:p>
        </p:txBody>
      </p:sp>
      <p:sp>
        <p:nvSpPr>
          <p:cNvPr id="5124" name="Zástupný symbol pro obsah 2"/>
          <p:cNvSpPr>
            <a:spLocks noGrp="1"/>
          </p:cNvSpPr>
          <p:nvPr>
            <p:ph idx="1"/>
          </p:nvPr>
        </p:nvSpPr>
        <p:spPr>
          <a:xfrm>
            <a:off x="4427984" y="1628800"/>
            <a:ext cx="4389065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200" dirty="0" smtClean="0"/>
              <a:t>Psychologický román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Hlavní téma -  dospívání sedmnáctiletého chlapce </a:t>
            </a:r>
            <a:r>
              <a:rPr lang="cs-CZ" sz="2400" dirty="0" smtClean="0"/>
              <a:t>Holdena Caulfielda</a:t>
            </a:r>
            <a:endParaRPr lang="cs-CZ" sz="2200" dirty="0" smtClean="0"/>
          </a:p>
          <a:p>
            <a:pPr>
              <a:buFont typeface="Arial" pitchFamily="34" charset="0"/>
              <a:buChar char="•"/>
            </a:pPr>
            <a:r>
              <a:rPr lang="cs-CZ" sz="2200" dirty="0" err="1" smtClean="0"/>
              <a:t>Ich</a:t>
            </a:r>
            <a:r>
              <a:rPr lang="cs-CZ" sz="2200" dirty="0" smtClean="0"/>
              <a:t>-forma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V některých amerických školách byl zakázán </a:t>
            </a:r>
            <a:br>
              <a:rPr lang="cs-CZ" sz="2200" dirty="0" smtClean="0"/>
            </a:br>
            <a:r>
              <a:rPr lang="cs-CZ" sz="2200" dirty="0" smtClean="0"/>
              <a:t>(kvůli nadměrnému užívání vulgarismů</a:t>
            </a:r>
            <a:r>
              <a:rPr lang="cs-CZ" sz="2200" dirty="0" smtClean="0"/>
              <a:t>).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Zástupný symbol pro obsah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24128" y="404664"/>
          <a:ext cx="2550038" cy="3170012"/>
        </p:xfrm>
        <a:graphic>
          <a:graphicData uri="http://schemas.openxmlformats.org/presentationml/2006/ole">
            <p:oleObj spid="_x0000_s3074" name="Acrobat Document" r:id="rId4" imgW="5668166" imgH="8019048" progId="AcroExch.Document.7">
              <p:embed/>
            </p:oleObj>
          </a:graphicData>
        </a:graphic>
      </p:graphicFrame>
      <p:graphicFrame>
        <p:nvGraphicFramePr>
          <p:cNvPr id="3075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372200" y="3212976"/>
          <a:ext cx="2376264" cy="3158138"/>
        </p:xfrm>
        <a:graphic>
          <a:graphicData uri="http://schemas.openxmlformats.org/presentationml/2006/ole">
            <p:oleObj spid="_x0000_s3075" name="Acrobat Document" r:id="rId5" imgW="5668166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8742"/>
          <a:stretch>
            <a:fillRect/>
          </a:stretch>
        </p:blipFill>
        <p:spPr bwMode="auto">
          <a:xfrm>
            <a:off x="0" y="2636911"/>
            <a:ext cx="4880641" cy="422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3456384" cy="11430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William Saroyan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476672"/>
            <a:ext cx="4680520" cy="5649491"/>
          </a:xfrm>
        </p:spPr>
        <p:txBody>
          <a:bodyPr/>
          <a:lstStyle/>
          <a:p>
            <a:pPr marL="355600" indent="-355600">
              <a:buFont typeface="Arial" pitchFamily="34" charset="0"/>
              <a:buChar char="•"/>
            </a:pPr>
            <a:r>
              <a:rPr lang="cs-CZ" sz="2400" dirty="0" smtClean="0">
                <a:latin typeface="Calibri"/>
              </a:rPr>
              <a:t>*</a:t>
            </a:r>
            <a:r>
              <a:rPr lang="cs-CZ" sz="2400" dirty="0" smtClean="0"/>
              <a:t>1908 </a:t>
            </a:r>
            <a:r>
              <a:rPr lang="cs-CZ" sz="2400" dirty="0" smtClean="0"/>
              <a:t>– </a:t>
            </a:r>
            <a:r>
              <a:rPr lang="cs-CZ" sz="2400" dirty="0" smtClean="0">
                <a:latin typeface="Calibri"/>
              </a:rPr>
              <a:t>†</a:t>
            </a:r>
            <a:r>
              <a:rPr lang="cs-CZ" sz="2400" dirty="0" smtClean="0"/>
              <a:t>1981</a:t>
            </a:r>
            <a:endParaRPr lang="cs-CZ" sz="24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sz="2400" dirty="0" smtClean="0"/>
              <a:t>americký prozaik, básník </a:t>
            </a:r>
            <a:br>
              <a:rPr lang="cs-CZ" sz="2400" dirty="0" smtClean="0"/>
            </a:br>
            <a:r>
              <a:rPr lang="cs-CZ" sz="2400" dirty="0" smtClean="0"/>
              <a:t>a dramatik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400" dirty="0" smtClean="0"/>
              <a:t>arménského původu</a:t>
            </a:r>
          </a:p>
          <a:p>
            <a:r>
              <a:rPr lang="cs-CZ" sz="2400" dirty="0" smtClean="0"/>
              <a:t>V roce 1911 byla jeho matka nucena dát své čtyři děti </a:t>
            </a:r>
            <a:br>
              <a:rPr lang="cs-CZ" sz="2400" dirty="0" smtClean="0"/>
            </a:br>
            <a:r>
              <a:rPr lang="cs-CZ" sz="2400" dirty="0" smtClean="0"/>
              <a:t>do sirotčince. </a:t>
            </a:r>
          </a:p>
          <a:p>
            <a:r>
              <a:rPr lang="cs-CZ" sz="2400" dirty="0" smtClean="0"/>
              <a:t>Saroyan se domů vrátil až </a:t>
            </a:r>
            <a:br>
              <a:rPr lang="cs-CZ" sz="2400" dirty="0" smtClean="0"/>
            </a:br>
            <a:r>
              <a:rPr lang="cs-CZ" sz="2400" dirty="0" smtClean="0"/>
              <a:t>v roce 1916. </a:t>
            </a:r>
          </a:p>
          <a:p>
            <a:r>
              <a:rPr lang="cs-CZ" sz="2400" dirty="0" smtClean="0"/>
              <a:t>hazardní hráč, měl dluhy</a:t>
            </a:r>
          </a:p>
          <a:p>
            <a:r>
              <a:rPr lang="cs-CZ" sz="2400" dirty="0" smtClean="0"/>
              <a:t>1940 - odmítl Pulitzerovu cenu</a:t>
            </a:r>
          </a:p>
          <a:p>
            <a:r>
              <a:rPr lang="cs-CZ" sz="2400" dirty="0" smtClean="0"/>
              <a:t>Saroyan byl dvakrát ženatý se stejnou ženou.</a:t>
            </a:r>
          </a:p>
          <a:p>
            <a:endParaRPr lang="cs-CZ" sz="24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33750"/>
            <a:ext cx="34004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519492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 descr="Americká literatura.jpg"/>
          <p:cNvPicPr>
            <a:picLocks noChangeAspect="1"/>
          </p:cNvPicPr>
          <p:nvPr/>
        </p:nvPicPr>
        <p:blipFill>
          <a:blip r:embed="rId8" cstate="print"/>
          <a:srcRect t="24800" b="55250"/>
          <a:stretch>
            <a:fillRect/>
          </a:stretch>
        </p:blipFill>
        <p:spPr>
          <a:xfrm>
            <a:off x="0" y="0"/>
            <a:ext cx="9144000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691680" y="40466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Arial Black" pitchFamily="34" charset="0"/>
              </a:rPr>
              <a:t>Romány a novely</a:t>
            </a:r>
            <a:endParaRPr lang="cs-CZ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329</Words>
  <Application>Microsoft Office PowerPoint</Application>
  <PresentationFormat>Předvádění na obrazovce (4:3)</PresentationFormat>
  <Paragraphs>66</Paragraphs>
  <Slides>10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Modèle par défaut</vt:lpstr>
      <vt:lpstr>Adobe Acrobat Document</vt:lpstr>
      <vt:lpstr>Snímek 1</vt:lpstr>
      <vt:lpstr>Americká literatura</vt:lpstr>
      <vt:lpstr>Spisovatelé</vt:lpstr>
      <vt:lpstr>Spisovatelé</vt:lpstr>
      <vt:lpstr>Jerome David Salinger  </vt:lpstr>
      <vt:lpstr>   Kdo chytá v žitě  (1951)</vt:lpstr>
      <vt:lpstr>Snímek 7</vt:lpstr>
      <vt:lpstr>William Saroyan</vt:lpstr>
      <vt:lpstr>Snímek 9</vt:lpstr>
      <vt:lpstr>Použité zdroje</vt:lpstr>
    </vt:vector>
  </TitlesOfParts>
  <Company>Party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Mediac</dc:creator>
  <cp:lastModifiedBy>karpiskovap</cp:lastModifiedBy>
  <cp:revision>15</cp:revision>
  <dcterms:created xsi:type="dcterms:W3CDTF">2007-05-14T19:20:27Z</dcterms:created>
  <dcterms:modified xsi:type="dcterms:W3CDTF">2012-05-04T11:57:32Z</dcterms:modified>
</cp:coreProperties>
</file>