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2" r:id="rId4"/>
    <p:sldId id="260" r:id="rId5"/>
    <p:sldId id="261" r:id="rId6"/>
    <p:sldId id="259" r:id="rId7"/>
    <p:sldId id="25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7C7F-AD63-4795-9CF5-887FDCEF302B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5C0E-5A74-4716-8A25-D339B65B2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latin typeface="Book Antiqua" pitchFamily="18" charset="0"/>
              </a:rPr>
              <a:t>Vzdělávací oblast</a:t>
            </a:r>
            <a:r>
              <a:rPr lang="cs-CZ" dirty="0" smtClean="0">
                <a:latin typeface="Book Antiqua" pitchFamily="18" charset="0"/>
              </a:rPr>
              <a:t>: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Jazyk a jazyková komunikace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Vyučovací předmět</a:t>
            </a:r>
            <a:r>
              <a:rPr lang="cs-CZ" dirty="0" smtClean="0">
                <a:latin typeface="Book Antiqua" pitchFamily="18" charset="0"/>
              </a:rPr>
              <a:t>: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Český jazyk a literatura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Ročník</a:t>
            </a:r>
            <a:r>
              <a:rPr lang="cs-CZ" dirty="0" smtClean="0">
                <a:latin typeface="Book Antiqua" pitchFamily="18" charset="0"/>
              </a:rPr>
              <a:t>: 9. ročník 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Anotace</a:t>
            </a:r>
            <a:r>
              <a:rPr lang="cs-CZ" dirty="0" smtClean="0">
                <a:latin typeface="Book Antiqua" pitchFamily="18" charset="0"/>
              </a:rPr>
              <a:t>: </a:t>
            </a:r>
            <a:r>
              <a:rPr lang="cs-CZ" b="1" dirty="0" smtClean="0">
                <a:latin typeface="Book Antiqua" pitchFamily="18" charset="0"/>
              </a:rPr>
              <a:t>Rabíndranáth Thákur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životopis, česky vydaná díla, pracovní list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k povídce Subha, citáty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Podpora vzdělávání v ZŠ Židlochovice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Autor materiálu</a:t>
            </a:r>
            <a:r>
              <a:rPr lang="cs-CZ" dirty="0" smtClean="0">
                <a:latin typeface="Book Antiqua" pitchFamily="18" charset="0"/>
              </a:rPr>
              <a:t>: Mgr. Petra Karpíšková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Vytvořeno</a:t>
            </a:r>
            <a:r>
              <a:rPr lang="cs-CZ" dirty="0" smtClean="0">
                <a:latin typeface="Book Antiqua" pitchFamily="18" charset="0"/>
              </a:rPr>
              <a:t>: březen 2012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0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76056" y="508518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Rabíndranáth Thákur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188640"/>
            <a:ext cx="3744416" cy="593752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*1861 - †1941 Kalkata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Anglický přepis jména - Rabindranath Tagore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bengálský básník a filozof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1913 – </a:t>
            </a:r>
            <a:r>
              <a:rPr lang="cs-CZ" sz="8000" b="1" dirty="0" smtClean="0">
                <a:solidFill>
                  <a:srgbClr val="C00000"/>
                </a:solidFill>
                <a:latin typeface="Book Antiqua" pitchFamily="18" charset="0"/>
              </a:rPr>
              <a:t>Nobelova cena </a:t>
            </a:r>
            <a:br>
              <a:rPr lang="cs-CZ" sz="8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cs-CZ" sz="8000" b="1" dirty="0" smtClean="0">
                <a:solidFill>
                  <a:srgbClr val="C00000"/>
                </a:solidFill>
                <a:latin typeface="Book Antiqua" pitchFamily="18" charset="0"/>
              </a:rPr>
              <a:t>za literaturu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Trpěl depresemi.</a:t>
            </a:r>
          </a:p>
          <a:p>
            <a:pPr>
              <a:lnSpc>
                <a:spcPct val="120000"/>
              </a:lnSpc>
            </a:pPr>
            <a:r>
              <a:rPr lang="cs-CZ" sz="8000" b="1" dirty="0" smtClean="0">
                <a:solidFill>
                  <a:srgbClr val="C00000"/>
                </a:solidFill>
                <a:latin typeface="Book Antiqua" pitchFamily="18" charset="0"/>
              </a:rPr>
              <a:t>Propagoval nezávislost Indie.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Studoval v Anglii.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Psal i v angličtině.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Jiří V. mu udělil titul rytíře, kterého se později zřekl</a:t>
            </a:r>
          </a:p>
          <a:p>
            <a:pPr>
              <a:lnSpc>
                <a:spcPct val="120000"/>
              </a:lnSpc>
              <a:buNone/>
            </a:pPr>
            <a:r>
              <a:rPr lang="cs-CZ" sz="8000" dirty="0">
                <a:latin typeface="Book Antiqua" pitchFamily="18" charset="0"/>
              </a:rPr>
              <a:t>	</a:t>
            </a:r>
            <a:r>
              <a:rPr lang="cs-CZ" sz="8000" dirty="0" smtClean="0">
                <a:latin typeface="Book Antiqua" pitchFamily="18" charset="0"/>
              </a:rPr>
              <a:t>(na protest proti britské koloniální správě).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Setkal se s Albertem Einsteinem,</a:t>
            </a:r>
            <a:r>
              <a:rPr lang="de-DE" sz="8000" dirty="0" smtClean="0">
                <a:latin typeface="Book Antiqua" pitchFamily="18" charset="0"/>
              </a:rPr>
              <a:t> </a:t>
            </a:r>
            <a:r>
              <a:rPr lang="cs-CZ" sz="8000" dirty="0" smtClean="0">
                <a:latin typeface="Book Antiqua" pitchFamily="18" charset="0"/>
              </a:rPr>
              <a:t>G. B.</a:t>
            </a:r>
            <a:r>
              <a:rPr lang="de-DE" sz="8000" dirty="0" smtClean="0">
                <a:latin typeface="Book Antiqua" pitchFamily="18" charset="0"/>
              </a:rPr>
              <a:t> Shaw</a:t>
            </a:r>
            <a:r>
              <a:rPr lang="cs-CZ" sz="8000" dirty="0" err="1" smtClean="0">
                <a:latin typeface="Book Antiqua" pitchFamily="18" charset="0"/>
              </a:rPr>
              <a:t>em</a:t>
            </a:r>
            <a:r>
              <a:rPr lang="de-DE" sz="8000" dirty="0" smtClean="0">
                <a:latin typeface="Book Antiqua" pitchFamily="18" charset="0"/>
              </a:rPr>
              <a:t>, Romain</a:t>
            </a:r>
            <a:r>
              <a:rPr lang="cs-CZ" sz="8000" dirty="0" err="1" smtClean="0">
                <a:latin typeface="Book Antiqua" pitchFamily="18" charset="0"/>
              </a:rPr>
              <a:t>em</a:t>
            </a:r>
            <a:r>
              <a:rPr lang="de-DE" sz="8000" dirty="0" smtClean="0">
                <a:latin typeface="Book Antiqua" pitchFamily="18" charset="0"/>
              </a:rPr>
              <a:t> Rolland</a:t>
            </a:r>
            <a:r>
              <a:rPr lang="cs-CZ" sz="8000" dirty="0" err="1" smtClean="0">
                <a:latin typeface="Book Antiqua" pitchFamily="18" charset="0"/>
              </a:rPr>
              <a:t>em</a:t>
            </a:r>
            <a:r>
              <a:rPr lang="cs-CZ" sz="8000" dirty="0" smtClean="0">
                <a:latin typeface="Book Antiqua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latin typeface="Book Antiqua" pitchFamily="18" charset="0"/>
              </a:rPr>
              <a:t>1921, 1926 – </a:t>
            </a:r>
            <a:r>
              <a:rPr lang="cs-CZ" sz="8000" b="1" dirty="0" smtClean="0">
                <a:solidFill>
                  <a:srgbClr val="C00000"/>
                </a:solidFill>
                <a:latin typeface="Book Antiqua" pitchFamily="18" charset="0"/>
              </a:rPr>
              <a:t>navštívil Prahu</a:t>
            </a:r>
          </a:p>
          <a:p>
            <a:endParaRPr lang="cs-CZ" sz="80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0" y="0"/>
            <a:ext cx="50040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436096" y="404664"/>
            <a:ext cx="3491880" cy="6247864"/>
          </a:xfrm>
          <a:prstGeom prst="rect">
            <a:avLst/>
          </a:prstGeom>
          <a:solidFill>
            <a:schemeClr val="bg1">
              <a:alpha val="6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cs-CZ" sz="2800" b="1" i="1" dirty="0" smtClean="0">
              <a:latin typeface="Book Antiqua" pitchFamily="18" charset="0"/>
            </a:endParaRPr>
          </a:p>
          <a:p>
            <a:pPr marL="273050" algn="ctr">
              <a:lnSpc>
                <a:spcPct val="150000"/>
              </a:lnSpc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České překlady</a:t>
            </a:r>
          </a:p>
          <a:p>
            <a:pPr marL="531813" indent="-25876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Přibývající měsíc 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Zahradník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Čitra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Gora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Přibývající měsíc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Země karet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Zahradník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Muž a žena</a:t>
            </a:r>
          </a:p>
          <a:p>
            <a:pPr marL="531813" indent="-258763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Na břehu řeky Zapomnění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1640"/>
          <a:stretch>
            <a:fillRect/>
          </a:stretch>
        </p:blipFill>
        <p:spPr bwMode="auto">
          <a:xfrm>
            <a:off x="3887183" y="908720"/>
            <a:ext cx="525681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3816424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Subha (povídka)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55576" y="1268760"/>
          <a:ext cx="3695543" cy="5229200"/>
        </p:xfrm>
        <a:graphic>
          <a:graphicData uri="http://schemas.openxmlformats.org/presentationml/2006/ole">
            <p:oleObj spid="_x0000_s1027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95536" y="476672"/>
            <a:ext cx="8424936" cy="2246769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 marL="273050" indent="-273050" algn="ctr"/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Nesmíte honem odsuzovat, čemu nerozumíte.</a:t>
            </a:r>
          </a:p>
          <a:p>
            <a:pPr marL="273050" indent="-273050" algn="ctr"/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Podle vzhledu můžete posuzovat květinu nebo motýla, </a:t>
            </a:r>
            <a:b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nikoli však lidskou bytost.</a:t>
            </a:r>
          </a:p>
          <a:p>
            <a:pPr marL="273050" indent="-273050" algn="ctr"/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Spal jsem a snil, že život je radost. </a:t>
            </a:r>
          </a:p>
          <a:p>
            <a:pPr marL="273050" indent="-273050" algn="ctr"/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Probudil jsem se a spatřil, </a:t>
            </a:r>
            <a:b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že život je povinnost. </a:t>
            </a:r>
          </a:p>
          <a:p>
            <a:pPr marL="273050" indent="-273050" algn="ctr"/>
            <a:r>
              <a:rPr lang="cs-CZ" sz="2000" b="1" dirty="0" smtClean="0">
                <a:solidFill>
                  <a:srgbClr val="C00000"/>
                </a:solidFill>
                <a:latin typeface="Book Antiqua" pitchFamily="18" charset="0"/>
              </a:rPr>
              <a:t>Plnil jsem ji a pochopil, že povinnost je radost.</a:t>
            </a:r>
            <a:endParaRPr lang="cs-CZ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Použité zdroje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713387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Book Antiqua" pitchFamily="18" charset="0"/>
              </a:rPr>
              <a:t>Rabíndranáth Thákur: Citáty. In: </a:t>
            </a:r>
            <a:r>
              <a:rPr lang="cs-CZ" sz="1600" i="1" dirty="0" err="1" smtClean="0">
                <a:latin typeface="Book Antiqua" pitchFamily="18" charset="0"/>
              </a:rPr>
              <a:t>Wikipedia</a:t>
            </a:r>
            <a:r>
              <a:rPr lang="cs-CZ" sz="1600" dirty="0" smtClean="0">
                <a:latin typeface="Book Antiqua" pitchFamily="18" charset="0"/>
              </a:rPr>
              <a:t>: </a:t>
            </a:r>
            <a:r>
              <a:rPr lang="cs-CZ" sz="1600" i="1" dirty="0" err="1" smtClean="0">
                <a:latin typeface="Book Antiqua" pitchFamily="18" charset="0"/>
              </a:rPr>
              <a:t>the</a:t>
            </a:r>
            <a:r>
              <a:rPr lang="cs-CZ" sz="1600" i="1" dirty="0" smtClean="0">
                <a:latin typeface="Book Antiqua" pitchFamily="18" charset="0"/>
              </a:rPr>
              <a:t> free </a:t>
            </a:r>
            <a:r>
              <a:rPr lang="cs-CZ" sz="1600" i="1" dirty="0" err="1" smtClean="0">
                <a:latin typeface="Book Antiqua" pitchFamily="18" charset="0"/>
              </a:rPr>
              <a:t>encyclopedia</a:t>
            </a:r>
            <a:r>
              <a:rPr lang="cs-CZ" sz="1600" dirty="0" smtClean="0">
                <a:latin typeface="Book Antiqua" pitchFamily="18" charset="0"/>
              </a:rPr>
              <a:t> [online]. San </a:t>
            </a:r>
            <a:r>
              <a:rPr lang="cs-CZ" sz="1600" dirty="0" err="1" smtClean="0">
                <a:latin typeface="Book Antiqua" pitchFamily="18" charset="0"/>
              </a:rPr>
              <a:t>Francisco</a:t>
            </a:r>
            <a:r>
              <a:rPr lang="cs-CZ" sz="1600" dirty="0" smtClean="0">
                <a:latin typeface="Book Antiqua" pitchFamily="18" charset="0"/>
              </a:rPr>
              <a:t> (CA): </a:t>
            </a:r>
            <a:r>
              <a:rPr lang="cs-CZ" sz="1600" dirty="0" err="1" smtClean="0">
                <a:latin typeface="Book Antiqua" pitchFamily="18" charset="0"/>
              </a:rPr>
              <a:t>Wikimedia</a:t>
            </a:r>
            <a:r>
              <a:rPr lang="cs-CZ" sz="1600" dirty="0" smtClean="0">
                <a:latin typeface="Book Antiqua" pitchFamily="18" charset="0"/>
              </a:rPr>
              <a:t> </a:t>
            </a:r>
            <a:r>
              <a:rPr lang="cs-CZ" sz="1600" dirty="0" err="1" smtClean="0">
                <a:latin typeface="Book Antiqua" pitchFamily="18" charset="0"/>
              </a:rPr>
              <a:t>Foundation</a:t>
            </a:r>
            <a:r>
              <a:rPr lang="cs-CZ" sz="1600" dirty="0" smtClean="0">
                <a:latin typeface="Book Antiqua" pitchFamily="18" charset="0"/>
              </a:rPr>
              <a:t>, 2001-, 27. 4. 2011 [cit. 2012-03-18]. Dostupné z: http://cs.wikiquote.org/wiki/Rabíndranáth_Thákur</a:t>
            </a:r>
          </a:p>
          <a:p>
            <a:r>
              <a:rPr lang="cs-CZ" sz="1600" dirty="0" smtClean="0">
                <a:latin typeface="Book Antiqua" pitchFamily="18" charset="0"/>
              </a:rPr>
              <a:t>Rabíndranáth Thákur. In: </a:t>
            </a:r>
            <a:r>
              <a:rPr lang="cs-CZ" sz="1600" i="1" dirty="0" err="1" smtClean="0">
                <a:latin typeface="Book Antiqua" pitchFamily="18" charset="0"/>
              </a:rPr>
              <a:t>Wikipedia</a:t>
            </a:r>
            <a:r>
              <a:rPr lang="cs-CZ" sz="1600" dirty="0" smtClean="0">
                <a:latin typeface="Book Antiqua" pitchFamily="18" charset="0"/>
              </a:rPr>
              <a:t>: </a:t>
            </a:r>
            <a:r>
              <a:rPr lang="cs-CZ" sz="1600" i="1" dirty="0" err="1" smtClean="0">
                <a:latin typeface="Book Antiqua" pitchFamily="18" charset="0"/>
              </a:rPr>
              <a:t>the</a:t>
            </a:r>
            <a:r>
              <a:rPr lang="cs-CZ" sz="1600" i="1" dirty="0" smtClean="0">
                <a:latin typeface="Book Antiqua" pitchFamily="18" charset="0"/>
              </a:rPr>
              <a:t> free </a:t>
            </a:r>
            <a:r>
              <a:rPr lang="cs-CZ" sz="1600" i="1" dirty="0" err="1" smtClean="0">
                <a:latin typeface="Book Antiqua" pitchFamily="18" charset="0"/>
              </a:rPr>
              <a:t>encyclopedia</a:t>
            </a:r>
            <a:r>
              <a:rPr lang="cs-CZ" sz="1600" dirty="0" smtClean="0">
                <a:latin typeface="Book Antiqua" pitchFamily="18" charset="0"/>
              </a:rPr>
              <a:t> [online]. San </a:t>
            </a:r>
            <a:r>
              <a:rPr lang="cs-CZ" sz="1600" dirty="0" err="1" smtClean="0">
                <a:latin typeface="Book Antiqua" pitchFamily="18" charset="0"/>
              </a:rPr>
              <a:t>Francisco</a:t>
            </a:r>
            <a:r>
              <a:rPr lang="cs-CZ" sz="1600" dirty="0" smtClean="0">
                <a:latin typeface="Book Antiqua" pitchFamily="18" charset="0"/>
              </a:rPr>
              <a:t> (CA): </a:t>
            </a:r>
            <a:r>
              <a:rPr lang="cs-CZ" sz="1600" dirty="0" err="1" smtClean="0">
                <a:latin typeface="Book Antiqua" pitchFamily="18" charset="0"/>
              </a:rPr>
              <a:t>Wikimedia</a:t>
            </a:r>
            <a:r>
              <a:rPr lang="cs-CZ" sz="1600" dirty="0" smtClean="0">
                <a:latin typeface="Book Antiqua" pitchFamily="18" charset="0"/>
              </a:rPr>
              <a:t> </a:t>
            </a:r>
            <a:r>
              <a:rPr lang="cs-CZ" sz="1600" dirty="0" err="1" smtClean="0">
                <a:latin typeface="Book Antiqua" pitchFamily="18" charset="0"/>
              </a:rPr>
              <a:t>Foundation</a:t>
            </a:r>
            <a:r>
              <a:rPr lang="cs-CZ" sz="1600" dirty="0" smtClean="0">
                <a:latin typeface="Book Antiqua" pitchFamily="18" charset="0"/>
              </a:rPr>
              <a:t>, 2001-, 17. 3. 2012 [cit. 2012-03-18]. Dostupné z: http://cs.wikipedia.org/wiki/Rabíndranáth_Thákur </a:t>
            </a:r>
          </a:p>
          <a:p>
            <a:r>
              <a:rPr lang="cs-CZ" sz="1600" dirty="0" smtClean="0">
                <a:latin typeface="Book Antiqua" pitchFamily="18" charset="0"/>
              </a:rPr>
              <a:t>Subha. THÁKUR, Rabíndranáth. </a:t>
            </a:r>
            <a:r>
              <a:rPr lang="cs-CZ" sz="1600" i="1" dirty="0" smtClean="0">
                <a:latin typeface="Book Antiqua" pitchFamily="18" charset="0"/>
              </a:rPr>
              <a:t>Věnec povídek</a:t>
            </a:r>
            <a:r>
              <a:rPr lang="cs-CZ" sz="1600" dirty="0" smtClean="0">
                <a:latin typeface="Book Antiqua" pitchFamily="18" charset="0"/>
              </a:rPr>
              <a:t>. Praha: SNDK, 1962, s. 19 – 28.</a:t>
            </a:r>
          </a:p>
          <a:p>
            <a:r>
              <a:rPr lang="cs-CZ" sz="1600" b="1" dirty="0" smtClean="0">
                <a:latin typeface="Book Antiqua" pitchFamily="18" charset="0"/>
              </a:rPr>
              <a:t>Obrázky</a:t>
            </a:r>
            <a:r>
              <a:rPr lang="cs-CZ" sz="1600" dirty="0" smtClean="0">
                <a:latin typeface="Book Antiqua" pitchFamily="18" charset="0"/>
              </a:rPr>
              <a:t> </a:t>
            </a:r>
            <a:r>
              <a:rPr lang="en-US" sz="1600" dirty="0" smtClean="0">
                <a:latin typeface="Book Antiqua" pitchFamily="18" charset="0"/>
              </a:rPr>
              <a:t>[</a:t>
            </a:r>
            <a:r>
              <a:rPr lang="cs-CZ" sz="1600" dirty="0" smtClean="0">
                <a:latin typeface="Book Antiqua" pitchFamily="18" charset="0"/>
              </a:rPr>
              <a:t>cit.5.2.2012</a:t>
            </a:r>
            <a:r>
              <a:rPr lang="en-US" sz="1600" dirty="0" smtClean="0">
                <a:latin typeface="Book Antiqua" pitchFamily="18" charset="0"/>
              </a:rPr>
              <a:t>]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http://www.alltop10list.com/</a:t>
            </a:r>
            <a:r>
              <a:rPr lang="cs-CZ" sz="1600" dirty="0" err="1" smtClean="0">
                <a:latin typeface="Book Antiqua" pitchFamily="18" charset="0"/>
              </a:rPr>
              <a:t>wp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content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uploads</a:t>
            </a:r>
            <a:r>
              <a:rPr lang="cs-CZ" sz="1600" dirty="0" smtClean="0">
                <a:latin typeface="Book Antiqua" pitchFamily="18" charset="0"/>
              </a:rPr>
              <a:t>/2012/01/</a:t>
            </a:r>
            <a:r>
              <a:rPr lang="cs-CZ" sz="1600" dirty="0" err="1" smtClean="0">
                <a:latin typeface="Book Antiqua" pitchFamily="18" charset="0"/>
              </a:rPr>
              <a:t>Rabindranath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Tagore.jpg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desktopnexus.com</a:t>
            </a:r>
            <a:r>
              <a:rPr lang="cs-CZ" sz="1600" dirty="0" smtClean="0">
                <a:latin typeface="Book Antiqua" pitchFamily="18" charset="0"/>
              </a:rPr>
              <a:t>/dl/</a:t>
            </a:r>
            <a:r>
              <a:rPr lang="cs-CZ" sz="1600" dirty="0" err="1" smtClean="0">
                <a:latin typeface="Book Antiqua" pitchFamily="18" charset="0"/>
              </a:rPr>
              <a:t>inline</a:t>
            </a:r>
            <a:r>
              <a:rPr lang="cs-CZ" sz="1600" dirty="0" smtClean="0">
                <a:latin typeface="Book Antiqua" pitchFamily="18" charset="0"/>
              </a:rPr>
              <a:t>/713141/1280x800/</a:t>
            </a:r>
            <a:r>
              <a:rPr lang="cs-CZ" sz="1600" dirty="0" err="1" smtClean="0">
                <a:latin typeface="Book Antiqua" pitchFamily="18" charset="0"/>
              </a:rPr>
              <a:t>tajmahal.jpg</a:t>
            </a:r>
            <a:r>
              <a:rPr lang="cs-CZ" sz="1600" dirty="0" smtClean="0">
                <a:latin typeface="Book Antiqua" pitchFamily="18" charset="0"/>
              </a:rPr>
              <a:t>?</a:t>
            </a:r>
            <a:r>
              <a:rPr lang="cs-CZ" sz="1600" dirty="0" err="1" smtClean="0">
                <a:latin typeface="Book Antiqua" pitchFamily="18" charset="0"/>
              </a:rPr>
              <a:t>nocache</a:t>
            </a:r>
            <a:r>
              <a:rPr lang="cs-CZ" sz="1600" dirty="0" smtClean="0">
                <a:latin typeface="Book Antiqua" pitchFamily="18" charset="0"/>
              </a:rPr>
              <a:t>=595229</a:t>
            </a: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desktopnexus.com</a:t>
            </a:r>
            <a:r>
              <a:rPr lang="cs-CZ" sz="1600" dirty="0" smtClean="0">
                <a:latin typeface="Book Antiqua" pitchFamily="18" charset="0"/>
              </a:rPr>
              <a:t>/dl/</a:t>
            </a:r>
            <a:r>
              <a:rPr lang="cs-CZ" sz="1600" dirty="0" err="1" smtClean="0">
                <a:latin typeface="Book Antiqua" pitchFamily="18" charset="0"/>
              </a:rPr>
              <a:t>inline</a:t>
            </a:r>
            <a:r>
              <a:rPr lang="cs-CZ" sz="1600" dirty="0" smtClean="0">
                <a:latin typeface="Book Antiqua" pitchFamily="18" charset="0"/>
              </a:rPr>
              <a:t>/413582/1280x800/Taj-</a:t>
            </a:r>
            <a:r>
              <a:rPr lang="cs-CZ" sz="1600" dirty="0" err="1" smtClean="0">
                <a:latin typeface="Book Antiqua" pitchFamily="18" charset="0"/>
              </a:rPr>
              <a:t>Mahal.jpg</a:t>
            </a:r>
            <a:r>
              <a:rPr lang="cs-CZ" sz="1600" dirty="0" smtClean="0">
                <a:latin typeface="Book Antiqua" pitchFamily="18" charset="0"/>
              </a:rPr>
              <a:t>?</a:t>
            </a:r>
            <a:r>
              <a:rPr lang="cs-CZ" sz="1600" dirty="0" err="1" smtClean="0">
                <a:latin typeface="Book Antiqua" pitchFamily="18" charset="0"/>
              </a:rPr>
              <a:t>nocache</a:t>
            </a:r>
            <a:r>
              <a:rPr lang="cs-CZ" sz="1600" dirty="0" smtClean="0">
                <a:latin typeface="Book Antiqua" pitchFamily="18" charset="0"/>
              </a:rPr>
              <a:t>=385343</a:t>
            </a:r>
          </a:p>
          <a:p>
            <a:r>
              <a:rPr lang="cs-CZ" sz="1600" dirty="0" smtClean="0">
                <a:latin typeface="Book Antiqua" pitchFamily="18" charset="0"/>
              </a:rPr>
              <a:t>http://4.bp.blogspot.com/_</a:t>
            </a:r>
            <a:r>
              <a:rPr lang="cs-CZ" sz="1600" dirty="0" err="1" smtClean="0">
                <a:latin typeface="Book Antiqua" pitchFamily="18" charset="0"/>
              </a:rPr>
              <a:t>OWPNaEwtXNQ</a:t>
            </a:r>
            <a:r>
              <a:rPr lang="cs-CZ" sz="1600" dirty="0" smtClean="0">
                <a:latin typeface="Book Antiqua" pitchFamily="18" charset="0"/>
              </a:rPr>
              <a:t>/TK3SdaDLfnI/</a:t>
            </a:r>
            <a:r>
              <a:rPr lang="cs-CZ" sz="1600" dirty="0" err="1" smtClean="0">
                <a:latin typeface="Book Antiqua" pitchFamily="18" charset="0"/>
              </a:rPr>
              <a:t>AAAAAAAAAAc</a:t>
            </a:r>
            <a:r>
              <a:rPr lang="cs-CZ" sz="1600" dirty="0" smtClean="0">
                <a:latin typeface="Book Antiqua" pitchFamily="18" charset="0"/>
              </a:rPr>
              <a:t>/d17G__k79qE/s1600/</a:t>
            </a:r>
            <a:r>
              <a:rPr lang="cs-CZ" sz="1600" dirty="0" err="1" smtClean="0">
                <a:latin typeface="Book Antiqua" pitchFamily="18" charset="0"/>
              </a:rPr>
              <a:t>south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indian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silk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saree.jpg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http://upload.wikimedia.org/wikipedia/commons/b/ba/Tagore3.jpg</a:t>
            </a:r>
            <a:endParaRPr lang="cs-CZ" sz="16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186</Words>
  <Application>Microsoft Office PowerPoint</Application>
  <PresentationFormat>Předvádění na obrazovce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Subha (povídka)</vt:lpstr>
      <vt:lpstr>Snímek 6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17</cp:revision>
  <dcterms:created xsi:type="dcterms:W3CDTF">2012-02-05T19:11:57Z</dcterms:created>
  <dcterms:modified xsi:type="dcterms:W3CDTF">2012-05-04T11:58:38Z</dcterms:modified>
</cp:coreProperties>
</file>