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4" r:id="rId5"/>
    <p:sldId id="263" r:id="rId6"/>
    <p:sldId id="258" r:id="rId7"/>
    <p:sldId id="260" r:id="rId8"/>
    <p:sldId id="261" r:id="rId9"/>
    <p:sldId id="262" r:id="rId10"/>
    <p:sldId id="25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0B3D5C7E-B29D-406B-86EB-7FAA75891D49}">
      <dgm:prSet custT="1"/>
      <dgm:spPr/>
      <dgm:t>
        <a:bodyPr/>
        <a:lstStyle/>
        <a:p>
          <a:r>
            <a:rPr lang="cs-CZ" sz="2000" b="1" dirty="0" smtClean="0"/>
            <a:t>Gilbert Keith Chesterton </a:t>
          </a:r>
          <a:r>
            <a:rPr lang="cs-CZ" sz="2000" b="0" dirty="0" smtClean="0"/>
            <a:t>(1</a:t>
          </a:r>
          <a:r>
            <a:rPr lang="cs-CZ" sz="2000" dirty="0" smtClean="0"/>
            <a:t>874 –1936)</a:t>
          </a:r>
          <a:endParaRPr lang="cs-CZ" sz="2000" b="1" dirty="0" smtClean="0"/>
        </a:p>
      </dgm:t>
    </dgm:pt>
    <dgm:pt modelId="{DD33D906-047F-4D78-92D6-CB3395013F6F}" type="parTrans" cxnId="{C12CE1FC-FF86-4C19-BB51-C39DC367983F}">
      <dgm:prSet/>
      <dgm:spPr/>
      <dgm:t>
        <a:bodyPr/>
        <a:lstStyle/>
        <a:p>
          <a:endParaRPr lang="cs-CZ"/>
        </a:p>
      </dgm:t>
    </dgm:pt>
    <dgm:pt modelId="{56202545-9FF9-4645-92BF-66696982CFE8}" type="sibTrans" cxnId="{C12CE1FC-FF86-4C19-BB51-C39DC367983F}">
      <dgm:prSet/>
      <dgm:spPr/>
      <dgm:t>
        <a:bodyPr/>
        <a:lstStyle/>
        <a:p>
          <a:endParaRPr lang="cs-CZ"/>
        </a:p>
      </dgm:t>
    </dgm:pt>
    <dgm:pt modelId="{594F7324-5109-4D3C-AC93-46B78912A6C4}">
      <dgm:prSet/>
      <dgm:spPr/>
      <dgm:t>
        <a:bodyPr/>
        <a:lstStyle/>
        <a:p>
          <a:r>
            <a:rPr lang="cs-CZ" b="1" dirty="0" smtClean="0"/>
            <a:t>John </a:t>
          </a:r>
          <a:r>
            <a:rPr lang="cs-CZ" b="1" dirty="0" err="1" smtClean="0"/>
            <a:t>Galsworthy</a:t>
          </a:r>
          <a:r>
            <a:rPr lang="cs-CZ" b="1" dirty="0" smtClean="0"/>
            <a:t> </a:t>
          </a:r>
          <a:r>
            <a:rPr lang="cs-CZ" b="0" dirty="0" smtClean="0"/>
            <a:t>(1867 – 1933)</a:t>
          </a:r>
        </a:p>
      </dgm:t>
    </dgm:pt>
    <dgm:pt modelId="{40B2F708-FAC1-4D68-B7B0-D8F9CD35B7EE}" type="parTrans" cxnId="{ECF60C18-6523-41B5-912F-B85DC1CB23BE}">
      <dgm:prSet/>
      <dgm:spPr/>
      <dgm:t>
        <a:bodyPr/>
        <a:lstStyle/>
        <a:p>
          <a:endParaRPr lang="cs-CZ"/>
        </a:p>
      </dgm:t>
    </dgm:pt>
    <dgm:pt modelId="{D62412E1-EFF7-477B-A208-81CB60D61226}" type="sibTrans" cxnId="{ECF60C18-6523-41B5-912F-B85DC1CB23BE}">
      <dgm:prSet/>
      <dgm:spPr/>
      <dgm:t>
        <a:bodyPr/>
        <a:lstStyle/>
        <a:p>
          <a:endParaRPr lang="cs-CZ"/>
        </a:p>
      </dgm:t>
    </dgm:pt>
    <dgm:pt modelId="{659E3444-7FB4-436D-BA3D-1D4DF4498C6F}">
      <dgm:prSet/>
      <dgm:spPr/>
      <dgm:t>
        <a:bodyPr/>
        <a:lstStyle/>
        <a:p>
          <a:r>
            <a:rPr lang="cs-CZ" b="1" dirty="0" smtClean="0"/>
            <a:t>George Bernard Shaw </a:t>
          </a:r>
          <a:r>
            <a:rPr lang="cs-CZ" b="0" dirty="0" smtClean="0"/>
            <a:t>(1856 – 1950)</a:t>
          </a:r>
        </a:p>
      </dgm:t>
    </dgm:pt>
    <dgm:pt modelId="{161AF689-00EF-4993-97F4-44E5686ADED9}" type="parTrans" cxnId="{78256AE7-A25C-441B-B42A-B965A2DD9174}">
      <dgm:prSet/>
      <dgm:spPr/>
      <dgm:t>
        <a:bodyPr/>
        <a:lstStyle/>
        <a:p>
          <a:endParaRPr lang="cs-CZ"/>
        </a:p>
      </dgm:t>
    </dgm:pt>
    <dgm:pt modelId="{C71F5DEE-9942-4B80-A078-54372B5BC0D2}" type="sibTrans" cxnId="{78256AE7-A25C-441B-B42A-B965A2DD9174}">
      <dgm:prSet/>
      <dgm:spPr/>
      <dgm:t>
        <a:bodyPr/>
        <a:lstStyle/>
        <a:p>
          <a:endParaRPr lang="cs-CZ"/>
        </a:p>
      </dgm:t>
    </dgm:pt>
    <dgm:pt modelId="{ED29C48B-E18C-43A9-8281-A1710EE2C170}">
      <dgm:prSet/>
      <dgm:spPr/>
      <dgm:t>
        <a:bodyPr/>
        <a:lstStyle/>
        <a:p>
          <a:r>
            <a:rPr lang="cs-CZ" b="1" dirty="0" smtClean="0"/>
            <a:t>Herbert George Wells </a:t>
          </a:r>
          <a:r>
            <a:rPr lang="cs-CZ" b="0" dirty="0" smtClean="0"/>
            <a:t>(1866 – 1946)</a:t>
          </a:r>
        </a:p>
      </dgm:t>
    </dgm:pt>
    <dgm:pt modelId="{2ECC9DAA-A974-4D6D-84E2-EF20639459E6}" type="parTrans" cxnId="{D8D8FF0F-EF49-4FF9-BFFA-19C4617E2845}">
      <dgm:prSet/>
      <dgm:spPr/>
      <dgm:t>
        <a:bodyPr/>
        <a:lstStyle/>
        <a:p>
          <a:endParaRPr lang="cs-CZ"/>
        </a:p>
      </dgm:t>
    </dgm:pt>
    <dgm:pt modelId="{A91FDC13-2E1A-4610-8E5B-AB7CF3C4F763}" type="sibTrans" cxnId="{D8D8FF0F-EF49-4FF9-BFFA-19C4617E2845}">
      <dgm:prSet/>
      <dgm:spPr/>
      <dgm:t>
        <a:bodyPr/>
        <a:lstStyle/>
        <a:p>
          <a:endParaRPr lang="cs-CZ"/>
        </a:p>
      </dgm:t>
    </dgm:pt>
    <dgm:pt modelId="{1BE213B4-A6F4-4648-A626-70108EF692DE}">
      <dgm:prSet/>
      <dgm:spPr/>
      <dgm:t>
        <a:bodyPr/>
        <a:lstStyle/>
        <a:p>
          <a:r>
            <a:rPr lang="cs-CZ" b="1" dirty="0" smtClean="0"/>
            <a:t>Rudyard Kipling </a:t>
          </a:r>
          <a:r>
            <a:rPr lang="cs-CZ" b="0" dirty="0" smtClean="0"/>
            <a:t>(1865 - 1936)</a:t>
          </a:r>
        </a:p>
      </dgm:t>
    </dgm:pt>
    <dgm:pt modelId="{795838BF-33A9-4D1B-B4AA-11D83625BEBF}" type="parTrans" cxnId="{78DD5B68-9D7A-41C4-9D3A-7781BE9ADD4D}">
      <dgm:prSet/>
      <dgm:spPr/>
      <dgm:t>
        <a:bodyPr/>
        <a:lstStyle/>
        <a:p>
          <a:endParaRPr lang="cs-CZ"/>
        </a:p>
      </dgm:t>
    </dgm:pt>
    <dgm:pt modelId="{0C690FC4-8B6B-476D-AC6D-A034BDA6089A}" type="sibTrans" cxnId="{78DD5B68-9D7A-41C4-9D3A-7781BE9ADD4D}">
      <dgm:prSet/>
      <dgm:spPr/>
      <dgm:t>
        <a:bodyPr/>
        <a:lstStyle/>
        <a:p>
          <a:endParaRPr lang="cs-CZ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E0162B-8861-45F8-A2D4-C136F051ABC1}" type="pres">
      <dgm:prSet presAssocID="{0B3D5C7E-B29D-406B-86EB-7FAA75891D49}" presName="parentLin" presStyleCnt="0"/>
      <dgm:spPr/>
    </dgm:pt>
    <dgm:pt modelId="{EF78303C-7631-41C6-99DD-6DB47D971539}" type="pres">
      <dgm:prSet presAssocID="{0B3D5C7E-B29D-406B-86EB-7FAA75891D49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1C3297B8-D1B5-43C2-883E-850D0C7D97DE}" type="pres">
      <dgm:prSet presAssocID="{0B3D5C7E-B29D-406B-86EB-7FAA75891D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A1EC84-C867-4D4A-B894-8DDEEC57BA86}" type="pres">
      <dgm:prSet presAssocID="{0B3D5C7E-B29D-406B-86EB-7FAA75891D49}" presName="negativeSpace" presStyleCnt="0"/>
      <dgm:spPr/>
    </dgm:pt>
    <dgm:pt modelId="{6BE4E3D3-DB8D-4F01-AEEC-CA18A14DA575}" type="pres">
      <dgm:prSet presAssocID="{0B3D5C7E-B29D-406B-86EB-7FAA75891D49}" presName="childText" presStyleLbl="conFgAcc1" presStyleIdx="0" presStyleCnt="5">
        <dgm:presLayoutVars>
          <dgm:bulletEnabled val="1"/>
        </dgm:presLayoutVars>
      </dgm:prSet>
      <dgm:spPr/>
    </dgm:pt>
    <dgm:pt modelId="{6B58C8A6-F50C-4DC6-A8FC-C421A60E3F31}" type="pres">
      <dgm:prSet presAssocID="{56202545-9FF9-4645-92BF-66696982CFE8}" presName="spaceBetweenRectangles" presStyleCnt="0"/>
      <dgm:spPr/>
    </dgm:pt>
    <dgm:pt modelId="{C0F76F5D-9E53-4BB4-ACA1-7B538E722BA6}" type="pres">
      <dgm:prSet presAssocID="{594F7324-5109-4D3C-AC93-46B78912A6C4}" presName="parentLin" presStyleCnt="0"/>
      <dgm:spPr/>
    </dgm:pt>
    <dgm:pt modelId="{0DABC53C-0B86-441B-9210-4FCED4C11C90}" type="pres">
      <dgm:prSet presAssocID="{594F7324-5109-4D3C-AC93-46B78912A6C4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0C3C83B4-7FD3-4A85-BF0E-CB0D0BF72999}" type="pres">
      <dgm:prSet presAssocID="{594F7324-5109-4D3C-AC93-46B78912A6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94C0AB-CC1D-4CE6-A0A0-94093CA70158}" type="pres">
      <dgm:prSet presAssocID="{594F7324-5109-4D3C-AC93-46B78912A6C4}" presName="negativeSpace" presStyleCnt="0"/>
      <dgm:spPr/>
    </dgm:pt>
    <dgm:pt modelId="{3EAC22F4-5A67-4D32-9AE2-3B67BC07C95A}" type="pres">
      <dgm:prSet presAssocID="{594F7324-5109-4D3C-AC93-46B78912A6C4}" presName="childText" presStyleLbl="conFgAcc1" presStyleIdx="1" presStyleCnt="5">
        <dgm:presLayoutVars>
          <dgm:bulletEnabled val="1"/>
        </dgm:presLayoutVars>
      </dgm:prSet>
      <dgm:spPr/>
    </dgm:pt>
    <dgm:pt modelId="{DAA1E289-AC8B-488B-B796-B57D941ACDDA}" type="pres">
      <dgm:prSet presAssocID="{D62412E1-EFF7-477B-A208-81CB60D61226}" presName="spaceBetweenRectangles" presStyleCnt="0"/>
      <dgm:spPr/>
    </dgm:pt>
    <dgm:pt modelId="{48485DB4-DA48-46AD-847B-7D106FDFB159}" type="pres">
      <dgm:prSet presAssocID="{659E3444-7FB4-436D-BA3D-1D4DF4498C6F}" presName="parentLin" presStyleCnt="0"/>
      <dgm:spPr/>
    </dgm:pt>
    <dgm:pt modelId="{573509A1-17C3-4EFD-8974-AF90335C9CD8}" type="pres">
      <dgm:prSet presAssocID="{659E3444-7FB4-436D-BA3D-1D4DF4498C6F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43EFB1C8-7358-4CD2-863B-49B17B6906B3}" type="pres">
      <dgm:prSet presAssocID="{659E3444-7FB4-436D-BA3D-1D4DF4498C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DE6349-A1E9-449E-90C4-AC3DAB09A6C6}" type="pres">
      <dgm:prSet presAssocID="{659E3444-7FB4-436D-BA3D-1D4DF4498C6F}" presName="negativeSpace" presStyleCnt="0"/>
      <dgm:spPr/>
    </dgm:pt>
    <dgm:pt modelId="{6BFA4671-1371-4305-B541-736C04387490}" type="pres">
      <dgm:prSet presAssocID="{659E3444-7FB4-436D-BA3D-1D4DF4498C6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0EC1B3-8729-48D5-8DD2-9FB839252B84}" type="pres">
      <dgm:prSet presAssocID="{C71F5DEE-9942-4B80-A078-54372B5BC0D2}" presName="spaceBetweenRectangles" presStyleCnt="0"/>
      <dgm:spPr/>
    </dgm:pt>
    <dgm:pt modelId="{11A9A64B-8375-4EAF-9D8B-39B424AF0120}" type="pres">
      <dgm:prSet presAssocID="{ED29C48B-E18C-43A9-8281-A1710EE2C170}" presName="parentLin" presStyleCnt="0"/>
      <dgm:spPr/>
    </dgm:pt>
    <dgm:pt modelId="{4F03861A-1CBE-4811-BA5E-99CAA7813958}" type="pres">
      <dgm:prSet presAssocID="{ED29C48B-E18C-43A9-8281-A1710EE2C170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16A71E2E-DE07-4D09-AF7A-00AE16007C55}" type="pres">
      <dgm:prSet presAssocID="{ED29C48B-E18C-43A9-8281-A1710EE2C1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05381E-3F48-4FD4-925D-31339B96151C}" type="pres">
      <dgm:prSet presAssocID="{ED29C48B-E18C-43A9-8281-A1710EE2C170}" presName="negativeSpace" presStyleCnt="0"/>
      <dgm:spPr/>
    </dgm:pt>
    <dgm:pt modelId="{002EC44A-044B-496B-BE1B-BE88A71339EE}" type="pres">
      <dgm:prSet presAssocID="{ED29C48B-E18C-43A9-8281-A1710EE2C170}" presName="childText" presStyleLbl="conFgAcc1" presStyleIdx="3" presStyleCnt="5">
        <dgm:presLayoutVars>
          <dgm:bulletEnabled val="1"/>
        </dgm:presLayoutVars>
      </dgm:prSet>
      <dgm:spPr/>
    </dgm:pt>
    <dgm:pt modelId="{79ECE42A-1793-4774-9150-AB0C3128F517}" type="pres">
      <dgm:prSet presAssocID="{A91FDC13-2E1A-4610-8E5B-AB7CF3C4F763}" presName="spaceBetweenRectangles" presStyleCnt="0"/>
      <dgm:spPr/>
    </dgm:pt>
    <dgm:pt modelId="{D587830D-F996-4E33-87B1-C44DE2550D09}" type="pres">
      <dgm:prSet presAssocID="{1BE213B4-A6F4-4648-A626-70108EF692DE}" presName="parentLin" presStyleCnt="0"/>
      <dgm:spPr/>
    </dgm:pt>
    <dgm:pt modelId="{8155A766-13C6-4810-B68A-849F57F6FC25}" type="pres">
      <dgm:prSet presAssocID="{1BE213B4-A6F4-4648-A626-70108EF692DE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0F88166B-3100-473C-AEFC-0EE918F73D9F}" type="pres">
      <dgm:prSet presAssocID="{1BE213B4-A6F4-4648-A626-70108EF692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3A1142-DD42-4E65-B9C1-1FC9D411F3E3}" type="pres">
      <dgm:prSet presAssocID="{1BE213B4-A6F4-4648-A626-70108EF692DE}" presName="negativeSpace" presStyleCnt="0"/>
      <dgm:spPr/>
    </dgm:pt>
    <dgm:pt modelId="{249A4F5A-7EAC-409B-82FF-AF8A316EEEB1}" type="pres">
      <dgm:prSet presAssocID="{1BE213B4-A6F4-4648-A626-70108EF692D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D1382B7-8FA1-4CA8-A837-BA98C59DE77D}" type="presOf" srcId="{594F7324-5109-4D3C-AC93-46B78912A6C4}" destId="{0C3C83B4-7FD3-4A85-BF0E-CB0D0BF72999}" srcOrd="1" destOrd="0" presId="urn:microsoft.com/office/officeart/2005/8/layout/list1"/>
    <dgm:cxn modelId="{78DD5B68-9D7A-41C4-9D3A-7781BE9ADD4D}" srcId="{0274B17C-A8D6-4EC1-9F74-DEF1B852E50E}" destId="{1BE213B4-A6F4-4648-A626-70108EF692DE}" srcOrd="4" destOrd="0" parTransId="{795838BF-33A9-4D1B-B4AA-11D83625BEBF}" sibTransId="{0C690FC4-8B6B-476D-AC6D-A034BDA6089A}"/>
    <dgm:cxn modelId="{DC052545-7402-4774-B279-168F79F81DA0}" type="presOf" srcId="{1BE213B4-A6F4-4648-A626-70108EF692DE}" destId="{8155A766-13C6-4810-B68A-849F57F6FC25}" srcOrd="0" destOrd="0" presId="urn:microsoft.com/office/officeart/2005/8/layout/list1"/>
    <dgm:cxn modelId="{D8D8FF0F-EF49-4FF9-BFFA-19C4617E2845}" srcId="{0274B17C-A8D6-4EC1-9F74-DEF1B852E50E}" destId="{ED29C48B-E18C-43A9-8281-A1710EE2C170}" srcOrd="3" destOrd="0" parTransId="{2ECC9DAA-A974-4D6D-84E2-EF20639459E6}" sibTransId="{A91FDC13-2E1A-4610-8E5B-AB7CF3C4F763}"/>
    <dgm:cxn modelId="{ECEA9D5E-31F2-4534-8EAD-CF1B4E7F88D0}" type="presOf" srcId="{1BE213B4-A6F4-4648-A626-70108EF692DE}" destId="{0F88166B-3100-473C-AEFC-0EE918F73D9F}" srcOrd="1" destOrd="0" presId="urn:microsoft.com/office/officeart/2005/8/layout/list1"/>
    <dgm:cxn modelId="{ECF60C18-6523-41B5-912F-B85DC1CB23BE}" srcId="{0274B17C-A8D6-4EC1-9F74-DEF1B852E50E}" destId="{594F7324-5109-4D3C-AC93-46B78912A6C4}" srcOrd="1" destOrd="0" parTransId="{40B2F708-FAC1-4D68-B7B0-D8F9CD35B7EE}" sibTransId="{D62412E1-EFF7-477B-A208-81CB60D61226}"/>
    <dgm:cxn modelId="{C12CE1FC-FF86-4C19-BB51-C39DC367983F}" srcId="{0274B17C-A8D6-4EC1-9F74-DEF1B852E50E}" destId="{0B3D5C7E-B29D-406B-86EB-7FAA75891D49}" srcOrd="0" destOrd="0" parTransId="{DD33D906-047F-4D78-92D6-CB3395013F6F}" sibTransId="{56202545-9FF9-4645-92BF-66696982CFE8}"/>
    <dgm:cxn modelId="{4FA9BFF5-5FDF-4522-B323-2093F64B27C6}" type="presOf" srcId="{ED29C48B-E18C-43A9-8281-A1710EE2C170}" destId="{4F03861A-1CBE-4811-BA5E-99CAA7813958}" srcOrd="0" destOrd="0" presId="urn:microsoft.com/office/officeart/2005/8/layout/list1"/>
    <dgm:cxn modelId="{7176531B-80AA-4CBA-8E3C-2DAC9FD9C182}" type="presOf" srcId="{0B3D5C7E-B29D-406B-86EB-7FAA75891D49}" destId="{EF78303C-7631-41C6-99DD-6DB47D971539}" srcOrd="0" destOrd="0" presId="urn:microsoft.com/office/officeart/2005/8/layout/list1"/>
    <dgm:cxn modelId="{10DE82ED-9CD9-4229-B36E-2AB8AD0B2CA1}" type="presOf" srcId="{659E3444-7FB4-436D-BA3D-1D4DF4498C6F}" destId="{43EFB1C8-7358-4CD2-863B-49B17B6906B3}" srcOrd="1" destOrd="0" presId="urn:microsoft.com/office/officeart/2005/8/layout/list1"/>
    <dgm:cxn modelId="{C4A3B99D-7E01-4459-B314-BD0137F62B26}" type="presOf" srcId="{594F7324-5109-4D3C-AC93-46B78912A6C4}" destId="{0DABC53C-0B86-441B-9210-4FCED4C11C90}" srcOrd="0" destOrd="0" presId="urn:microsoft.com/office/officeart/2005/8/layout/list1"/>
    <dgm:cxn modelId="{E7650E82-8C08-40EC-AF11-183473433347}" type="presOf" srcId="{ED29C48B-E18C-43A9-8281-A1710EE2C170}" destId="{16A71E2E-DE07-4D09-AF7A-00AE16007C55}" srcOrd="1" destOrd="0" presId="urn:microsoft.com/office/officeart/2005/8/layout/list1"/>
    <dgm:cxn modelId="{301FA2FC-A962-4608-BE61-EAEE082A1358}" type="presOf" srcId="{0B3D5C7E-B29D-406B-86EB-7FAA75891D49}" destId="{1C3297B8-D1B5-43C2-883E-850D0C7D97DE}" srcOrd="1" destOrd="0" presId="urn:microsoft.com/office/officeart/2005/8/layout/list1"/>
    <dgm:cxn modelId="{7B122462-AB6C-4022-8BF7-99E6C114CAC6}" type="presOf" srcId="{0274B17C-A8D6-4EC1-9F74-DEF1B852E50E}" destId="{290ADAC8-17E0-4F11-BE79-899CD4DD5E12}" srcOrd="0" destOrd="0" presId="urn:microsoft.com/office/officeart/2005/8/layout/list1"/>
    <dgm:cxn modelId="{78256AE7-A25C-441B-B42A-B965A2DD9174}" srcId="{0274B17C-A8D6-4EC1-9F74-DEF1B852E50E}" destId="{659E3444-7FB4-436D-BA3D-1D4DF4498C6F}" srcOrd="2" destOrd="0" parTransId="{161AF689-00EF-4993-97F4-44E5686ADED9}" sibTransId="{C71F5DEE-9942-4B80-A078-54372B5BC0D2}"/>
    <dgm:cxn modelId="{D453CBD5-9241-4666-B457-E03EE222D390}" type="presOf" srcId="{659E3444-7FB4-436D-BA3D-1D4DF4498C6F}" destId="{573509A1-17C3-4EFD-8974-AF90335C9CD8}" srcOrd="0" destOrd="0" presId="urn:microsoft.com/office/officeart/2005/8/layout/list1"/>
    <dgm:cxn modelId="{0703A141-E5CA-46BD-A9B8-E3963E0B80FE}" type="presParOf" srcId="{290ADAC8-17E0-4F11-BE79-899CD4DD5E12}" destId="{ACE0162B-8861-45F8-A2D4-C136F051ABC1}" srcOrd="0" destOrd="0" presId="urn:microsoft.com/office/officeart/2005/8/layout/list1"/>
    <dgm:cxn modelId="{2E3A1BF9-0EDD-4BF7-BE70-6CB71CF06581}" type="presParOf" srcId="{ACE0162B-8861-45F8-A2D4-C136F051ABC1}" destId="{EF78303C-7631-41C6-99DD-6DB47D971539}" srcOrd="0" destOrd="0" presId="urn:microsoft.com/office/officeart/2005/8/layout/list1"/>
    <dgm:cxn modelId="{1D54126C-E5AC-4E8C-AA1A-AAAE325FBFD4}" type="presParOf" srcId="{ACE0162B-8861-45F8-A2D4-C136F051ABC1}" destId="{1C3297B8-D1B5-43C2-883E-850D0C7D97DE}" srcOrd="1" destOrd="0" presId="urn:microsoft.com/office/officeart/2005/8/layout/list1"/>
    <dgm:cxn modelId="{7213C7B0-9D86-47CC-B2EC-DB2AA3861CB4}" type="presParOf" srcId="{290ADAC8-17E0-4F11-BE79-899CD4DD5E12}" destId="{DBA1EC84-C867-4D4A-B894-8DDEEC57BA86}" srcOrd="1" destOrd="0" presId="urn:microsoft.com/office/officeart/2005/8/layout/list1"/>
    <dgm:cxn modelId="{FBC3821E-1DC2-4522-A626-5BEC7ACACBE7}" type="presParOf" srcId="{290ADAC8-17E0-4F11-BE79-899CD4DD5E12}" destId="{6BE4E3D3-DB8D-4F01-AEEC-CA18A14DA575}" srcOrd="2" destOrd="0" presId="urn:microsoft.com/office/officeart/2005/8/layout/list1"/>
    <dgm:cxn modelId="{9E1B725B-B51C-4A51-BF67-F52F4BF0D9E3}" type="presParOf" srcId="{290ADAC8-17E0-4F11-BE79-899CD4DD5E12}" destId="{6B58C8A6-F50C-4DC6-A8FC-C421A60E3F31}" srcOrd="3" destOrd="0" presId="urn:microsoft.com/office/officeart/2005/8/layout/list1"/>
    <dgm:cxn modelId="{D8A5EFF6-362D-4CE0-9EA5-682B8E4C2006}" type="presParOf" srcId="{290ADAC8-17E0-4F11-BE79-899CD4DD5E12}" destId="{C0F76F5D-9E53-4BB4-ACA1-7B538E722BA6}" srcOrd="4" destOrd="0" presId="urn:microsoft.com/office/officeart/2005/8/layout/list1"/>
    <dgm:cxn modelId="{0A34DBBE-CBEF-423D-BFEB-E82421E9E211}" type="presParOf" srcId="{C0F76F5D-9E53-4BB4-ACA1-7B538E722BA6}" destId="{0DABC53C-0B86-441B-9210-4FCED4C11C90}" srcOrd="0" destOrd="0" presId="urn:microsoft.com/office/officeart/2005/8/layout/list1"/>
    <dgm:cxn modelId="{3795A90F-4B13-4521-80A7-39BD9723ACB4}" type="presParOf" srcId="{C0F76F5D-9E53-4BB4-ACA1-7B538E722BA6}" destId="{0C3C83B4-7FD3-4A85-BF0E-CB0D0BF72999}" srcOrd="1" destOrd="0" presId="urn:microsoft.com/office/officeart/2005/8/layout/list1"/>
    <dgm:cxn modelId="{DEE59561-4822-4F37-AB75-19AB7D5A932B}" type="presParOf" srcId="{290ADAC8-17E0-4F11-BE79-899CD4DD5E12}" destId="{0A94C0AB-CC1D-4CE6-A0A0-94093CA70158}" srcOrd="5" destOrd="0" presId="urn:microsoft.com/office/officeart/2005/8/layout/list1"/>
    <dgm:cxn modelId="{D9C320A3-7F32-45B4-986B-BA8986EC905B}" type="presParOf" srcId="{290ADAC8-17E0-4F11-BE79-899CD4DD5E12}" destId="{3EAC22F4-5A67-4D32-9AE2-3B67BC07C95A}" srcOrd="6" destOrd="0" presId="urn:microsoft.com/office/officeart/2005/8/layout/list1"/>
    <dgm:cxn modelId="{9EB6A5A9-4A24-4915-B139-3A9237959AB6}" type="presParOf" srcId="{290ADAC8-17E0-4F11-BE79-899CD4DD5E12}" destId="{DAA1E289-AC8B-488B-B796-B57D941ACDDA}" srcOrd="7" destOrd="0" presId="urn:microsoft.com/office/officeart/2005/8/layout/list1"/>
    <dgm:cxn modelId="{88EDE7F6-581E-4072-81EA-9F606046EB17}" type="presParOf" srcId="{290ADAC8-17E0-4F11-BE79-899CD4DD5E12}" destId="{48485DB4-DA48-46AD-847B-7D106FDFB159}" srcOrd="8" destOrd="0" presId="urn:microsoft.com/office/officeart/2005/8/layout/list1"/>
    <dgm:cxn modelId="{7D1FA75A-BFD2-4C82-B32E-370A4C548006}" type="presParOf" srcId="{48485DB4-DA48-46AD-847B-7D106FDFB159}" destId="{573509A1-17C3-4EFD-8974-AF90335C9CD8}" srcOrd="0" destOrd="0" presId="urn:microsoft.com/office/officeart/2005/8/layout/list1"/>
    <dgm:cxn modelId="{318311A1-34DD-496D-99CE-1DB424D103F8}" type="presParOf" srcId="{48485DB4-DA48-46AD-847B-7D106FDFB159}" destId="{43EFB1C8-7358-4CD2-863B-49B17B6906B3}" srcOrd="1" destOrd="0" presId="urn:microsoft.com/office/officeart/2005/8/layout/list1"/>
    <dgm:cxn modelId="{3F371329-AE81-4DD6-92A5-0B1C060E8F60}" type="presParOf" srcId="{290ADAC8-17E0-4F11-BE79-899CD4DD5E12}" destId="{7FDE6349-A1E9-449E-90C4-AC3DAB09A6C6}" srcOrd="9" destOrd="0" presId="urn:microsoft.com/office/officeart/2005/8/layout/list1"/>
    <dgm:cxn modelId="{D016FF23-E0C2-46AD-9B98-BB5696CB441B}" type="presParOf" srcId="{290ADAC8-17E0-4F11-BE79-899CD4DD5E12}" destId="{6BFA4671-1371-4305-B541-736C04387490}" srcOrd="10" destOrd="0" presId="urn:microsoft.com/office/officeart/2005/8/layout/list1"/>
    <dgm:cxn modelId="{D5FAE4DC-4EAB-4844-8F1F-A2C0026068A2}" type="presParOf" srcId="{290ADAC8-17E0-4F11-BE79-899CD4DD5E12}" destId="{FB0EC1B3-8729-48D5-8DD2-9FB839252B84}" srcOrd="11" destOrd="0" presId="urn:microsoft.com/office/officeart/2005/8/layout/list1"/>
    <dgm:cxn modelId="{70381798-9811-4960-A8EC-159634447CEE}" type="presParOf" srcId="{290ADAC8-17E0-4F11-BE79-899CD4DD5E12}" destId="{11A9A64B-8375-4EAF-9D8B-39B424AF0120}" srcOrd="12" destOrd="0" presId="urn:microsoft.com/office/officeart/2005/8/layout/list1"/>
    <dgm:cxn modelId="{2D6E7FF9-84B0-4C23-B436-9077EF7BC268}" type="presParOf" srcId="{11A9A64B-8375-4EAF-9D8B-39B424AF0120}" destId="{4F03861A-1CBE-4811-BA5E-99CAA7813958}" srcOrd="0" destOrd="0" presId="urn:microsoft.com/office/officeart/2005/8/layout/list1"/>
    <dgm:cxn modelId="{A137203A-E274-4AF7-A007-03307D079A0F}" type="presParOf" srcId="{11A9A64B-8375-4EAF-9D8B-39B424AF0120}" destId="{16A71E2E-DE07-4D09-AF7A-00AE16007C55}" srcOrd="1" destOrd="0" presId="urn:microsoft.com/office/officeart/2005/8/layout/list1"/>
    <dgm:cxn modelId="{78108B03-FB64-47B6-8925-D6558E2C5D27}" type="presParOf" srcId="{290ADAC8-17E0-4F11-BE79-899CD4DD5E12}" destId="{B405381E-3F48-4FD4-925D-31339B96151C}" srcOrd="13" destOrd="0" presId="urn:microsoft.com/office/officeart/2005/8/layout/list1"/>
    <dgm:cxn modelId="{B137F716-B210-45A0-B747-261D9B7FB894}" type="presParOf" srcId="{290ADAC8-17E0-4F11-BE79-899CD4DD5E12}" destId="{002EC44A-044B-496B-BE1B-BE88A71339EE}" srcOrd="14" destOrd="0" presId="urn:microsoft.com/office/officeart/2005/8/layout/list1"/>
    <dgm:cxn modelId="{9BC2BDB0-553A-48AB-8A6A-6845456A448E}" type="presParOf" srcId="{290ADAC8-17E0-4F11-BE79-899CD4DD5E12}" destId="{79ECE42A-1793-4774-9150-AB0C3128F517}" srcOrd="15" destOrd="0" presId="urn:microsoft.com/office/officeart/2005/8/layout/list1"/>
    <dgm:cxn modelId="{ED28EADC-5DAD-4B2B-B871-E514B3C624B5}" type="presParOf" srcId="{290ADAC8-17E0-4F11-BE79-899CD4DD5E12}" destId="{D587830D-F996-4E33-87B1-C44DE2550D09}" srcOrd="16" destOrd="0" presId="urn:microsoft.com/office/officeart/2005/8/layout/list1"/>
    <dgm:cxn modelId="{146F9D7F-9A62-4C55-9056-AB3BEB3EA05D}" type="presParOf" srcId="{D587830D-F996-4E33-87B1-C44DE2550D09}" destId="{8155A766-13C6-4810-B68A-849F57F6FC25}" srcOrd="0" destOrd="0" presId="urn:microsoft.com/office/officeart/2005/8/layout/list1"/>
    <dgm:cxn modelId="{0355C99C-291F-40D8-880C-46B9F32F775D}" type="presParOf" srcId="{D587830D-F996-4E33-87B1-C44DE2550D09}" destId="{0F88166B-3100-473C-AEFC-0EE918F73D9F}" srcOrd="1" destOrd="0" presId="urn:microsoft.com/office/officeart/2005/8/layout/list1"/>
    <dgm:cxn modelId="{C7B645DE-C89B-4C1D-AC76-071B7447DD7B}" type="presParOf" srcId="{290ADAC8-17E0-4F11-BE79-899CD4DD5E12}" destId="{E33A1142-DD42-4E65-B9C1-1FC9D411F3E3}" srcOrd="17" destOrd="0" presId="urn:microsoft.com/office/officeart/2005/8/layout/list1"/>
    <dgm:cxn modelId="{12830F4E-B6FD-4E9F-831F-89AFA32EF67B}" type="presParOf" srcId="{290ADAC8-17E0-4F11-BE79-899CD4DD5E12}" destId="{249A4F5A-7EAC-409B-82FF-AF8A316EEE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cs-CZ" sz="2400" b="1" dirty="0" smtClean="0">
              <a:latin typeface="+mn-lt"/>
              <a:ea typeface="+mn-ea"/>
              <a:cs typeface="+mn-cs"/>
            </a:rPr>
            <a:t>William Golding (1911 – 1993) </a:t>
          </a:r>
          <a:endParaRPr lang="cs-CZ" sz="2400" dirty="0" smtClean="0">
            <a:latin typeface="+mn-lt"/>
            <a:ea typeface="+mn-ea"/>
            <a:cs typeface="+mn-cs"/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cs-CZ" sz="2400" b="1" dirty="0" smtClean="0">
              <a:latin typeface="+mn-lt"/>
              <a:ea typeface="+mn-ea"/>
              <a:cs typeface="+mn-cs"/>
            </a:rPr>
            <a:t>James Clavell (1924 – 1994)</a:t>
          </a:r>
          <a:endParaRPr lang="zh-CN" altLang="en-US" sz="24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cs-CZ" altLang="zh-CN" sz="2400" b="1" dirty="0" smtClean="0"/>
            <a:t>Salman Rushdie (</a:t>
          </a:r>
          <a:r>
            <a:rPr lang="cs-CZ" altLang="zh-CN" sz="2400" b="1" dirty="0" smtClean="0">
              <a:latin typeface="Arial"/>
              <a:cs typeface="Arial"/>
            </a:rPr>
            <a:t>*1947)</a:t>
          </a:r>
          <a:endParaRPr lang="zh-CN" altLang="en-US" sz="2400" b="1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cs-CZ"/>
        </a:p>
      </dgm:t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cs-CZ"/>
        </a:p>
      </dgm:t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cs-CZ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cs-CZ"/>
        </a:p>
      </dgm:t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cs-CZ"/>
        </a:p>
      </dgm:t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cs-CZ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cs-CZ"/>
        </a:p>
      </dgm:t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cs-CZ"/>
        </a:p>
      </dgm:t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ED3638-8AC3-4E75-B652-494CA732B59A}" type="presOf" srcId="{240C59D7-2CE4-462A-9515-C237DA44CA8D}" destId="{120FC45C-3BD5-48EA-A639-E7D5A20ED3FD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DFAAB1B5-747E-4EF9-90BE-6EA4D7359322}" type="presOf" srcId="{0274B17C-A8D6-4EC1-9F74-DEF1B852E50E}" destId="{290ADAC8-17E0-4F11-BE79-899CD4DD5E12}" srcOrd="0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DFAE2D55-6C6F-45B4-9877-99D8F86560A8}" type="presOf" srcId="{5D72DEBB-C4EE-4A4C-998A-DBACC02F0CFB}" destId="{20A6C866-FD85-4400-83D4-E3B919A34B51}" srcOrd="0" destOrd="0" presId="urn:microsoft.com/office/officeart/2005/8/layout/list1"/>
    <dgm:cxn modelId="{38F5AFE1-C39E-4260-9F27-A17F87B8E8D4}" type="presOf" srcId="{B05E394A-9B94-4D12-AA2A-4A782672DD2C}" destId="{0846F4B8-B208-428D-B0F2-ECF3D2F850BA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064251BD-F448-42B5-8B10-1089B749E441}" type="presOf" srcId="{240C59D7-2CE4-462A-9515-C237DA44CA8D}" destId="{1C3B8E56-CDD6-48F6-8138-C0343817464C}" srcOrd="0" destOrd="0" presId="urn:microsoft.com/office/officeart/2005/8/layout/list1"/>
    <dgm:cxn modelId="{24ED15B9-B62F-43E6-A2E4-15D10A4B2E6F}" type="presOf" srcId="{5D72DEBB-C4EE-4A4C-998A-DBACC02F0CFB}" destId="{833C47F7-914D-4919-99FE-C55F44DD4350}" srcOrd="1" destOrd="0" presId="urn:microsoft.com/office/officeart/2005/8/layout/list1"/>
    <dgm:cxn modelId="{1390DC1B-F8AC-43D4-969F-FE0CAE50D743}" type="presOf" srcId="{B05E394A-9B94-4D12-AA2A-4A782672DD2C}" destId="{8D3EE3B5-4895-4D5C-BF7C-9C953348E53B}" srcOrd="1" destOrd="0" presId="urn:microsoft.com/office/officeart/2005/8/layout/list1"/>
    <dgm:cxn modelId="{C4BC433C-5F30-4E94-AD2D-4364B6A2929E}" type="presParOf" srcId="{290ADAC8-17E0-4F11-BE79-899CD4DD5E12}" destId="{45EF6FC4-75DC-49E3-BD05-7B7E6300CE25}" srcOrd="0" destOrd="0" presId="urn:microsoft.com/office/officeart/2005/8/layout/list1"/>
    <dgm:cxn modelId="{9491BB85-A8FC-4DDD-95C1-3F77A8581D36}" type="presParOf" srcId="{45EF6FC4-75DC-49E3-BD05-7B7E6300CE25}" destId="{20A6C866-FD85-4400-83D4-E3B919A34B51}" srcOrd="0" destOrd="0" presId="urn:microsoft.com/office/officeart/2005/8/layout/list1"/>
    <dgm:cxn modelId="{F5E3DAED-4987-47EC-BFB3-EF50F7F1F040}" type="presParOf" srcId="{45EF6FC4-75DC-49E3-BD05-7B7E6300CE25}" destId="{833C47F7-914D-4919-99FE-C55F44DD4350}" srcOrd="1" destOrd="0" presId="urn:microsoft.com/office/officeart/2005/8/layout/list1"/>
    <dgm:cxn modelId="{EBFC0786-BF33-4015-AB46-5B301EC9597A}" type="presParOf" srcId="{290ADAC8-17E0-4F11-BE79-899CD4DD5E12}" destId="{1CA09CCC-EF99-4340-B4E1-5E5C5D8074D6}" srcOrd="1" destOrd="0" presId="urn:microsoft.com/office/officeart/2005/8/layout/list1"/>
    <dgm:cxn modelId="{672E422F-4859-4495-9579-AFE6A101EF80}" type="presParOf" srcId="{290ADAC8-17E0-4F11-BE79-899CD4DD5E12}" destId="{5EFADA3F-DBD8-47B3-87A4-F7C4DF43CC18}" srcOrd="2" destOrd="0" presId="urn:microsoft.com/office/officeart/2005/8/layout/list1"/>
    <dgm:cxn modelId="{6D7A04D4-C977-4FEA-998C-3E63E631B97E}" type="presParOf" srcId="{290ADAC8-17E0-4F11-BE79-899CD4DD5E12}" destId="{D5BCB613-75FD-4DEE-8DA5-6CE19F632FB4}" srcOrd="3" destOrd="0" presId="urn:microsoft.com/office/officeart/2005/8/layout/list1"/>
    <dgm:cxn modelId="{1FD24029-34ED-46C5-A706-AA13445FDF3C}" type="presParOf" srcId="{290ADAC8-17E0-4F11-BE79-899CD4DD5E12}" destId="{AD00622C-704A-40DB-AA9A-CF6B66B9CB56}" srcOrd="4" destOrd="0" presId="urn:microsoft.com/office/officeart/2005/8/layout/list1"/>
    <dgm:cxn modelId="{84FF2EBC-57B9-43BE-ACF5-422743A3C1A3}" type="presParOf" srcId="{AD00622C-704A-40DB-AA9A-CF6B66B9CB56}" destId="{1C3B8E56-CDD6-48F6-8138-C0343817464C}" srcOrd="0" destOrd="0" presId="urn:microsoft.com/office/officeart/2005/8/layout/list1"/>
    <dgm:cxn modelId="{101DC8CA-D91E-425C-B13A-F74431761DBA}" type="presParOf" srcId="{AD00622C-704A-40DB-AA9A-CF6B66B9CB56}" destId="{120FC45C-3BD5-48EA-A639-E7D5A20ED3FD}" srcOrd="1" destOrd="0" presId="urn:microsoft.com/office/officeart/2005/8/layout/list1"/>
    <dgm:cxn modelId="{65E04071-AF1E-4D41-B96F-86F2B4C27637}" type="presParOf" srcId="{290ADAC8-17E0-4F11-BE79-899CD4DD5E12}" destId="{197A93D8-BD3E-486E-ABDB-8DA346AD7C11}" srcOrd="5" destOrd="0" presId="urn:microsoft.com/office/officeart/2005/8/layout/list1"/>
    <dgm:cxn modelId="{0C7BC56D-B97F-4F67-B9D2-7B68789156A3}" type="presParOf" srcId="{290ADAC8-17E0-4F11-BE79-899CD4DD5E12}" destId="{58D67328-282B-4E2B-B4DB-8AD412BAFFBC}" srcOrd="6" destOrd="0" presId="urn:microsoft.com/office/officeart/2005/8/layout/list1"/>
    <dgm:cxn modelId="{0510B31C-0972-424D-AD12-8C9722D00B51}" type="presParOf" srcId="{290ADAC8-17E0-4F11-BE79-899CD4DD5E12}" destId="{C761DE94-27E5-4F75-9E5A-A7E6DD8791DF}" srcOrd="7" destOrd="0" presId="urn:microsoft.com/office/officeart/2005/8/layout/list1"/>
    <dgm:cxn modelId="{8BDB8F12-AD79-4D24-B1EC-8FB8EAFA3A1A}" type="presParOf" srcId="{290ADAC8-17E0-4F11-BE79-899CD4DD5E12}" destId="{B38C66CE-824B-42F9-A9FE-390D8396D086}" srcOrd="8" destOrd="0" presId="urn:microsoft.com/office/officeart/2005/8/layout/list1"/>
    <dgm:cxn modelId="{92A0FCCD-07D7-48A4-9973-FC6C0348151F}" type="presParOf" srcId="{B38C66CE-824B-42F9-A9FE-390D8396D086}" destId="{0846F4B8-B208-428D-B0F2-ECF3D2F850BA}" srcOrd="0" destOrd="0" presId="urn:microsoft.com/office/officeart/2005/8/layout/list1"/>
    <dgm:cxn modelId="{3D94F389-8789-4C16-B947-7FCAF5498286}" type="presParOf" srcId="{B38C66CE-824B-42F9-A9FE-390D8396D086}" destId="{8D3EE3B5-4895-4D5C-BF7C-9C953348E53B}" srcOrd="1" destOrd="0" presId="urn:microsoft.com/office/officeart/2005/8/layout/list1"/>
    <dgm:cxn modelId="{AC95B6C9-D11D-4B46-823B-4669F46352B4}" type="presParOf" srcId="{290ADAC8-17E0-4F11-BE79-899CD4DD5E12}" destId="{F262F509-6396-4BFC-87D5-70BB0970B22E}" srcOrd="9" destOrd="0" presId="urn:microsoft.com/office/officeart/2005/8/layout/list1"/>
    <dgm:cxn modelId="{34B7E103-8B70-4308-B173-6E6E3DF38713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541D9-2C53-475D-9425-A9E85DA08349}" type="doc">
      <dgm:prSet loTypeId="urn:microsoft.com/office/officeart/2005/8/layout/process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3A3B248F-B898-4F1F-9FF2-02A19F0EA60B}">
      <dgm:prSet phldrT="[文本]"/>
      <dgm:spPr/>
      <dgm:t>
        <a:bodyPr/>
        <a:lstStyle/>
        <a:p>
          <a:r>
            <a:rPr lang="cs-CZ" altLang="zh-CN" b="1" dirty="0" smtClean="0">
              <a:ea typeface="宋体" charset="-122"/>
            </a:rPr>
            <a:t>Král </a:t>
          </a:r>
          <a:r>
            <a:rPr lang="cs-CZ" altLang="zh-CN" b="1" dirty="0" smtClean="0">
              <a:ea typeface="宋体" charset="-122"/>
            </a:rPr>
            <a:t>krysa</a:t>
          </a:r>
          <a:endParaRPr lang="zh-CN" altLang="en-US" b="1" dirty="0"/>
        </a:p>
      </dgm:t>
    </dgm:pt>
    <dgm:pt modelId="{A0A863FB-3092-496B-9152-8C0C474933CD}" type="parTrans" cxnId="{0541B810-DA71-422A-A90C-34CAA1905465}">
      <dgm:prSet/>
      <dgm:spPr/>
      <dgm:t>
        <a:bodyPr/>
        <a:lstStyle/>
        <a:p>
          <a:endParaRPr lang="zh-CN" altLang="en-US" b="1"/>
        </a:p>
      </dgm:t>
    </dgm:pt>
    <dgm:pt modelId="{F4D9CB60-99AA-47DE-99E8-A57F3346918B}" type="sibTrans" cxnId="{0541B810-DA71-422A-A90C-34CAA1905465}">
      <dgm:prSet/>
      <dgm:spPr/>
      <dgm:t>
        <a:bodyPr/>
        <a:lstStyle/>
        <a:p>
          <a:endParaRPr lang="zh-CN" altLang="en-US" b="1"/>
        </a:p>
      </dgm:t>
    </dgm:pt>
    <dgm:pt modelId="{E8D6D062-FDE9-4B18-9301-731225E1E04F}">
      <dgm:prSet phldrT="[文本]"/>
      <dgm:spPr/>
      <dgm:t>
        <a:bodyPr/>
        <a:lstStyle/>
        <a:p>
          <a:r>
            <a:rPr lang="cs-CZ" altLang="zh-CN" b="1" dirty="0" smtClean="0"/>
            <a:t>Šógun</a:t>
          </a:r>
          <a:endParaRPr lang="zh-CN" altLang="en-US" b="1" dirty="0"/>
        </a:p>
      </dgm:t>
    </dgm:pt>
    <dgm:pt modelId="{B068E176-18B9-448F-8C0C-5D8ED1A4237A}" type="parTrans" cxnId="{DA160B33-0FAD-4560-8A38-54600F547E57}">
      <dgm:prSet/>
      <dgm:spPr/>
      <dgm:t>
        <a:bodyPr/>
        <a:lstStyle/>
        <a:p>
          <a:endParaRPr lang="zh-CN" altLang="en-US" b="1"/>
        </a:p>
      </dgm:t>
    </dgm:pt>
    <dgm:pt modelId="{AE94CC50-F96A-4BA8-BC3F-343E3C9C3ECD}" type="sibTrans" cxnId="{DA160B33-0FAD-4560-8A38-54600F547E57}">
      <dgm:prSet/>
      <dgm:spPr/>
      <dgm:t>
        <a:bodyPr/>
        <a:lstStyle/>
        <a:p>
          <a:endParaRPr lang="zh-CN" altLang="en-US" b="1"/>
        </a:p>
      </dgm:t>
    </dgm:pt>
    <dgm:pt modelId="{1B8CFD90-4E4C-4674-BFF7-CA133391E5D6}">
      <dgm:prSet phldrT="[文本]"/>
      <dgm:spPr/>
      <dgm:t>
        <a:bodyPr/>
        <a:lstStyle/>
        <a:p>
          <a:r>
            <a:rPr lang="cs-CZ" altLang="zh-CN" b="1" dirty="0" smtClean="0">
              <a:ea typeface="宋体" charset="-122"/>
            </a:rPr>
            <a:t>Smršť</a:t>
          </a:r>
          <a:endParaRPr lang="zh-CN" altLang="en-US" b="1" dirty="0"/>
        </a:p>
      </dgm:t>
    </dgm:pt>
    <dgm:pt modelId="{CD75D654-F9DB-4C55-BBE5-FFB32370053E}" type="parTrans" cxnId="{3827CBAD-C4AC-47F2-B94C-F1CB5684F51E}">
      <dgm:prSet/>
      <dgm:spPr/>
      <dgm:t>
        <a:bodyPr/>
        <a:lstStyle/>
        <a:p>
          <a:endParaRPr lang="zh-CN" altLang="en-US" b="1"/>
        </a:p>
      </dgm:t>
    </dgm:pt>
    <dgm:pt modelId="{4D8730C7-6571-4937-865B-BEFE356311BB}" type="sibTrans" cxnId="{3827CBAD-C4AC-47F2-B94C-F1CB5684F51E}">
      <dgm:prSet/>
      <dgm:spPr/>
      <dgm:t>
        <a:bodyPr/>
        <a:lstStyle/>
        <a:p>
          <a:endParaRPr lang="zh-CN" altLang="en-US" b="1"/>
        </a:p>
      </dgm:t>
    </dgm:pt>
    <dgm:pt modelId="{3A5AB6F2-3126-4FC9-9014-8E55E655ED5F}">
      <dgm:prSet/>
      <dgm:spPr/>
      <dgm:t>
        <a:bodyPr/>
        <a:lstStyle/>
        <a:p>
          <a:r>
            <a:rPr lang="cs-CZ" altLang="zh-CN" b="1" dirty="0" smtClean="0">
              <a:ea typeface="宋体" charset="-122"/>
            </a:rPr>
            <a:t>Gaidžin</a:t>
          </a:r>
          <a:endParaRPr lang="en-US" altLang="zh-CN" b="1" dirty="0" smtClean="0">
            <a:ea typeface="宋体" charset="-122"/>
          </a:endParaRPr>
        </a:p>
      </dgm:t>
    </dgm:pt>
    <dgm:pt modelId="{A5A3FD3C-0C6D-4089-A08C-391333D50824}" type="parTrans" cxnId="{2D996FE2-6ACA-4D58-804D-A69F243E9711}">
      <dgm:prSet/>
      <dgm:spPr/>
      <dgm:t>
        <a:bodyPr/>
        <a:lstStyle/>
        <a:p>
          <a:endParaRPr lang="zh-CN" altLang="en-US" b="1"/>
        </a:p>
      </dgm:t>
    </dgm:pt>
    <dgm:pt modelId="{EF16C357-3D97-4F16-8C2A-4F10E3CB6279}" type="sibTrans" cxnId="{2D996FE2-6ACA-4D58-804D-A69F243E9711}">
      <dgm:prSet/>
      <dgm:spPr/>
      <dgm:t>
        <a:bodyPr/>
        <a:lstStyle/>
        <a:p>
          <a:endParaRPr lang="zh-CN" altLang="en-US" b="1"/>
        </a:p>
      </dgm:t>
    </dgm:pt>
    <dgm:pt modelId="{0AE2D252-E7BE-47C8-A08F-4FBCECA9C906}" type="pres">
      <dgm:prSet presAssocID="{60D541D9-2C53-475D-9425-A9E85DA083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305CC17-C8AA-42CC-ADBF-729B4BE152CE}" type="pres">
      <dgm:prSet presAssocID="{3A3B248F-B898-4F1F-9FF2-02A19F0EA6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99F0F-DD01-451B-9276-853EB19CD45F}" type="pres">
      <dgm:prSet presAssocID="{F4D9CB60-99AA-47DE-99E8-A57F3346918B}" presName="sibTrans" presStyleLbl="sibTrans2D1" presStyleIdx="0" presStyleCnt="3"/>
      <dgm:spPr>
        <a:prstGeom prst="star4">
          <a:avLst/>
        </a:prstGeom>
      </dgm:spPr>
      <dgm:t>
        <a:bodyPr/>
        <a:lstStyle/>
        <a:p>
          <a:endParaRPr lang="zh-CN" altLang="en-US"/>
        </a:p>
      </dgm:t>
    </dgm:pt>
    <dgm:pt modelId="{FBFDA691-20B2-42C3-9988-67ECC69B5801}" type="pres">
      <dgm:prSet presAssocID="{F4D9CB60-99AA-47DE-99E8-A57F3346918B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BC6AAFA2-55FC-4628-BE0C-04DB007136FE}" type="pres">
      <dgm:prSet presAssocID="{E8D6D062-FDE9-4B18-9301-731225E1E0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26B61-7280-4752-8382-1E83F66C68B0}" type="pres">
      <dgm:prSet presAssocID="{AE94CC50-F96A-4BA8-BC3F-343E3C9C3ECD}" presName="sibTrans" presStyleLbl="sibTrans2D1" presStyleIdx="1" presStyleCnt="3"/>
      <dgm:spPr>
        <a:prstGeom prst="star4">
          <a:avLst/>
        </a:prstGeom>
      </dgm:spPr>
      <dgm:t>
        <a:bodyPr/>
        <a:lstStyle/>
        <a:p>
          <a:endParaRPr lang="zh-CN" altLang="en-US"/>
        </a:p>
      </dgm:t>
    </dgm:pt>
    <dgm:pt modelId="{173B48E3-5562-44FD-BEC9-ABDE8AAACC0D}" type="pres">
      <dgm:prSet presAssocID="{AE94CC50-F96A-4BA8-BC3F-343E3C9C3ECD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F04D4D33-CA33-45B4-A6C6-96C9D07CADC6}" type="pres">
      <dgm:prSet presAssocID="{1B8CFD90-4E4C-4674-BFF7-CA133391E5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678606-A843-4E0D-81A4-F8F4360A2BCE}" type="pres">
      <dgm:prSet presAssocID="{4D8730C7-6571-4937-865B-BEFE356311BB}" presName="sibTrans" presStyleLbl="sibTrans2D1" presStyleIdx="2" presStyleCnt="3" custLinFactNeighborX="12454" custLinFactNeighborY="9649"/>
      <dgm:spPr>
        <a:prstGeom prst="star4">
          <a:avLst/>
        </a:prstGeom>
      </dgm:spPr>
      <dgm:t>
        <a:bodyPr/>
        <a:lstStyle/>
        <a:p>
          <a:endParaRPr lang="zh-CN" altLang="en-US"/>
        </a:p>
      </dgm:t>
    </dgm:pt>
    <dgm:pt modelId="{1397CBC7-59C3-4880-AD91-BF90D38B5827}" type="pres">
      <dgm:prSet presAssocID="{4D8730C7-6571-4937-865B-BEFE356311BB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94FDEA7F-A460-4F04-B23A-624D9D33D31E}" type="pres">
      <dgm:prSet presAssocID="{3A5AB6F2-3126-4FC9-9014-8E55E655ED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C0412A-AD43-4DF8-A17A-EC70E6B1827D}" type="presOf" srcId="{E8D6D062-FDE9-4B18-9301-731225E1E04F}" destId="{BC6AAFA2-55FC-4628-BE0C-04DB007136FE}" srcOrd="0" destOrd="0" presId="urn:microsoft.com/office/officeart/2005/8/layout/process2"/>
    <dgm:cxn modelId="{3827CBAD-C4AC-47F2-B94C-F1CB5684F51E}" srcId="{60D541D9-2C53-475D-9425-A9E85DA08349}" destId="{1B8CFD90-4E4C-4674-BFF7-CA133391E5D6}" srcOrd="2" destOrd="0" parTransId="{CD75D654-F9DB-4C55-BBE5-FFB32370053E}" sibTransId="{4D8730C7-6571-4937-865B-BEFE356311BB}"/>
    <dgm:cxn modelId="{2D996FE2-6ACA-4D58-804D-A69F243E9711}" srcId="{60D541D9-2C53-475D-9425-A9E85DA08349}" destId="{3A5AB6F2-3126-4FC9-9014-8E55E655ED5F}" srcOrd="3" destOrd="0" parTransId="{A5A3FD3C-0C6D-4089-A08C-391333D50824}" sibTransId="{EF16C357-3D97-4F16-8C2A-4F10E3CB6279}"/>
    <dgm:cxn modelId="{0541B810-DA71-422A-A90C-34CAA1905465}" srcId="{60D541D9-2C53-475D-9425-A9E85DA08349}" destId="{3A3B248F-B898-4F1F-9FF2-02A19F0EA60B}" srcOrd="0" destOrd="0" parTransId="{A0A863FB-3092-496B-9152-8C0C474933CD}" sibTransId="{F4D9CB60-99AA-47DE-99E8-A57F3346918B}"/>
    <dgm:cxn modelId="{1B18E47A-6EF9-4786-A35E-660A7E549EAF}" type="presOf" srcId="{F4D9CB60-99AA-47DE-99E8-A57F3346918B}" destId="{FBFDA691-20B2-42C3-9988-67ECC69B5801}" srcOrd="1" destOrd="0" presId="urn:microsoft.com/office/officeart/2005/8/layout/process2"/>
    <dgm:cxn modelId="{DA160B33-0FAD-4560-8A38-54600F547E57}" srcId="{60D541D9-2C53-475D-9425-A9E85DA08349}" destId="{E8D6D062-FDE9-4B18-9301-731225E1E04F}" srcOrd="1" destOrd="0" parTransId="{B068E176-18B9-448F-8C0C-5D8ED1A4237A}" sibTransId="{AE94CC50-F96A-4BA8-BC3F-343E3C9C3ECD}"/>
    <dgm:cxn modelId="{22B0D5CA-89E3-421E-A849-5361228D3E6D}" type="presOf" srcId="{4D8730C7-6571-4937-865B-BEFE356311BB}" destId="{DD678606-A843-4E0D-81A4-F8F4360A2BCE}" srcOrd="0" destOrd="0" presId="urn:microsoft.com/office/officeart/2005/8/layout/process2"/>
    <dgm:cxn modelId="{19A6F6B7-6A41-46C1-AFCD-8B5673BD2F4A}" type="presOf" srcId="{60D541D9-2C53-475D-9425-A9E85DA08349}" destId="{0AE2D252-E7BE-47C8-A08F-4FBCECA9C906}" srcOrd="0" destOrd="0" presId="urn:microsoft.com/office/officeart/2005/8/layout/process2"/>
    <dgm:cxn modelId="{3A82ACCF-DEF9-4C5E-AC88-0F95004F882F}" type="presOf" srcId="{AE94CC50-F96A-4BA8-BC3F-343E3C9C3ECD}" destId="{173B48E3-5562-44FD-BEC9-ABDE8AAACC0D}" srcOrd="1" destOrd="0" presId="urn:microsoft.com/office/officeart/2005/8/layout/process2"/>
    <dgm:cxn modelId="{BF891ABE-E106-4AED-9781-250443762C40}" type="presOf" srcId="{4D8730C7-6571-4937-865B-BEFE356311BB}" destId="{1397CBC7-59C3-4880-AD91-BF90D38B5827}" srcOrd="1" destOrd="0" presId="urn:microsoft.com/office/officeart/2005/8/layout/process2"/>
    <dgm:cxn modelId="{61541197-615D-4350-9B6F-32560C455257}" type="presOf" srcId="{1B8CFD90-4E4C-4674-BFF7-CA133391E5D6}" destId="{F04D4D33-CA33-45B4-A6C6-96C9D07CADC6}" srcOrd="0" destOrd="0" presId="urn:microsoft.com/office/officeart/2005/8/layout/process2"/>
    <dgm:cxn modelId="{D3E1C23A-5FC1-412F-9FFA-951EA9578309}" type="presOf" srcId="{AE94CC50-F96A-4BA8-BC3F-343E3C9C3ECD}" destId="{E5626B61-7280-4752-8382-1E83F66C68B0}" srcOrd="0" destOrd="0" presId="urn:microsoft.com/office/officeart/2005/8/layout/process2"/>
    <dgm:cxn modelId="{8086566D-9EF1-4802-AD23-B860B2C28EC8}" type="presOf" srcId="{3A5AB6F2-3126-4FC9-9014-8E55E655ED5F}" destId="{94FDEA7F-A460-4F04-B23A-624D9D33D31E}" srcOrd="0" destOrd="0" presId="urn:microsoft.com/office/officeart/2005/8/layout/process2"/>
    <dgm:cxn modelId="{1389B562-DC98-4171-86C0-34E0C7B7967E}" type="presOf" srcId="{F4D9CB60-99AA-47DE-99E8-A57F3346918B}" destId="{36C99F0F-DD01-451B-9276-853EB19CD45F}" srcOrd="0" destOrd="0" presId="urn:microsoft.com/office/officeart/2005/8/layout/process2"/>
    <dgm:cxn modelId="{091EAB34-305D-4F2F-8531-DA4E771469F6}" type="presOf" srcId="{3A3B248F-B898-4F1F-9FF2-02A19F0EA60B}" destId="{0305CC17-C8AA-42CC-ADBF-729B4BE152CE}" srcOrd="0" destOrd="0" presId="urn:microsoft.com/office/officeart/2005/8/layout/process2"/>
    <dgm:cxn modelId="{8326C069-3962-4DDF-AE0D-7E17F90ACF70}" type="presParOf" srcId="{0AE2D252-E7BE-47C8-A08F-4FBCECA9C906}" destId="{0305CC17-C8AA-42CC-ADBF-729B4BE152CE}" srcOrd="0" destOrd="0" presId="urn:microsoft.com/office/officeart/2005/8/layout/process2"/>
    <dgm:cxn modelId="{EA261A0C-036D-42E2-A2C4-6F2238150A11}" type="presParOf" srcId="{0AE2D252-E7BE-47C8-A08F-4FBCECA9C906}" destId="{36C99F0F-DD01-451B-9276-853EB19CD45F}" srcOrd="1" destOrd="0" presId="urn:microsoft.com/office/officeart/2005/8/layout/process2"/>
    <dgm:cxn modelId="{A50F3A5B-6A66-4EFE-BCA6-8CB61F96B8B6}" type="presParOf" srcId="{36C99F0F-DD01-451B-9276-853EB19CD45F}" destId="{FBFDA691-20B2-42C3-9988-67ECC69B5801}" srcOrd="0" destOrd="0" presId="urn:microsoft.com/office/officeart/2005/8/layout/process2"/>
    <dgm:cxn modelId="{C6A0EB66-DF46-4F92-8362-9740A518848B}" type="presParOf" srcId="{0AE2D252-E7BE-47C8-A08F-4FBCECA9C906}" destId="{BC6AAFA2-55FC-4628-BE0C-04DB007136FE}" srcOrd="2" destOrd="0" presId="urn:microsoft.com/office/officeart/2005/8/layout/process2"/>
    <dgm:cxn modelId="{ABFDFEE5-B280-4F2C-84B2-A3D7A89C6B00}" type="presParOf" srcId="{0AE2D252-E7BE-47C8-A08F-4FBCECA9C906}" destId="{E5626B61-7280-4752-8382-1E83F66C68B0}" srcOrd="3" destOrd="0" presId="urn:microsoft.com/office/officeart/2005/8/layout/process2"/>
    <dgm:cxn modelId="{6E2BAF19-EF76-4AC3-8B42-78074628B53A}" type="presParOf" srcId="{E5626B61-7280-4752-8382-1E83F66C68B0}" destId="{173B48E3-5562-44FD-BEC9-ABDE8AAACC0D}" srcOrd="0" destOrd="0" presId="urn:microsoft.com/office/officeart/2005/8/layout/process2"/>
    <dgm:cxn modelId="{B08DAD3F-A1C4-4D01-9530-9DF2D171A58F}" type="presParOf" srcId="{0AE2D252-E7BE-47C8-A08F-4FBCECA9C906}" destId="{F04D4D33-CA33-45B4-A6C6-96C9D07CADC6}" srcOrd="4" destOrd="0" presId="urn:microsoft.com/office/officeart/2005/8/layout/process2"/>
    <dgm:cxn modelId="{357D52A6-0979-4DA3-A3CF-ACFEBDAD7D2E}" type="presParOf" srcId="{0AE2D252-E7BE-47C8-A08F-4FBCECA9C906}" destId="{DD678606-A843-4E0D-81A4-F8F4360A2BCE}" srcOrd="5" destOrd="0" presId="urn:microsoft.com/office/officeart/2005/8/layout/process2"/>
    <dgm:cxn modelId="{2D65D054-729F-45C5-88F1-2C161E664C67}" type="presParOf" srcId="{DD678606-A843-4E0D-81A4-F8F4360A2BCE}" destId="{1397CBC7-59C3-4880-AD91-BF90D38B5827}" srcOrd="0" destOrd="0" presId="urn:microsoft.com/office/officeart/2005/8/layout/process2"/>
    <dgm:cxn modelId="{BDBE2E14-E8DB-45BC-8F6E-52B0617AF799}" type="presParOf" srcId="{0AE2D252-E7BE-47C8-A08F-4FBCECA9C906}" destId="{94FDEA7F-A460-4F04-B23A-624D9D33D31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4E3D3-DB8D-4F01-AEEC-CA18A14DA575}">
      <dsp:nvSpPr>
        <dsp:cNvPr id="0" name=""/>
        <dsp:cNvSpPr/>
      </dsp:nvSpPr>
      <dsp:spPr>
        <a:xfrm>
          <a:off x="0" y="344138"/>
          <a:ext cx="6312024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297B8-D1B5-43C2-883E-850D0C7D97DE}">
      <dsp:nvSpPr>
        <dsp:cNvPr id="0" name=""/>
        <dsp:cNvSpPr/>
      </dsp:nvSpPr>
      <dsp:spPr>
        <a:xfrm>
          <a:off x="315601" y="34178"/>
          <a:ext cx="441841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006" tIns="0" rIns="1670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Gilbert Keith Chesterton </a:t>
          </a:r>
          <a:r>
            <a:rPr lang="cs-CZ" sz="2000" b="0" kern="1200" dirty="0" smtClean="0"/>
            <a:t>(1</a:t>
          </a:r>
          <a:r>
            <a:rPr lang="cs-CZ" sz="2000" kern="1200" dirty="0" smtClean="0"/>
            <a:t>874 –1936)</a:t>
          </a:r>
          <a:endParaRPr lang="cs-CZ" sz="2000" b="1" kern="1200" dirty="0" smtClean="0"/>
        </a:p>
      </dsp:txBody>
      <dsp:txXfrm>
        <a:off x="315601" y="34178"/>
        <a:ext cx="4418416" cy="619920"/>
      </dsp:txXfrm>
    </dsp:sp>
    <dsp:sp modelId="{3EAC22F4-5A67-4D32-9AE2-3B67BC07C95A}">
      <dsp:nvSpPr>
        <dsp:cNvPr id="0" name=""/>
        <dsp:cNvSpPr/>
      </dsp:nvSpPr>
      <dsp:spPr>
        <a:xfrm>
          <a:off x="0" y="1296698"/>
          <a:ext cx="6312024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C83B4-7FD3-4A85-BF0E-CB0D0BF72999}">
      <dsp:nvSpPr>
        <dsp:cNvPr id="0" name=""/>
        <dsp:cNvSpPr/>
      </dsp:nvSpPr>
      <dsp:spPr>
        <a:xfrm>
          <a:off x="315601" y="986738"/>
          <a:ext cx="441841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006" tIns="0" rIns="1670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John </a:t>
          </a:r>
          <a:r>
            <a:rPr lang="cs-CZ" sz="2100" b="1" kern="1200" dirty="0" err="1" smtClean="0"/>
            <a:t>Galsworthy</a:t>
          </a:r>
          <a:r>
            <a:rPr lang="cs-CZ" sz="2100" b="1" kern="1200" dirty="0" smtClean="0"/>
            <a:t> </a:t>
          </a:r>
          <a:r>
            <a:rPr lang="cs-CZ" sz="2100" b="0" kern="1200" dirty="0" smtClean="0"/>
            <a:t>(1867 – 1933)</a:t>
          </a:r>
        </a:p>
      </dsp:txBody>
      <dsp:txXfrm>
        <a:off x="315601" y="986738"/>
        <a:ext cx="4418416" cy="619920"/>
      </dsp:txXfrm>
    </dsp:sp>
    <dsp:sp modelId="{6BFA4671-1371-4305-B541-736C04387490}">
      <dsp:nvSpPr>
        <dsp:cNvPr id="0" name=""/>
        <dsp:cNvSpPr/>
      </dsp:nvSpPr>
      <dsp:spPr>
        <a:xfrm>
          <a:off x="0" y="2249259"/>
          <a:ext cx="6312024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FB1C8-7358-4CD2-863B-49B17B6906B3}">
      <dsp:nvSpPr>
        <dsp:cNvPr id="0" name=""/>
        <dsp:cNvSpPr/>
      </dsp:nvSpPr>
      <dsp:spPr>
        <a:xfrm>
          <a:off x="315601" y="1939298"/>
          <a:ext cx="441841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006" tIns="0" rIns="1670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George Bernard Shaw </a:t>
          </a:r>
          <a:r>
            <a:rPr lang="cs-CZ" sz="2100" b="0" kern="1200" dirty="0" smtClean="0"/>
            <a:t>(1856 – 1950)</a:t>
          </a:r>
        </a:p>
      </dsp:txBody>
      <dsp:txXfrm>
        <a:off x="315601" y="1939298"/>
        <a:ext cx="4418416" cy="619920"/>
      </dsp:txXfrm>
    </dsp:sp>
    <dsp:sp modelId="{002EC44A-044B-496B-BE1B-BE88A71339EE}">
      <dsp:nvSpPr>
        <dsp:cNvPr id="0" name=""/>
        <dsp:cNvSpPr/>
      </dsp:nvSpPr>
      <dsp:spPr>
        <a:xfrm>
          <a:off x="0" y="3201819"/>
          <a:ext cx="6312024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71E2E-DE07-4D09-AF7A-00AE16007C55}">
      <dsp:nvSpPr>
        <dsp:cNvPr id="0" name=""/>
        <dsp:cNvSpPr/>
      </dsp:nvSpPr>
      <dsp:spPr>
        <a:xfrm>
          <a:off x="315601" y="2891859"/>
          <a:ext cx="441841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006" tIns="0" rIns="1670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Herbert George Wells </a:t>
          </a:r>
          <a:r>
            <a:rPr lang="cs-CZ" sz="2100" b="0" kern="1200" dirty="0" smtClean="0"/>
            <a:t>(1866 – 1946)</a:t>
          </a:r>
        </a:p>
      </dsp:txBody>
      <dsp:txXfrm>
        <a:off x="315601" y="2891859"/>
        <a:ext cx="4418416" cy="619920"/>
      </dsp:txXfrm>
    </dsp:sp>
    <dsp:sp modelId="{249A4F5A-7EAC-409B-82FF-AF8A316EEEB1}">
      <dsp:nvSpPr>
        <dsp:cNvPr id="0" name=""/>
        <dsp:cNvSpPr/>
      </dsp:nvSpPr>
      <dsp:spPr>
        <a:xfrm>
          <a:off x="0" y="4154379"/>
          <a:ext cx="6312024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8166B-3100-473C-AEFC-0EE918F73D9F}">
      <dsp:nvSpPr>
        <dsp:cNvPr id="0" name=""/>
        <dsp:cNvSpPr/>
      </dsp:nvSpPr>
      <dsp:spPr>
        <a:xfrm>
          <a:off x="315601" y="3844419"/>
          <a:ext cx="441841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006" tIns="0" rIns="1670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Rudyard Kipling </a:t>
          </a:r>
          <a:r>
            <a:rPr lang="cs-CZ" sz="2100" b="0" kern="1200" dirty="0" smtClean="0"/>
            <a:t>(1865 - 1936)</a:t>
          </a:r>
        </a:p>
      </dsp:txBody>
      <dsp:txXfrm>
        <a:off x="315601" y="3844419"/>
        <a:ext cx="4418416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509718"/>
          <a:ext cx="6096000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04800" y="22638"/>
          <a:ext cx="42672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+mn-lt"/>
              <a:ea typeface="+mn-ea"/>
              <a:cs typeface="+mn-cs"/>
            </a:rPr>
            <a:t>William Golding (1911 – 1993) </a:t>
          </a:r>
          <a:endParaRPr lang="cs-CZ" sz="2400" kern="1200" dirty="0" smtClean="0">
            <a:latin typeface="+mn-lt"/>
            <a:ea typeface="+mn-ea"/>
            <a:cs typeface="+mn-cs"/>
          </a:endParaRPr>
        </a:p>
      </dsp:txBody>
      <dsp:txXfrm>
        <a:off x="304800" y="22638"/>
        <a:ext cx="4267200" cy="974160"/>
      </dsp:txXfrm>
    </dsp:sp>
    <dsp:sp modelId="{58D67328-282B-4E2B-B4DB-8AD412BAFFBC}">
      <dsp:nvSpPr>
        <dsp:cNvPr id="0" name=""/>
        <dsp:cNvSpPr/>
      </dsp:nvSpPr>
      <dsp:spPr>
        <a:xfrm>
          <a:off x="0" y="2006599"/>
          <a:ext cx="6096000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04800" y="1519518"/>
          <a:ext cx="42672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+mn-lt"/>
              <a:ea typeface="+mn-ea"/>
              <a:cs typeface="+mn-cs"/>
            </a:rPr>
            <a:t>James Clavell (1924 – 1994)</a:t>
          </a:r>
          <a:endParaRPr lang="zh-CN" altLang="en-US" sz="2400" kern="1200" dirty="0"/>
        </a:p>
      </dsp:txBody>
      <dsp:txXfrm>
        <a:off x="304800" y="1519518"/>
        <a:ext cx="4267200" cy="974160"/>
      </dsp:txXfrm>
    </dsp:sp>
    <dsp:sp modelId="{F776FF77-BBFD-429A-B555-3A759A0377CC}">
      <dsp:nvSpPr>
        <dsp:cNvPr id="0" name=""/>
        <dsp:cNvSpPr/>
      </dsp:nvSpPr>
      <dsp:spPr>
        <a:xfrm>
          <a:off x="0" y="3503479"/>
          <a:ext cx="6096000" cy="83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04800" y="3016399"/>
          <a:ext cx="42672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400" b="1" kern="1200" dirty="0" smtClean="0"/>
            <a:t>Salman Rushdie (</a:t>
          </a:r>
          <a:r>
            <a:rPr lang="cs-CZ" altLang="zh-CN" sz="2400" b="1" kern="1200" dirty="0" smtClean="0">
              <a:latin typeface="Arial"/>
              <a:cs typeface="Arial"/>
            </a:rPr>
            <a:t>*1947)</a:t>
          </a:r>
          <a:endParaRPr lang="zh-CN" altLang="en-US" sz="2400" b="1" kern="1200" dirty="0"/>
        </a:p>
      </dsp:txBody>
      <dsp:txXfrm>
        <a:off x="304800" y="3016399"/>
        <a:ext cx="4267200" cy="974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5CC17-C8AA-42CC-ADBF-729B4BE152CE}">
      <dsp:nvSpPr>
        <dsp:cNvPr id="0" name=""/>
        <dsp:cNvSpPr/>
      </dsp:nvSpPr>
      <dsp:spPr>
        <a:xfrm>
          <a:off x="314645" y="2154"/>
          <a:ext cx="1442410" cy="80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300" b="1" kern="1200" dirty="0" smtClean="0">
              <a:ea typeface="宋体" charset="-122"/>
            </a:rPr>
            <a:t>Král </a:t>
          </a:r>
          <a:r>
            <a:rPr lang="cs-CZ" altLang="zh-CN" sz="2300" b="1" kern="1200" dirty="0" smtClean="0">
              <a:ea typeface="宋体" charset="-122"/>
            </a:rPr>
            <a:t>krysa</a:t>
          </a:r>
          <a:endParaRPr lang="zh-CN" altLang="en-US" sz="2300" b="1" kern="1200" dirty="0"/>
        </a:p>
      </dsp:txBody>
      <dsp:txXfrm>
        <a:off x="314645" y="2154"/>
        <a:ext cx="1442410" cy="801339"/>
      </dsp:txXfrm>
    </dsp:sp>
    <dsp:sp modelId="{36C99F0F-DD01-451B-9276-853EB19CD45F}">
      <dsp:nvSpPr>
        <dsp:cNvPr id="0" name=""/>
        <dsp:cNvSpPr/>
      </dsp:nvSpPr>
      <dsp:spPr>
        <a:xfrm rot="5400000">
          <a:off x="885599" y="823527"/>
          <a:ext cx="300502" cy="360602"/>
        </a:xfrm>
        <a:prstGeom prst="star4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b="1" kern="1200"/>
        </a:p>
      </dsp:txBody>
      <dsp:txXfrm rot="5400000">
        <a:off x="885599" y="823527"/>
        <a:ext cx="300502" cy="360602"/>
      </dsp:txXfrm>
    </dsp:sp>
    <dsp:sp modelId="{BC6AAFA2-55FC-4628-BE0C-04DB007136FE}">
      <dsp:nvSpPr>
        <dsp:cNvPr id="0" name=""/>
        <dsp:cNvSpPr/>
      </dsp:nvSpPr>
      <dsp:spPr>
        <a:xfrm>
          <a:off x="314645" y="1204163"/>
          <a:ext cx="1442410" cy="80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300" b="1" kern="1200" dirty="0" smtClean="0"/>
            <a:t>Šógun</a:t>
          </a:r>
          <a:endParaRPr lang="zh-CN" altLang="en-US" sz="2300" b="1" kern="1200" dirty="0"/>
        </a:p>
      </dsp:txBody>
      <dsp:txXfrm>
        <a:off x="314645" y="1204163"/>
        <a:ext cx="1442410" cy="801339"/>
      </dsp:txXfrm>
    </dsp:sp>
    <dsp:sp modelId="{E5626B61-7280-4752-8382-1E83F66C68B0}">
      <dsp:nvSpPr>
        <dsp:cNvPr id="0" name=""/>
        <dsp:cNvSpPr/>
      </dsp:nvSpPr>
      <dsp:spPr>
        <a:xfrm rot="5400000">
          <a:off x="885599" y="2025536"/>
          <a:ext cx="300502" cy="360602"/>
        </a:xfrm>
        <a:prstGeom prst="star4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b="1" kern="1200"/>
        </a:p>
      </dsp:txBody>
      <dsp:txXfrm rot="5400000">
        <a:off x="885599" y="2025536"/>
        <a:ext cx="300502" cy="360602"/>
      </dsp:txXfrm>
    </dsp:sp>
    <dsp:sp modelId="{F04D4D33-CA33-45B4-A6C6-96C9D07CADC6}">
      <dsp:nvSpPr>
        <dsp:cNvPr id="0" name=""/>
        <dsp:cNvSpPr/>
      </dsp:nvSpPr>
      <dsp:spPr>
        <a:xfrm>
          <a:off x="314645" y="2406172"/>
          <a:ext cx="1442410" cy="80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300" b="1" kern="1200" dirty="0" smtClean="0">
              <a:ea typeface="宋体" charset="-122"/>
            </a:rPr>
            <a:t>Smršť</a:t>
          </a:r>
          <a:endParaRPr lang="zh-CN" altLang="en-US" sz="2300" b="1" kern="1200" dirty="0"/>
        </a:p>
      </dsp:txBody>
      <dsp:txXfrm>
        <a:off x="314645" y="2406172"/>
        <a:ext cx="1442410" cy="801339"/>
      </dsp:txXfrm>
    </dsp:sp>
    <dsp:sp modelId="{DD678606-A843-4E0D-81A4-F8F4360A2BCE}">
      <dsp:nvSpPr>
        <dsp:cNvPr id="0" name=""/>
        <dsp:cNvSpPr/>
      </dsp:nvSpPr>
      <dsp:spPr>
        <a:xfrm rot="5400000">
          <a:off x="923024" y="3262339"/>
          <a:ext cx="300502" cy="360602"/>
        </a:xfrm>
        <a:prstGeom prst="star4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b="1" kern="1200"/>
        </a:p>
      </dsp:txBody>
      <dsp:txXfrm rot="5400000">
        <a:off x="923024" y="3262339"/>
        <a:ext cx="300502" cy="360602"/>
      </dsp:txXfrm>
    </dsp:sp>
    <dsp:sp modelId="{94FDEA7F-A460-4F04-B23A-624D9D33D31E}">
      <dsp:nvSpPr>
        <dsp:cNvPr id="0" name=""/>
        <dsp:cNvSpPr/>
      </dsp:nvSpPr>
      <dsp:spPr>
        <a:xfrm>
          <a:off x="314645" y="3608181"/>
          <a:ext cx="1442410" cy="80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zh-CN" sz="2300" b="1" kern="1200" dirty="0" smtClean="0">
              <a:ea typeface="宋体" charset="-122"/>
            </a:rPr>
            <a:t>Gaidžin</a:t>
          </a:r>
          <a:endParaRPr lang="en-US" altLang="zh-CN" sz="2300" b="1" kern="1200" dirty="0" smtClean="0">
            <a:ea typeface="宋体" charset="-122"/>
          </a:endParaRPr>
        </a:p>
      </dsp:txBody>
      <dsp:txXfrm>
        <a:off x="314645" y="3608181"/>
        <a:ext cx="1442410" cy="80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878D-8D83-4D25-926E-C25C3CE7F6C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4423-C604-440B-B895-74BFDC139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latin typeface="Calibri" pitchFamily="34" charset="0"/>
              </a:rPr>
              <a:t>Vzdělávací oblast</a:t>
            </a:r>
            <a:r>
              <a:rPr lang="cs-CZ" dirty="0" smtClean="0">
                <a:latin typeface="Calibri" pitchFamily="34" charset="0"/>
              </a:rPr>
              <a:t>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Jazyk a jazyková komunikace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Vyučovací předmět</a:t>
            </a:r>
            <a:r>
              <a:rPr lang="cs-CZ" dirty="0" smtClean="0">
                <a:latin typeface="Calibri" pitchFamily="34" charset="0"/>
              </a:rPr>
              <a:t>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Český jazyk a literatura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Ročník</a:t>
            </a:r>
            <a:r>
              <a:rPr lang="cs-CZ" dirty="0" smtClean="0">
                <a:latin typeface="Calibri" pitchFamily="34" charset="0"/>
              </a:rPr>
              <a:t>: 9. ročník 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Anotace</a:t>
            </a:r>
            <a:r>
              <a:rPr lang="cs-CZ" dirty="0" smtClean="0">
                <a:latin typeface="Calibri" pitchFamily="34" charset="0"/>
              </a:rPr>
              <a:t>: </a:t>
            </a:r>
            <a:r>
              <a:rPr lang="cs-CZ" b="1" dirty="0" smtClean="0">
                <a:latin typeface="Calibri" pitchFamily="34" charset="0"/>
              </a:rPr>
              <a:t>Britská literatura 20. století</a:t>
            </a: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vybraní britští spisovatelé 20. století, životopis Rudyarda Kiplinga, ukázka z Knihy džunglí, životopis Jamese Clavella, charakteristika jeho románu Král Krysa, Salman Rushdie a jeho kniha Satanské verše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Podpora vzdělávání v ZŠ Židlochovice</a:t>
            </a: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Autor materiálu</a:t>
            </a:r>
            <a:r>
              <a:rPr lang="cs-CZ" dirty="0" smtClean="0">
                <a:latin typeface="Calibri" pitchFamily="34" charset="0"/>
              </a:rPr>
              <a:t>: Mgr. Petra Karpíšková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Vytvořeno</a:t>
            </a:r>
            <a:r>
              <a:rPr lang="cs-CZ" dirty="0" smtClean="0">
                <a:latin typeface="Calibri" pitchFamily="34" charset="0"/>
              </a:rPr>
              <a:t>: březen 2012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cs-CZ" sz="1600" dirty="0" smtClean="0"/>
              <a:t>Král Krysa: kniha.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4. 4. 2011 [cit. 2012-02-08]. Dostupné z: http://cs.wikipedia.org/wiki/Kr%C3%A1l_krysa</a:t>
            </a:r>
          </a:p>
          <a:p>
            <a:r>
              <a:rPr lang="cs-CZ" sz="1600" dirty="0" smtClean="0"/>
              <a:t>Rudyard Kipling.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20. 1. 2012 [cit. 2012-02-08]. Dostupné z: http://cs.wikipedia.org/wiki/Rudyard_Kipling</a:t>
            </a:r>
          </a:p>
          <a:p>
            <a:r>
              <a:rPr lang="cs-CZ" sz="1600" dirty="0" smtClean="0"/>
              <a:t>KIPLING, </a:t>
            </a:r>
            <a:r>
              <a:rPr lang="cs-CZ" sz="1600" dirty="0" err="1" smtClean="0"/>
              <a:t>Rudyard</a:t>
            </a:r>
            <a:r>
              <a:rPr lang="cs-CZ" sz="1600" dirty="0" smtClean="0"/>
              <a:t>. </a:t>
            </a:r>
            <a:r>
              <a:rPr lang="cs-CZ" sz="1600" dirty="0" err="1" smtClean="0"/>
              <a:t>Mauglího</a:t>
            </a:r>
            <a:r>
              <a:rPr lang="cs-CZ" sz="1600" dirty="0" smtClean="0"/>
              <a:t> bratři. </a:t>
            </a:r>
            <a:r>
              <a:rPr lang="cs-CZ" sz="1600" i="1" dirty="0" smtClean="0"/>
              <a:t>Knihy džunglí</a:t>
            </a:r>
            <a:r>
              <a:rPr lang="cs-CZ" sz="1600" dirty="0" smtClean="0"/>
              <a:t>. Praha: Odeon, 1976, 14 - 17.</a:t>
            </a:r>
          </a:p>
          <a:p>
            <a:r>
              <a:rPr lang="cs-CZ" sz="1600" dirty="0" smtClean="0"/>
              <a:t>Salman Rushdie.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22. 1. 2012 [cit. 2012-02-08]. Dostupné z: http://cs.wikipedia.org/wiki/Salman_Rushdie</a:t>
            </a:r>
          </a:p>
          <a:p>
            <a:r>
              <a:rPr lang="cs-CZ" sz="1600" b="1" dirty="0" smtClean="0"/>
              <a:t>Obrázky</a:t>
            </a:r>
            <a:r>
              <a:rPr lang="cs-CZ" sz="1600" dirty="0" smtClean="0"/>
              <a:t> </a:t>
            </a:r>
            <a:r>
              <a:rPr lang="en-US" sz="1600" dirty="0" smtClean="0"/>
              <a:t>[</a:t>
            </a:r>
            <a:r>
              <a:rPr lang="cs-CZ" sz="1600" dirty="0" smtClean="0"/>
              <a:t>cit. 8. 2. 2012</a:t>
            </a:r>
            <a:r>
              <a:rPr lang="en-US" sz="1600" dirty="0" smtClean="0"/>
              <a:t>]</a:t>
            </a:r>
            <a:endParaRPr lang="cs-CZ" sz="1600" dirty="0" smtClean="0"/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desktopnexus.com</a:t>
            </a:r>
            <a:r>
              <a:rPr lang="cs-CZ" sz="1600" dirty="0" smtClean="0"/>
              <a:t>/dl/</a:t>
            </a:r>
            <a:r>
              <a:rPr lang="cs-CZ" sz="1600" dirty="0" err="1" smtClean="0"/>
              <a:t>inline</a:t>
            </a:r>
            <a:r>
              <a:rPr lang="cs-CZ" sz="1600" dirty="0" smtClean="0"/>
              <a:t>/896965/1280x800/226962-3700x2400.jpg?</a:t>
            </a:r>
            <a:r>
              <a:rPr lang="cs-CZ" sz="1600" dirty="0" err="1" smtClean="0"/>
              <a:t>nocache</a:t>
            </a:r>
            <a:r>
              <a:rPr lang="cs-CZ" sz="1600" dirty="0" smtClean="0"/>
              <a:t>=535224</a:t>
            </a:r>
          </a:p>
          <a:p>
            <a:r>
              <a:rPr lang="cs-CZ" sz="1600" dirty="0" smtClean="0"/>
              <a:t>http://static.</a:t>
            </a:r>
            <a:r>
              <a:rPr lang="cs-CZ" sz="1600" dirty="0" err="1" smtClean="0"/>
              <a:t>guim.co.uk</a:t>
            </a:r>
            <a:r>
              <a:rPr lang="cs-CZ" sz="1600" dirty="0" smtClean="0"/>
              <a:t>/</a:t>
            </a:r>
            <a:r>
              <a:rPr lang="cs-CZ" sz="1600" dirty="0" err="1" smtClean="0"/>
              <a:t>sys</a:t>
            </a:r>
            <a:r>
              <a:rPr lang="cs-CZ" sz="1600" dirty="0" smtClean="0"/>
              <a:t>-</a:t>
            </a:r>
            <a:r>
              <a:rPr lang="cs-CZ" sz="1600" dirty="0" err="1" smtClean="0"/>
              <a:t>images</a:t>
            </a:r>
            <a:r>
              <a:rPr lang="cs-CZ" sz="1600" dirty="0" smtClean="0"/>
              <a:t>/</a:t>
            </a:r>
            <a:r>
              <a:rPr lang="cs-CZ" sz="1600" dirty="0" err="1" smtClean="0"/>
              <a:t>Books</a:t>
            </a:r>
            <a:r>
              <a:rPr lang="cs-CZ" sz="1600" dirty="0" smtClean="0"/>
              <a:t>/</a:t>
            </a:r>
            <a:r>
              <a:rPr lang="cs-CZ" sz="1600" dirty="0" err="1" smtClean="0"/>
              <a:t>Pix</a:t>
            </a:r>
            <a:r>
              <a:rPr lang="cs-CZ" sz="1600" dirty="0" smtClean="0"/>
              <a:t>/</a:t>
            </a:r>
            <a:r>
              <a:rPr lang="cs-CZ" sz="1600" dirty="0" err="1" smtClean="0"/>
              <a:t>pictures</a:t>
            </a:r>
            <a:r>
              <a:rPr lang="cs-CZ" sz="1600" dirty="0" smtClean="0"/>
              <a:t>/2008/09/26/nickrogersrex460.jpg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billcasselman.com</a:t>
            </a:r>
            <a:r>
              <a:rPr lang="cs-CZ" sz="1600" dirty="0" smtClean="0"/>
              <a:t>/</a:t>
            </a:r>
            <a:r>
              <a:rPr lang="cs-CZ" sz="1600" dirty="0" err="1" smtClean="0"/>
              <a:t>Clavell</a:t>
            </a:r>
            <a:r>
              <a:rPr lang="cs-CZ" sz="1600" dirty="0" smtClean="0"/>
              <a:t>_</a:t>
            </a:r>
            <a:r>
              <a:rPr lang="cs-CZ" sz="1600" dirty="0" err="1" smtClean="0"/>
              <a:t>Portrait</a:t>
            </a:r>
            <a:r>
              <a:rPr lang="cs-CZ" sz="1600" dirty="0" smtClean="0"/>
              <a:t>_59.jpg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odaha.com</a:t>
            </a:r>
            <a:r>
              <a:rPr lang="cs-CZ" sz="1600" dirty="0" smtClean="0"/>
              <a:t>/</a:t>
            </a:r>
            <a:r>
              <a:rPr lang="cs-CZ" sz="1600" dirty="0" err="1" smtClean="0"/>
              <a:t>sites</a:t>
            </a:r>
            <a:r>
              <a:rPr lang="cs-CZ" sz="1600" dirty="0" smtClean="0"/>
              <a:t>/default/</a:t>
            </a:r>
            <a:r>
              <a:rPr lang="cs-CZ" sz="1600" dirty="0" err="1" smtClean="0"/>
              <a:t>files</a:t>
            </a:r>
            <a:r>
              <a:rPr lang="cs-CZ" sz="1600" dirty="0" smtClean="0"/>
              <a:t>/</a:t>
            </a:r>
            <a:r>
              <a:rPr lang="cs-CZ" sz="1600" dirty="0" err="1" smtClean="0"/>
              <a:t>salman</a:t>
            </a:r>
            <a:r>
              <a:rPr lang="cs-CZ" sz="1600" dirty="0" smtClean="0"/>
              <a:t>-</a:t>
            </a:r>
            <a:r>
              <a:rPr lang="cs-CZ" sz="1600" dirty="0" err="1" smtClean="0"/>
              <a:t>rushdie</a:t>
            </a:r>
            <a:r>
              <a:rPr lang="cs-CZ" sz="1600" dirty="0" smtClean="0"/>
              <a:t>_0.jpg</a:t>
            </a:r>
          </a:p>
          <a:p>
            <a:r>
              <a:rPr lang="cs-CZ" sz="1600" dirty="0" smtClean="0"/>
              <a:t>http://moonwolves.files.wordpress.com/2011/05/king-rat.jpg</a:t>
            </a:r>
          </a:p>
          <a:p>
            <a:r>
              <a:rPr lang="cs-CZ" sz="1600" dirty="0" smtClean="0"/>
              <a:t>http://drrobertgreer.com/wp-content/uploads/2011/03/satanic-verses-koran-quran1.jpg http://3.bp.blogspot.com/_bOlkhWW8ab0/TNL7H0ZHTII/AAAAAAAAA_8/lNrS14lZdZQ/s1600/jb01.jpg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southdowns.gov.uk</a:t>
            </a:r>
            <a:r>
              <a:rPr lang="cs-CZ" sz="1600" dirty="0" smtClean="0"/>
              <a:t>/__data/</a:t>
            </a:r>
            <a:r>
              <a:rPr lang="cs-CZ" sz="1600" dirty="0" err="1" smtClean="0"/>
              <a:t>assets</a:t>
            </a:r>
            <a:r>
              <a:rPr lang="cs-CZ" sz="1600" dirty="0" smtClean="0"/>
              <a:t>/image/0008/122777/</a:t>
            </a:r>
            <a:r>
              <a:rPr lang="cs-CZ" sz="1600" dirty="0" err="1" smtClean="0"/>
              <a:t>Rudyard</a:t>
            </a:r>
            <a:r>
              <a:rPr lang="cs-CZ" sz="1600" dirty="0" smtClean="0"/>
              <a:t>-Kipling.</a:t>
            </a:r>
            <a:r>
              <a:rPr lang="cs-CZ" sz="1600" dirty="0" err="1" smtClean="0"/>
              <a:t>jpg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Použité zdroje</a:t>
            </a:r>
            <a:endPara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476672"/>
            <a:ext cx="9144000" cy="1477328"/>
          </a:xfrm>
          <a:prstGeom prst="rect">
            <a:avLst/>
          </a:prstGeom>
          <a:solidFill>
            <a:srgbClr val="C00000">
              <a:alpha val="78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Britská literatura</a:t>
            </a:r>
          </a:p>
          <a:p>
            <a:pPr algn="just"/>
            <a:r>
              <a:rPr lang="cs-CZ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					    </a:t>
            </a:r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20. století</a:t>
            </a:r>
            <a:endParaRPr lang="cs-CZ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6"/>
          <p:cNvGraphicFramePr/>
          <p:nvPr/>
        </p:nvGraphicFramePr>
        <p:xfrm>
          <a:off x="1403648" y="1772816"/>
          <a:ext cx="6312024" cy="471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0" y="188640"/>
            <a:ext cx="9144000" cy="1138773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</a:t>
            </a:r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pisovatelé</a:t>
            </a:r>
          </a:p>
          <a:p>
            <a:pPr lvl="8" algn="just"/>
            <a:r>
              <a:rPr lang="cs-CZ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. polovina 20. století</a:t>
            </a:r>
            <a:endPara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835" r="10766"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76056" y="1152509"/>
            <a:ext cx="381642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*1865, Bombaj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1936, Londýn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1907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první britský nositel Nobelovy ceny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400" dirty="0" smtClean="0"/>
              <a:t>Žil v USA, kde napsal své slavné </a:t>
            </a:r>
            <a:r>
              <a:rPr lang="cs-CZ" sz="2400" i="1" dirty="0" smtClean="0"/>
              <a:t>Knihy džunglí</a:t>
            </a:r>
            <a:r>
              <a:rPr lang="cs-CZ" sz="2400" dirty="0" smtClean="0"/>
              <a:t>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/>
              <a:t>Proslulá je jeho báseň </a:t>
            </a:r>
            <a:r>
              <a:rPr lang="cs-CZ" sz="2400" i="1" dirty="0" err="1" smtClean="0"/>
              <a:t>If</a:t>
            </a:r>
            <a:r>
              <a:rPr lang="cs-CZ" sz="2400" dirty="0" smtClean="0"/>
              <a:t> (Když …, český překlad Otokar Fischer)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i="1" dirty="0" smtClean="0"/>
              <a:t>Obrázky z Indie</a:t>
            </a:r>
            <a:r>
              <a:rPr lang="cs-CZ" sz="2400" dirty="0" smtClean="0"/>
              <a:t>, překlad Josef Václav Sládek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i="1" dirty="0" smtClean="0"/>
              <a:t>Kniha džunglí</a:t>
            </a:r>
            <a:endParaRPr lang="cs-CZ" sz="24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cs-CZ" sz="2400" i="1" dirty="0" smtClean="0"/>
              <a:t>Druhá kniha džunglí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i="1" dirty="0" smtClean="0"/>
              <a:t>Povídky z Indie</a:t>
            </a:r>
            <a:r>
              <a:rPr lang="cs-CZ" sz="2400" dirty="0" smtClean="0"/>
              <a:t>, překlad Emil Hácha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32040" y="332656"/>
            <a:ext cx="4211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Rudyar</a:t>
            </a:r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 Kipling</a:t>
            </a:r>
            <a:endParaRPr lang="cs-CZ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5536" y="2060848"/>
            <a:ext cx="39604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Rudyard Kipling</a:t>
            </a:r>
          </a:p>
          <a:p>
            <a:pPr algn="ctr"/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Kniha džunglí </a:t>
            </a:r>
            <a:endParaRPr lang="cs-CZ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3501008"/>
          <a:ext cx="2067096" cy="2924944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6"/>
          <p:cNvGraphicFramePr/>
          <p:nvPr/>
        </p:nvGraphicFramePr>
        <p:xfrm>
          <a:off x="1547664" y="1988840"/>
          <a:ext cx="6096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lord of the fli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1988840"/>
            <a:ext cx="1857388" cy="1411901"/>
          </a:xfrm>
          <a:prstGeom prst="flowChartAlternateProcess">
            <a:avLst/>
          </a:prstGeom>
        </p:spPr>
      </p:pic>
      <p:pic>
        <p:nvPicPr>
          <p:cNvPr id="6" name="Obrázek 5" descr="41S0VZMXEGL.jpg"/>
          <p:cNvPicPr>
            <a:picLocks noChangeAspect="1"/>
          </p:cNvPicPr>
          <p:nvPr/>
        </p:nvPicPr>
        <p:blipFill>
          <a:blip r:embed="rId8" cstate="print"/>
          <a:srcRect l="4732" t="5441" r="7728" b="5441"/>
          <a:stretch>
            <a:fillRect/>
          </a:stretch>
        </p:blipFill>
        <p:spPr>
          <a:xfrm>
            <a:off x="6516216" y="3501008"/>
            <a:ext cx="1857388" cy="1428759"/>
          </a:xfrm>
          <a:prstGeom prst="flowChartAlternateProcess">
            <a:avLst/>
          </a:prstGeom>
        </p:spPr>
      </p:pic>
      <p:pic>
        <p:nvPicPr>
          <p:cNvPr id="7" name="Obrázek 6" descr="rushd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5085184"/>
            <a:ext cx="1857388" cy="1438285"/>
          </a:xfrm>
          <a:prstGeom prst="flowChartAlternateProcess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188640"/>
            <a:ext cx="9144000" cy="1138773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Vybraní spisovatelé</a:t>
            </a:r>
          </a:p>
          <a:p>
            <a:pPr lvl="8" algn="just"/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2. polovina 20. století</a:t>
            </a:r>
            <a:endPara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35696" y="332656"/>
            <a:ext cx="5504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James Clavell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411760" y="1700808"/>
            <a:ext cx="6275040" cy="497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dirty="0" smtClean="0"/>
              <a:t>Narodil se v Austrálii jako anglický občan. </a:t>
            </a:r>
          </a:p>
          <a:p>
            <a:pPr algn="just"/>
            <a:r>
              <a:rPr lang="cs-CZ" sz="2200" dirty="0" smtClean="0"/>
              <a:t>V roce 1940 </a:t>
            </a:r>
            <a:r>
              <a:rPr lang="cs-CZ" sz="2200" dirty="0" smtClean="0"/>
              <a:t>se v </a:t>
            </a:r>
            <a:r>
              <a:rPr lang="cs-CZ" sz="2200" dirty="0" smtClean="0"/>
              <a:t>16 letech </a:t>
            </a:r>
            <a:r>
              <a:rPr lang="cs-CZ" sz="2200" dirty="0" smtClean="0"/>
              <a:t>přihlásil </a:t>
            </a:r>
            <a:r>
              <a:rPr lang="cs-CZ" sz="2200" dirty="0" smtClean="0"/>
              <a:t>do britské armády.</a:t>
            </a:r>
          </a:p>
          <a:p>
            <a:pPr algn="just"/>
            <a:r>
              <a:rPr lang="cs-CZ" sz="2200" dirty="0" smtClean="0"/>
              <a:t>V Malajsii bojoval proti Japoncům. </a:t>
            </a:r>
          </a:p>
          <a:p>
            <a:pPr algn="just"/>
            <a:r>
              <a:rPr lang="cs-CZ" sz="2200" dirty="0" smtClean="0"/>
              <a:t>Byl zraněn kulometnou palbou, zajat a poslán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do </a:t>
            </a:r>
            <a:r>
              <a:rPr lang="cs-CZ" sz="2200" dirty="0" smtClean="0"/>
              <a:t>japonského zajateckého tábora na ostrově Jáva, pak byl vězněn v Changi v Singapuru. </a:t>
            </a:r>
          </a:p>
          <a:p>
            <a:pPr algn="just"/>
            <a:r>
              <a:rPr lang="cs-CZ" sz="2200" dirty="0" smtClean="0"/>
              <a:t>Zážitky ze zajateckého tábora se staly základem pro jeho první román </a:t>
            </a:r>
            <a:r>
              <a:rPr lang="cs-CZ" sz="2200" b="1" i="1" dirty="0" smtClean="0"/>
              <a:t>Král Krysa</a:t>
            </a:r>
            <a:r>
              <a:rPr lang="cs-CZ" sz="2200" b="1" dirty="0" smtClean="0"/>
              <a:t> </a:t>
            </a:r>
            <a:r>
              <a:rPr lang="cs-CZ" sz="2200" dirty="0" smtClean="0"/>
              <a:t>(1962). </a:t>
            </a:r>
          </a:p>
          <a:p>
            <a:pPr algn="just"/>
            <a:r>
              <a:rPr lang="cs-CZ" sz="2200" dirty="0" smtClean="0"/>
              <a:t>1963 –  stal se občanem Spojených států amerických.</a:t>
            </a:r>
          </a:p>
          <a:p>
            <a:pPr algn="just"/>
            <a:r>
              <a:rPr lang="cs-CZ" sz="2200" dirty="0" smtClean="0"/>
              <a:t>James Clavell zemřel v roce 1994 ve Švýcarsku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na </a:t>
            </a:r>
            <a:r>
              <a:rPr lang="cs-CZ" sz="2200" dirty="0" smtClean="0"/>
              <a:t>mozkovou mrtvici.</a:t>
            </a:r>
            <a:endParaRPr lang="cs-CZ" sz="2200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/>
        </p:nvGraphicFramePr>
        <p:xfrm>
          <a:off x="214282" y="1708248"/>
          <a:ext cx="2071702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472608"/>
          </a:xfrm>
        </p:spPr>
        <p:txBody>
          <a:bodyPr>
            <a:normAutofit fontScale="32500" lnSpcReduction="20000"/>
          </a:bodyPr>
          <a:lstStyle/>
          <a:p>
            <a:r>
              <a:rPr lang="cs-CZ" sz="7400" dirty="0" smtClean="0"/>
              <a:t>Líčil </a:t>
            </a:r>
            <a:r>
              <a:rPr lang="cs-CZ" sz="7400" dirty="0" smtClean="0"/>
              <a:t>boj australských, britských a amerických válečných zajatců o přežití </a:t>
            </a:r>
            <a:r>
              <a:rPr lang="cs-CZ" sz="7400" dirty="0" smtClean="0"/>
              <a:t/>
            </a:r>
            <a:br>
              <a:rPr lang="cs-CZ" sz="7400" dirty="0" smtClean="0"/>
            </a:br>
            <a:r>
              <a:rPr lang="cs-CZ" sz="7400" dirty="0" smtClean="0"/>
              <a:t>v </a:t>
            </a:r>
            <a:r>
              <a:rPr lang="cs-CZ" sz="7400" dirty="0" smtClean="0"/>
              <a:t>japonském zajateckém táboře Čangi u Singapuru.</a:t>
            </a:r>
          </a:p>
          <a:p>
            <a:r>
              <a:rPr lang="cs-CZ" sz="7400" dirty="0" smtClean="0"/>
              <a:t>Popisoval vlastní zážitky jako Peter Marlow.</a:t>
            </a:r>
          </a:p>
          <a:p>
            <a:r>
              <a:rPr lang="cs-CZ" sz="7400" dirty="0" smtClean="0"/>
              <a:t>Amerického desátníka, zvaného Král,  ostatní zajatci nenávidí, ale potřebují ho. </a:t>
            </a:r>
          </a:p>
          <a:p>
            <a:r>
              <a:rPr lang="cs-CZ" sz="7400" dirty="0" smtClean="0"/>
              <a:t>King zřídil v podzemí tábora farmu na chov krys.</a:t>
            </a:r>
          </a:p>
          <a:p>
            <a:r>
              <a:rPr lang="cs-CZ" sz="7400" dirty="0" smtClean="0"/>
              <a:t>V táboře je téměř bohem, </a:t>
            </a:r>
            <a:r>
              <a:rPr lang="cs-CZ" sz="7400" dirty="0" smtClean="0"/>
              <a:t>ale po návratu </a:t>
            </a:r>
            <a:r>
              <a:rPr lang="cs-CZ" sz="7400" dirty="0" smtClean="0"/>
              <a:t>nedokáže žít běžný život.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860032" y="332656"/>
            <a:ext cx="3949418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67545" y="332656"/>
            <a:ext cx="43204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Král Krysa</a:t>
            </a:r>
            <a:endParaRPr lang="cs-CZ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4509120"/>
            <a:ext cx="4834880" cy="234888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altLang="zh-CN" sz="4500" b="1" dirty="0">
                <a:solidFill>
                  <a:schemeClr val="bg1"/>
                </a:solidFill>
                <a:ea typeface="宋体" charset="-122"/>
              </a:rPr>
              <a:t>b</a:t>
            </a: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ritský spisovatel indického původu</a:t>
            </a:r>
          </a:p>
          <a:p>
            <a:pPr algn="just">
              <a:lnSpc>
                <a:spcPct val="120000"/>
              </a:lnSpc>
            </a:pP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muslim</a:t>
            </a:r>
          </a:p>
          <a:p>
            <a:pPr algn="just">
              <a:lnSpc>
                <a:spcPct val="120000"/>
              </a:lnSpc>
            </a:pP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 styl psaní – magický realismus</a:t>
            </a:r>
          </a:p>
          <a:p>
            <a:pPr algn="just">
              <a:lnSpc>
                <a:spcPct val="120000"/>
              </a:lnSpc>
            </a:pP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V roce 1989 na něj ájatolláh Chomejní, nejvyšší vůdce Iránu, </a:t>
            </a: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uvalil </a:t>
            </a:r>
            <a:r>
              <a:rPr lang="cs-CZ" altLang="zh-CN" sz="4500" b="1" dirty="0" err="1" smtClean="0">
                <a:solidFill>
                  <a:schemeClr val="bg1"/>
                </a:solidFill>
                <a:ea typeface="宋体" charset="-122"/>
              </a:rPr>
              <a:t>fatwu</a:t>
            </a: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 </a:t>
            </a:r>
            <a:b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</a:b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kvůli </a:t>
            </a: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dílu Satanské </a:t>
            </a:r>
            <a:r>
              <a:rPr lang="cs-CZ" altLang="zh-CN" sz="4500" b="1" dirty="0" smtClean="0">
                <a:solidFill>
                  <a:schemeClr val="bg1"/>
                </a:solidFill>
                <a:ea typeface="宋体" charset="-122"/>
              </a:rPr>
              <a:t>verše.</a:t>
            </a:r>
            <a:endParaRPr lang="cs-CZ" altLang="zh-CN" sz="4500" b="1" dirty="0" smtClean="0">
              <a:solidFill>
                <a:schemeClr val="bg1"/>
              </a:solidFill>
              <a:ea typeface="宋体" charset="-122"/>
            </a:endParaRPr>
          </a:p>
          <a:p>
            <a:pPr algn="just">
              <a:lnSpc>
                <a:spcPct val="120000"/>
              </a:lnSpc>
            </a:pPr>
            <a:endParaRPr lang="cs-CZ" altLang="zh-CN" dirty="0" smtClean="0">
              <a:ea typeface="宋体" charset="-122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677598"/>
            <a:ext cx="331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Salman Rushdie</a:t>
            </a:r>
            <a:endParaRPr lang="cs-CZ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344</Words>
  <Application>Microsoft Office PowerPoint</Application>
  <PresentationFormat>Předvádění na obrazovce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Salman Rushdie</vt:lpstr>
      <vt:lpstr>Snímek 10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15</cp:revision>
  <dcterms:created xsi:type="dcterms:W3CDTF">2012-02-08T09:54:54Z</dcterms:created>
  <dcterms:modified xsi:type="dcterms:W3CDTF">2012-05-04T11:35:54Z</dcterms:modified>
</cp:coreProperties>
</file>