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59" r:id="rId4"/>
    <p:sldId id="261" r:id="rId5"/>
    <p:sldId id="260" r:id="rId6"/>
    <p:sldId id="262" r:id="rId7"/>
    <p:sldId id="258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1D2D7-2572-4AD8-8A1B-242860063ADD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EDD0-2E33-40A5-B5D1-1B14C7D3ECF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8EDD0-2E33-40A5-B5D1-1B14C7D3ECF6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E552-D930-4791-800B-96FE93217249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163E-4912-4960-9DBC-F88805490B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E552-D930-4791-800B-96FE93217249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163E-4912-4960-9DBC-F88805490B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E552-D930-4791-800B-96FE93217249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163E-4912-4960-9DBC-F88805490B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E552-D930-4791-800B-96FE93217249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163E-4912-4960-9DBC-F88805490B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E552-D930-4791-800B-96FE93217249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163E-4912-4960-9DBC-F88805490B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E552-D930-4791-800B-96FE93217249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163E-4912-4960-9DBC-F88805490B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E552-D930-4791-800B-96FE93217249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163E-4912-4960-9DBC-F88805490B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E552-D930-4791-800B-96FE93217249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163E-4912-4960-9DBC-F88805490B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E552-D930-4791-800B-96FE93217249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163E-4912-4960-9DBC-F88805490B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E552-D930-4791-800B-96FE93217249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163E-4912-4960-9DBC-F88805490B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E552-D930-4791-800B-96FE93217249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0163E-4912-4960-9DBC-F88805490B2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3E552-D930-4791-800B-96FE93217249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0163E-4912-4960-9DBC-F88805490B2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2739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47667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Vzdělávací oblast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: </a:t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Jazyk a jazyková komunikace</a:t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Vyučovací předmět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: </a:t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Český jazyk a literatura</a:t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Ročník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: 9. ročník </a:t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Anotace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: 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Leo Rosten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/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životopis, charakteristika díla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Pan Kaplan 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/>
            </a:r>
            <a:b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má </a:t>
            </a:r>
            <a:r>
              <a:rPr kumimoji="0" lang="cs-CZ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třídu rád, ukázka z díla a pracovní list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/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/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Podpora vzdělávání v ZŠ Židlochovice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/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Autor materiálu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: Mgr. Petra Karpíšková</a:t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Vytvořeno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: březen 2012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433114" y="1556793"/>
            <a:ext cx="8277779" cy="22880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13800" b="1" cap="none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Leo Rosten</a:t>
            </a:r>
            <a:endParaRPr lang="cs-CZ" sz="13800" b="1" cap="none" spc="50" dirty="0">
              <a:ln w="13500">
                <a:solidFill>
                  <a:schemeClr val="tx1"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2739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644008" y="764704"/>
            <a:ext cx="4097008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21299999"/>
            </a:camera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ovéPole 5"/>
          <p:cNvSpPr txBox="1"/>
          <p:nvPr/>
        </p:nvSpPr>
        <p:spPr>
          <a:xfrm>
            <a:off x="323528" y="548680"/>
            <a:ext cx="432048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/>
            <a:r>
              <a:rPr lang="cs-CZ" sz="2600" b="1" dirty="0" smtClean="0">
                <a:latin typeface="Calibri"/>
              </a:rPr>
              <a:t>*</a:t>
            </a:r>
            <a:r>
              <a:rPr lang="cs-CZ" sz="2600" b="1" dirty="0" smtClean="0"/>
              <a:t>1908 Lodž  </a:t>
            </a:r>
          </a:p>
          <a:p>
            <a:pPr marL="273050"/>
            <a:r>
              <a:rPr lang="cs-CZ" sz="2600" b="1" dirty="0" smtClean="0">
                <a:latin typeface="Calibri"/>
              </a:rPr>
              <a:t>†</a:t>
            </a:r>
            <a:r>
              <a:rPr lang="cs-CZ" sz="2600" b="1" dirty="0" smtClean="0"/>
              <a:t>1997 New York</a:t>
            </a:r>
          </a:p>
          <a:p>
            <a:pPr marL="273050" indent="-273050">
              <a:buFont typeface="Wingdings" pitchFamily="2" charset="2"/>
              <a:buChar char="§"/>
            </a:pPr>
            <a:r>
              <a:rPr lang="cs-CZ" sz="2600" b="1" dirty="0" smtClean="0"/>
              <a:t>americký učitel a humorista </a:t>
            </a:r>
          </a:p>
          <a:p>
            <a:pPr marL="273050" indent="-273050">
              <a:buFont typeface="Wingdings" pitchFamily="2" charset="2"/>
              <a:buChar char="§"/>
            </a:pPr>
            <a:r>
              <a:rPr lang="cs-CZ" sz="2600" b="1" dirty="0" smtClean="0"/>
              <a:t>Leo Rosten pocházel </a:t>
            </a:r>
            <a:br>
              <a:rPr lang="cs-CZ" sz="2600" b="1" dirty="0" smtClean="0"/>
            </a:br>
            <a:r>
              <a:rPr lang="cs-CZ" sz="2600" b="1" dirty="0" smtClean="0"/>
              <a:t>z polské židovské </a:t>
            </a:r>
            <a:r>
              <a:rPr lang="cs-CZ" sz="2600" b="1" dirty="0" smtClean="0"/>
              <a:t>rodiny.</a:t>
            </a:r>
            <a:endParaRPr lang="cs-CZ" sz="2600" b="1" dirty="0" smtClean="0"/>
          </a:p>
          <a:p>
            <a:pPr marL="273050" indent="-273050">
              <a:buFont typeface="Wingdings" pitchFamily="2" charset="2"/>
              <a:buChar char="§"/>
            </a:pPr>
            <a:r>
              <a:rPr lang="cs-CZ" sz="2600" b="1" dirty="0" smtClean="0"/>
              <a:t>Přestěhovali se </a:t>
            </a:r>
            <a:br>
              <a:rPr lang="cs-CZ" sz="2600" b="1" dirty="0" smtClean="0"/>
            </a:br>
            <a:r>
              <a:rPr lang="cs-CZ" sz="2600" b="1" dirty="0" smtClean="0"/>
              <a:t>do New </a:t>
            </a:r>
            <a:r>
              <a:rPr lang="cs-CZ" sz="2600" b="1" dirty="0" smtClean="0"/>
              <a:t>Yorku.</a:t>
            </a:r>
            <a:endParaRPr lang="cs-CZ" sz="2600" b="1" dirty="0" smtClean="0"/>
          </a:p>
          <a:p>
            <a:pPr marL="273050" indent="-273050">
              <a:buFont typeface="Wingdings" pitchFamily="2" charset="2"/>
              <a:buChar char="§"/>
            </a:pPr>
            <a:r>
              <a:rPr lang="cs-CZ" sz="2600" b="1" dirty="0" smtClean="0"/>
              <a:t>V Chicagu vystudoval </a:t>
            </a:r>
            <a:r>
              <a:rPr lang="cs-CZ" sz="2600" b="1" dirty="0" smtClean="0"/>
              <a:t>sociologii.</a:t>
            </a:r>
            <a:endParaRPr lang="cs-CZ" sz="2600" b="1" dirty="0" smtClean="0"/>
          </a:p>
          <a:p>
            <a:pPr marL="273050" indent="-273050">
              <a:buFont typeface="Wingdings" pitchFamily="2" charset="2"/>
              <a:buChar char="§"/>
            </a:pPr>
            <a:r>
              <a:rPr lang="cs-CZ" sz="2600" b="1" dirty="0" smtClean="0"/>
              <a:t>Pracoval jako učitel angličtiny ve večerní škole pro přistěhovalce. </a:t>
            </a:r>
          </a:p>
          <a:p>
            <a:pPr marL="273050" indent="-273050">
              <a:buFont typeface="Wingdings" pitchFamily="2" charset="2"/>
              <a:buChar char="§"/>
            </a:pPr>
            <a:r>
              <a:rPr lang="cs-CZ" sz="2600" b="1" dirty="0" smtClean="0"/>
              <a:t>Psal humoristické povídky.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827584" y="1988840"/>
            <a:ext cx="3057129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620688"/>
            <a:ext cx="3748446" cy="53989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>
              <a:rot lat="0" lon="0" rev="20999999"/>
            </a:camera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r="227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683568" y="1484784"/>
            <a:ext cx="61744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/>
              <a:t>Hyman Kaplan je hlavní postava následujících knih Lea Rostena:</a:t>
            </a:r>
          </a:p>
          <a:p>
            <a:endParaRPr lang="cs-CZ" sz="2800" b="1" dirty="0" smtClean="0"/>
          </a:p>
          <a:p>
            <a:pPr marL="531813" indent="-354013">
              <a:buFont typeface="Arial" pitchFamily="34" charset="0"/>
              <a:buChar char="•"/>
            </a:pPr>
            <a:r>
              <a:rPr lang="cs-CZ" sz="2800" b="1" i="1" dirty="0" smtClean="0"/>
              <a:t>Pan Kaplan má třídu rád</a:t>
            </a:r>
            <a:r>
              <a:rPr lang="cs-CZ" sz="2800" b="1" dirty="0" smtClean="0"/>
              <a:t> </a:t>
            </a:r>
            <a:br>
              <a:rPr lang="cs-CZ" sz="2800" b="1" dirty="0" smtClean="0"/>
            </a:br>
            <a:r>
              <a:rPr lang="cs-CZ" sz="2800" b="1" dirty="0" smtClean="0"/>
              <a:t>(překlad Pavel Eisner, 1946</a:t>
            </a:r>
            <a:r>
              <a:rPr lang="cs-CZ" sz="2800" b="1" dirty="0" smtClean="0"/>
              <a:t>), 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starší překlad původní verze.</a:t>
            </a:r>
          </a:p>
          <a:p>
            <a:pPr marL="531813" indent="-354013">
              <a:buFont typeface="Arial" pitchFamily="34" charset="0"/>
              <a:buChar char="•"/>
            </a:pPr>
            <a:r>
              <a:rPr lang="cs-CZ" sz="2800" b="1" i="1" dirty="0" smtClean="0"/>
              <a:t>Pan Kaplan má stále třídu rád</a:t>
            </a:r>
            <a:r>
              <a:rPr lang="cs-CZ" sz="2800" b="1" dirty="0" smtClean="0"/>
              <a:t> (překlad Antonín Přidal, 1987)</a:t>
            </a:r>
            <a:endParaRPr lang="cs-CZ" sz="2800" b="1" dirty="0"/>
          </a:p>
        </p:txBody>
      </p:sp>
      <p:sp>
        <p:nvSpPr>
          <p:cNvPr id="6" name="Obdélník 5"/>
          <p:cNvSpPr/>
          <p:nvPr/>
        </p:nvSpPr>
        <p:spPr>
          <a:xfrm>
            <a:off x="433115" y="404664"/>
            <a:ext cx="50749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Hyman Kaplan</a:t>
            </a:r>
            <a:endParaRPr lang="cs-CZ" sz="5400" b="1" cap="none" spc="50" dirty="0">
              <a:ln w="13500">
                <a:solidFill>
                  <a:schemeClr val="tx1"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k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499992" y="404664"/>
          <a:ext cx="4357100" cy="6165304"/>
        </p:xfrm>
        <a:graphic>
          <a:graphicData uri="http://schemas.openxmlformats.org/presentationml/2006/ole">
            <p:oleObj spid="_x0000_s7171" name="Acrobat Document" r:id="rId4" imgW="5668166" imgH="8019048" progId="AcroExch.Document.7">
              <p:embed/>
            </p:oleObj>
          </a:graphicData>
        </a:graphic>
      </p:graphicFrame>
      <p:graphicFrame>
        <p:nvGraphicFramePr>
          <p:cNvPr id="8" name="Objek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67544" y="188640"/>
          <a:ext cx="4320480" cy="6257503"/>
        </p:xfrm>
        <a:graphic>
          <a:graphicData uri="http://schemas.openxmlformats.org/presentationml/2006/ole">
            <p:oleObj spid="_x0000_s7172" name="Acrobat Document" r:id="rId5" imgW="5668166" imgH="8019048" progId="AcroExch.Document.7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2739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Leo Rosten. In: </a:t>
            </a:r>
            <a:r>
              <a:rPr lang="cs-CZ" i="1" dirty="0" err="1" smtClean="0"/>
              <a:t>Wikipedia</a:t>
            </a:r>
            <a:r>
              <a:rPr lang="cs-CZ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San </a:t>
            </a:r>
            <a:r>
              <a:rPr lang="cs-CZ" dirty="0" err="1" smtClean="0"/>
              <a:t>Francisco</a:t>
            </a:r>
            <a:r>
              <a:rPr lang="cs-CZ" dirty="0" smtClean="0"/>
              <a:t>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 [cit. 2012-02-09]. Dostupné z: http://cs.wikipedia.org/wiki/Leo_Rosten</a:t>
            </a:r>
          </a:p>
          <a:p>
            <a:r>
              <a:rPr lang="cs-CZ" dirty="0" smtClean="0"/>
              <a:t>ROSTEN, Leo. Vražda třetího stupně. </a:t>
            </a:r>
            <a:r>
              <a:rPr lang="cs-CZ" i="1" dirty="0" smtClean="0"/>
              <a:t>Pan Kaplan má stále třídu rád</a:t>
            </a:r>
            <a:r>
              <a:rPr lang="cs-CZ" dirty="0" smtClean="0"/>
              <a:t>. Antonín Přidal. Praha: Odeon, 1987, 36 - 46.</a:t>
            </a:r>
          </a:p>
          <a:p>
            <a:r>
              <a:rPr lang="cs-CZ" b="1" dirty="0" smtClean="0"/>
              <a:t>Obrázky</a:t>
            </a:r>
            <a:r>
              <a:rPr lang="cs-CZ" dirty="0" smtClean="0"/>
              <a:t> </a:t>
            </a:r>
            <a:r>
              <a:rPr lang="en-US" dirty="0" smtClean="0"/>
              <a:t>[</a:t>
            </a:r>
            <a:r>
              <a:rPr lang="cs-CZ" dirty="0" smtClean="0"/>
              <a:t>cit. 9. </a:t>
            </a:r>
            <a:r>
              <a:rPr lang="cs-CZ" smtClean="0"/>
              <a:t>2. 2012</a:t>
            </a:r>
            <a:r>
              <a:rPr lang="en-US" dirty="0" smtClean="0"/>
              <a:t>]</a:t>
            </a:r>
            <a:endParaRPr lang="cs-CZ" dirty="0" smtClean="0"/>
          </a:p>
          <a:p>
            <a:r>
              <a:rPr lang="cs-CZ" dirty="0" smtClean="0"/>
              <a:t>http://www.</a:t>
            </a:r>
            <a:r>
              <a:rPr lang="cs-CZ" dirty="0" err="1" smtClean="0"/>
              <a:t>desktopnexus.com</a:t>
            </a:r>
            <a:r>
              <a:rPr lang="cs-CZ" dirty="0" smtClean="0"/>
              <a:t>/dl/</a:t>
            </a:r>
            <a:r>
              <a:rPr lang="cs-CZ" dirty="0" err="1" smtClean="0"/>
              <a:t>inline</a:t>
            </a:r>
            <a:r>
              <a:rPr lang="cs-CZ" dirty="0" smtClean="0"/>
              <a:t>/286082/1280x800/</a:t>
            </a:r>
            <a:r>
              <a:rPr lang="cs-CZ" dirty="0" err="1" smtClean="0"/>
              <a:t>The</a:t>
            </a:r>
            <a:r>
              <a:rPr lang="cs-CZ" dirty="0" smtClean="0"/>
              <a:t>-</a:t>
            </a:r>
            <a:r>
              <a:rPr lang="cs-CZ" dirty="0" err="1" smtClean="0"/>
              <a:t>Brick</a:t>
            </a:r>
            <a:r>
              <a:rPr lang="cs-CZ" dirty="0" smtClean="0"/>
              <a:t>-</a:t>
            </a:r>
            <a:r>
              <a:rPr lang="cs-CZ" dirty="0" err="1" smtClean="0"/>
              <a:t>Wall.jpg</a:t>
            </a:r>
            <a:r>
              <a:rPr lang="cs-CZ" dirty="0" smtClean="0"/>
              <a:t>?</a:t>
            </a:r>
            <a:r>
              <a:rPr lang="cs-CZ" dirty="0" err="1" smtClean="0"/>
              <a:t>nocache</a:t>
            </a:r>
            <a:r>
              <a:rPr lang="cs-CZ" dirty="0" smtClean="0"/>
              <a:t>=492219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quotecollection.com</a:t>
            </a:r>
            <a:r>
              <a:rPr lang="cs-CZ" dirty="0" smtClean="0"/>
              <a:t>/</a:t>
            </a:r>
            <a:r>
              <a:rPr lang="cs-CZ" dirty="0" err="1" smtClean="0"/>
              <a:t>author</a:t>
            </a:r>
            <a:r>
              <a:rPr lang="cs-CZ" dirty="0" smtClean="0"/>
              <a:t>-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leo</a:t>
            </a:r>
            <a:r>
              <a:rPr lang="cs-CZ" dirty="0" smtClean="0"/>
              <a:t>-rosten-2.jpg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desktopnexus.com</a:t>
            </a:r>
            <a:r>
              <a:rPr lang="cs-CZ" dirty="0" smtClean="0"/>
              <a:t>/dl/</a:t>
            </a:r>
            <a:r>
              <a:rPr lang="cs-CZ" dirty="0" err="1" smtClean="0"/>
              <a:t>inline</a:t>
            </a:r>
            <a:r>
              <a:rPr lang="cs-CZ" dirty="0" smtClean="0"/>
              <a:t>/36240/1280x800/</a:t>
            </a:r>
            <a:r>
              <a:rPr lang="cs-CZ" dirty="0" err="1" smtClean="0"/>
              <a:t>BanksyBalloonGirl.jpg</a:t>
            </a:r>
            <a:r>
              <a:rPr lang="cs-CZ" dirty="0" smtClean="0"/>
              <a:t>?</a:t>
            </a:r>
            <a:r>
              <a:rPr lang="cs-CZ" dirty="0" err="1" smtClean="0"/>
              <a:t>nocache</a:t>
            </a:r>
            <a:r>
              <a:rPr lang="cs-CZ" dirty="0" smtClean="0"/>
              <a:t>=220812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arara.cz</a:t>
            </a:r>
            <a:r>
              <a:rPr lang="cs-CZ" dirty="0" smtClean="0"/>
              <a:t>/i/</a:t>
            </a:r>
            <a:r>
              <a:rPr lang="cs-CZ" dirty="0" err="1" smtClean="0"/>
              <a:t>imgs</a:t>
            </a:r>
            <a:r>
              <a:rPr lang="cs-CZ" dirty="0" smtClean="0"/>
              <a:t>/632/101632.jpg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judaism.com</a:t>
            </a:r>
            <a:r>
              <a:rPr lang="cs-CZ" dirty="0" smtClean="0"/>
              <a:t>/</a:t>
            </a:r>
            <a:r>
              <a:rPr lang="cs-CZ" dirty="0" err="1" smtClean="0"/>
              <a:t>gif</a:t>
            </a:r>
            <a:r>
              <a:rPr lang="cs-CZ" dirty="0" smtClean="0"/>
              <a:t>-</a:t>
            </a:r>
            <a:r>
              <a:rPr lang="cs-CZ" dirty="0" err="1" smtClean="0"/>
              <a:t>bk</a:t>
            </a:r>
            <a:r>
              <a:rPr lang="cs-CZ" dirty="0" smtClean="0"/>
              <a:t>/41609.gif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33114" y="332657"/>
            <a:ext cx="82777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b="1" cap="none" spc="50" dirty="0" smtClean="0">
                <a:ln w="13500">
                  <a:solidFill>
                    <a:schemeClr val="tx1"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Použité zdroje</a:t>
            </a:r>
            <a:endParaRPr lang="cs-CZ" sz="4800" b="1" cap="none" spc="50" dirty="0">
              <a:ln w="13500">
                <a:solidFill>
                  <a:schemeClr val="tx1"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122</Words>
  <Application>Microsoft Office PowerPoint</Application>
  <PresentationFormat>Předvádění na obrazovce (4:3)</PresentationFormat>
  <Paragraphs>25</Paragraphs>
  <Slides>7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Motiv sady Office</vt:lpstr>
      <vt:lpstr>Adobe Acrobat Document</vt:lpstr>
      <vt:lpstr>Snímek 1</vt:lpstr>
      <vt:lpstr>Snímek 2</vt:lpstr>
      <vt:lpstr>Snímek 3</vt:lpstr>
      <vt:lpstr>Snímek 4</vt:lpstr>
      <vt:lpstr>Snímek 5</vt:lpstr>
      <vt:lpstr>Snímek 6</vt:lpstr>
      <vt:lpstr>Snímek 7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9</cp:revision>
  <dcterms:created xsi:type="dcterms:W3CDTF">2012-02-09T14:49:04Z</dcterms:created>
  <dcterms:modified xsi:type="dcterms:W3CDTF">2012-05-04T11:19:43Z</dcterms:modified>
</cp:coreProperties>
</file>