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56" r:id="rId4"/>
    <p:sldId id="257" r:id="rId5"/>
    <p:sldId id="264" r:id="rId6"/>
    <p:sldId id="259" r:id="rId7"/>
    <p:sldId id="260" r:id="rId8"/>
    <p:sldId id="261" r:id="rId9"/>
    <p:sldId id="267" r:id="rId10"/>
    <p:sldId id="266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99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1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2E213-D41E-45AC-A4CE-D759A47A78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D447A9-7C5A-4FFE-BDF8-7C6EEBD40E61}">
      <dgm:prSet phldrT="[Text]"/>
      <dgm:spPr/>
      <dgm:t>
        <a:bodyPr/>
        <a:lstStyle/>
        <a:p>
          <a:r>
            <a:rPr lang="cs-CZ" dirty="0" smtClean="0"/>
            <a:t>Dramatici</a:t>
          </a:r>
          <a:endParaRPr lang="cs-CZ" dirty="0"/>
        </a:p>
      </dgm:t>
    </dgm:pt>
    <dgm:pt modelId="{0B38B117-2D4A-4E93-A2DD-940AF8DF8404}" type="parTrans" cxnId="{0FD73637-EA3C-451E-8A0C-6DF8FB731A4C}">
      <dgm:prSet/>
      <dgm:spPr/>
      <dgm:t>
        <a:bodyPr/>
        <a:lstStyle/>
        <a:p>
          <a:endParaRPr lang="cs-CZ"/>
        </a:p>
      </dgm:t>
    </dgm:pt>
    <dgm:pt modelId="{9EBF672C-A058-4133-82D0-4CE9C4AE7650}" type="sibTrans" cxnId="{0FD73637-EA3C-451E-8A0C-6DF8FB731A4C}">
      <dgm:prSet/>
      <dgm:spPr/>
      <dgm:t>
        <a:bodyPr/>
        <a:lstStyle/>
        <a:p>
          <a:endParaRPr lang="cs-CZ"/>
        </a:p>
      </dgm:t>
    </dgm:pt>
    <dgm:pt modelId="{109E120C-B45A-48E0-AAD0-FB6662D76B85}">
      <dgm:prSet phldrT="[Text]" phldr="1"/>
      <dgm:spPr/>
      <dgm:t>
        <a:bodyPr/>
        <a:lstStyle/>
        <a:p>
          <a:endParaRPr lang="cs-CZ"/>
        </a:p>
      </dgm:t>
    </dgm:pt>
    <dgm:pt modelId="{0C504245-7E47-48E7-8092-077B0DE0C314}" type="parTrans" cxnId="{124373C8-E7C9-4093-9FA6-56267C64DC16}">
      <dgm:prSet/>
      <dgm:spPr/>
      <dgm:t>
        <a:bodyPr/>
        <a:lstStyle/>
        <a:p>
          <a:endParaRPr lang="cs-CZ"/>
        </a:p>
      </dgm:t>
    </dgm:pt>
    <dgm:pt modelId="{9B464829-7B60-4284-B7B3-2D179AADFA6B}" type="sibTrans" cxnId="{124373C8-E7C9-4093-9FA6-56267C64DC16}">
      <dgm:prSet/>
      <dgm:spPr/>
      <dgm:t>
        <a:bodyPr/>
        <a:lstStyle/>
        <a:p>
          <a:endParaRPr lang="cs-CZ"/>
        </a:p>
      </dgm:t>
    </dgm:pt>
    <dgm:pt modelId="{65DFBC35-417E-4BA8-89B3-0F9701C7C18A}">
      <dgm:prSet phldrT="[Text]" phldr="1"/>
      <dgm:spPr/>
      <dgm:t>
        <a:bodyPr/>
        <a:lstStyle/>
        <a:p>
          <a:endParaRPr lang="cs-CZ"/>
        </a:p>
      </dgm:t>
    </dgm:pt>
    <dgm:pt modelId="{AAA5ADCE-5BB2-4A58-9933-1AC11B678B12}" type="parTrans" cxnId="{7E4F7816-6E9F-47AF-88C0-3F9E342C18BC}">
      <dgm:prSet/>
      <dgm:spPr/>
      <dgm:t>
        <a:bodyPr/>
        <a:lstStyle/>
        <a:p>
          <a:endParaRPr lang="cs-CZ"/>
        </a:p>
      </dgm:t>
    </dgm:pt>
    <dgm:pt modelId="{08A8E958-EA8B-49CE-95C5-49EB400B2B12}" type="sibTrans" cxnId="{7E4F7816-6E9F-47AF-88C0-3F9E342C18BC}">
      <dgm:prSet/>
      <dgm:spPr/>
      <dgm:t>
        <a:bodyPr/>
        <a:lstStyle/>
        <a:p>
          <a:endParaRPr lang="cs-CZ"/>
        </a:p>
      </dgm:t>
    </dgm:pt>
    <dgm:pt modelId="{4B36DEA4-AA05-4DB2-B4F7-3D38B0859CCA}">
      <dgm:prSet phldrT="[Text]" phldr="1"/>
      <dgm:spPr/>
      <dgm:t>
        <a:bodyPr/>
        <a:lstStyle/>
        <a:p>
          <a:endParaRPr lang="cs-CZ"/>
        </a:p>
      </dgm:t>
    </dgm:pt>
    <dgm:pt modelId="{36EB471D-56F8-4CB9-900C-0C9D8E204516}" type="parTrans" cxnId="{E550847C-D099-4B92-9D8A-93A997199A14}">
      <dgm:prSet/>
      <dgm:spPr/>
      <dgm:t>
        <a:bodyPr/>
        <a:lstStyle/>
        <a:p>
          <a:endParaRPr lang="cs-CZ"/>
        </a:p>
      </dgm:t>
    </dgm:pt>
    <dgm:pt modelId="{C6AD1828-EFC3-41C8-8253-DB47B20B497A}" type="sibTrans" cxnId="{E550847C-D099-4B92-9D8A-93A997199A14}">
      <dgm:prSet/>
      <dgm:spPr/>
      <dgm:t>
        <a:bodyPr/>
        <a:lstStyle/>
        <a:p>
          <a:endParaRPr lang="cs-CZ"/>
        </a:p>
      </dgm:t>
    </dgm:pt>
    <dgm:pt modelId="{759755BC-62EB-4B56-A579-EB9441C2998F}">
      <dgm:prSet phldrT="[Text]" phldr="1"/>
      <dgm:spPr/>
      <dgm:t>
        <a:bodyPr/>
        <a:lstStyle/>
        <a:p>
          <a:endParaRPr lang="cs-CZ"/>
        </a:p>
      </dgm:t>
    </dgm:pt>
    <dgm:pt modelId="{A1E46C85-97AA-44B1-9804-1475EF3A91C6}" type="parTrans" cxnId="{10DF5360-3F27-499E-A101-162DC1870F44}">
      <dgm:prSet/>
      <dgm:spPr/>
      <dgm:t>
        <a:bodyPr/>
        <a:lstStyle/>
        <a:p>
          <a:endParaRPr lang="cs-CZ"/>
        </a:p>
      </dgm:t>
    </dgm:pt>
    <dgm:pt modelId="{7FAACBCE-6578-465E-B6AD-1D6566EA38FE}" type="sibTrans" cxnId="{10DF5360-3F27-499E-A101-162DC1870F44}">
      <dgm:prSet/>
      <dgm:spPr/>
      <dgm:t>
        <a:bodyPr/>
        <a:lstStyle/>
        <a:p>
          <a:endParaRPr lang="cs-CZ"/>
        </a:p>
      </dgm:t>
    </dgm:pt>
    <dgm:pt modelId="{A9F2E858-FFA2-4F5E-8553-B1026CF21919}" type="pres">
      <dgm:prSet presAssocID="{F3B2E213-D41E-45AC-A4CE-D759A47A78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2B0EB69-C8B7-492C-971F-72EC34A5645D}" type="pres">
      <dgm:prSet presAssocID="{F3B2E213-D41E-45AC-A4CE-D759A47A78BC}" presName="matrix" presStyleCnt="0"/>
      <dgm:spPr/>
    </dgm:pt>
    <dgm:pt modelId="{B1016E9A-8C20-4C0F-8B3D-0E6A28EC7560}" type="pres">
      <dgm:prSet presAssocID="{F3B2E213-D41E-45AC-A4CE-D759A47A78BC}" presName="tile1" presStyleLbl="node1" presStyleIdx="0" presStyleCnt="4"/>
      <dgm:spPr/>
      <dgm:t>
        <a:bodyPr/>
        <a:lstStyle/>
        <a:p>
          <a:endParaRPr lang="cs-CZ"/>
        </a:p>
      </dgm:t>
    </dgm:pt>
    <dgm:pt modelId="{8D83FACC-2CA9-4226-9276-7E9A0E0B495F}" type="pres">
      <dgm:prSet presAssocID="{F3B2E213-D41E-45AC-A4CE-D759A47A78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78D2B5-25B7-4315-8C6B-005688D38E5A}" type="pres">
      <dgm:prSet presAssocID="{F3B2E213-D41E-45AC-A4CE-D759A47A78BC}" presName="tile2" presStyleLbl="node1" presStyleIdx="1" presStyleCnt="4"/>
      <dgm:spPr/>
      <dgm:t>
        <a:bodyPr/>
        <a:lstStyle/>
        <a:p>
          <a:endParaRPr lang="cs-CZ"/>
        </a:p>
      </dgm:t>
    </dgm:pt>
    <dgm:pt modelId="{D7001623-A4DF-45AF-8F77-40DE80379438}" type="pres">
      <dgm:prSet presAssocID="{F3B2E213-D41E-45AC-A4CE-D759A47A78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6B3A75-C83E-448F-8832-C232B90120A1}" type="pres">
      <dgm:prSet presAssocID="{F3B2E213-D41E-45AC-A4CE-D759A47A78BC}" presName="tile3" presStyleLbl="node1" presStyleIdx="2" presStyleCnt="4"/>
      <dgm:spPr/>
      <dgm:t>
        <a:bodyPr/>
        <a:lstStyle/>
        <a:p>
          <a:endParaRPr lang="cs-CZ"/>
        </a:p>
      </dgm:t>
    </dgm:pt>
    <dgm:pt modelId="{AAD07E29-5135-463C-B2F2-AC8397BFA504}" type="pres">
      <dgm:prSet presAssocID="{F3B2E213-D41E-45AC-A4CE-D759A47A78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4B6419-0D31-4DEE-AC1E-2C8F0C5C119C}" type="pres">
      <dgm:prSet presAssocID="{F3B2E213-D41E-45AC-A4CE-D759A47A78BC}" presName="tile4" presStyleLbl="node1" presStyleIdx="3" presStyleCnt="4"/>
      <dgm:spPr/>
      <dgm:t>
        <a:bodyPr/>
        <a:lstStyle/>
        <a:p>
          <a:endParaRPr lang="cs-CZ"/>
        </a:p>
      </dgm:t>
    </dgm:pt>
    <dgm:pt modelId="{B7C5F6C9-8932-4D07-9A13-0A49B2E36BE5}" type="pres">
      <dgm:prSet presAssocID="{F3B2E213-D41E-45AC-A4CE-D759A47A78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F60965-C1C9-4E85-B720-C39035D8D0A5}" type="pres">
      <dgm:prSet presAssocID="{F3B2E213-D41E-45AC-A4CE-D759A47A78B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124373C8-E7C9-4093-9FA6-56267C64DC16}" srcId="{07D447A9-7C5A-4FFE-BDF8-7C6EEBD40E61}" destId="{109E120C-B45A-48E0-AAD0-FB6662D76B85}" srcOrd="0" destOrd="0" parTransId="{0C504245-7E47-48E7-8092-077B0DE0C314}" sibTransId="{9B464829-7B60-4284-B7B3-2D179AADFA6B}"/>
    <dgm:cxn modelId="{10DF5360-3F27-499E-A101-162DC1870F44}" srcId="{07D447A9-7C5A-4FFE-BDF8-7C6EEBD40E61}" destId="{759755BC-62EB-4B56-A579-EB9441C2998F}" srcOrd="3" destOrd="0" parTransId="{A1E46C85-97AA-44B1-9804-1475EF3A91C6}" sibTransId="{7FAACBCE-6578-465E-B6AD-1D6566EA38FE}"/>
    <dgm:cxn modelId="{0FD73637-EA3C-451E-8A0C-6DF8FB731A4C}" srcId="{F3B2E213-D41E-45AC-A4CE-D759A47A78BC}" destId="{07D447A9-7C5A-4FFE-BDF8-7C6EEBD40E61}" srcOrd="0" destOrd="0" parTransId="{0B38B117-2D4A-4E93-A2DD-940AF8DF8404}" sibTransId="{9EBF672C-A058-4133-82D0-4CE9C4AE7650}"/>
    <dgm:cxn modelId="{45BA1064-BC81-4867-80C2-3E0BF2CA1BE8}" type="presOf" srcId="{4B36DEA4-AA05-4DB2-B4F7-3D38B0859CCA}" destId="{EA6B3A75-C83E-448F-8832-C232B90120A1}" srcOrd="0" destOrd="0" presId="urn:microsoft.com/office/officeart/2005/8/layout/matrix1"/>
    <dgm:cxn modelId="{884FAB09-F541-4111-84CF-22A78006F258}" type="presOf" srcId="{65DFBC35-417E-4BA8-89B3-0F9701C7C18A}" destId="{D7001623-A4DF-45AF-8F77-40DE80379438}" srcOrd="1" destOrd="0" presId="urn:microsoft.com/office/officeart/2005/8/layout/matrix1"/>
    <dgm:cxn modelId="{6B126482-12CC-4A81-9EF6-423F5CE7F46F}" type="presOf" srcId="{109E120C-B45A-48E0-AAD0-FB6662D76B85}" destId="{B1016E9A-8C20-4C0F-8B3D-0E6A28EC7560}" srcOrd="0" destOrd="0" presId="urn:microsoft.com/office/officeart/2005/8/layout/matrix1"/>
    <dgm:cxn modelId="{7E4F7816-6E9F-47AF-88C0-3F9E342C18BC}" srcId="{07D447A9-7C5A-4FFE-BDF8-7C6EEBD40E61}" destId="{65DFBC35-417E-4BA8-89B3-0F9701C7C18A}" srcOrd="1" destOrd="0" parTransId="{AAA5ADCE-5BB2-4A58-9933-1AC11B678B12}" sibTransId="{08A8E958-EA8B-49CE-95C5-49EB400B2B12}"/>
    <dgm:cxn modelId="{F6869557-F010-42C0-8E18-5FEDA9CB2E5A}" type="presOf" srcId="{4B36DEA4-AA05-4DB2-B4F7-3D38B0859CCA}" destId="{AAD07E29-5135-463C-B2F2-AC8397BFA504}" srcOrd="1" destOrd="0" presId="urn:microsoft.com/office/officeart/2005/8/layout/matrix1"/>
    <dgm:cxn modelId="{62D1A4C1-7387-4FF8-995B-B1076E0E85ED}" type="presOf" srcId="{65DFBC35-417E-4BA8-89B3-0F9701C7C18A}" destId="{6878D2B5-25B7-4315-8C6B-005688D38E5A}" srcOrd="0" destOrd="0" presId="urn:microsoft.com/office/officeart/2005/8/layout/matrix1"/>
    <dgm:cxn modelId="{C4A958CD-3E7E-4106-B877-70731565030F}" type="presOf" srcId="{F3B2E213-D41E-45AC-A4CE-D759A47A78BC}" destId="{A9F2E858-FFA2-4F5E-8553-B1026CF21919}" srcOrd="0" destOrd="0" presId="urn:microsoft.com/office/officeart/2005/8/layout/matrix1"/>
    <dgm:cxn modelId="{5038F9C1-7517-45EA-A423-70471033D19E}" type="presOf" srcId="{759755BC-62EB-4B56-A579-EB9441C2998F}" destId="{B7C5F6C9-8932-4D07-9A13-0A49B2E36BE5}" srcOrd="1" destOrd="0" presId="urn:microsoft.com/office/officeart/2005/8/layout/matrix1"/>
    <dgm:cxn modelId="{E550847C-D099-4B92-9D8A-93A997199A14}" srcId="{07D447A9-7C5A-4FFE-BDF8-7C6EEBD40E61}" destId="{4B36DEA4-AA05-4DB2-B4F7-3D38B0859CCA}" srcOrd="2" destOrd="0" parTransId="{36EB471D-56F8-4CB9-900C-0C9D8E204516}" sibTransId="{C6AD1828-EFC3-41C8-8253-DB47B20B497A}"/>
    <dgm:cxn modelId="{0CD49FA1-0C22-422A-9599-26CB2047D88C}" type="presOf" srcId="{109E120C-B45A-48E0-AAD0-FB6662D76B85}" destId="{8D83FACC-2CA9-4226-9276-7E9A0E0B495F}" srcOrd="1" destOrd="0" presId="urn:microsoft.com/office/officeart/2005/8/layout/matrix1"/>
    <dgm:cxn modelId="{C49C5765-7C89-4FF1-89D6-74DD6C3FAF6F}" type="presOf" srcId="{07D447A9-7C5A-4FFE-BDF8-7C6EEBD40E61}" destId="{16F60965-C1C9-4E85-B720-C39035D8D0A5}" srcOrd="0" destOrd="0" presId="urn:microsoft.com/office/officeart/2005/8/layout/matrix1"/>
    <dgm:cxn modelId="{5CDCB8B4-107E-4489-9CAB-C93EE1A70E4A}" type="presOf" srcId="{759755BC-62EB-4B56-A579-EB9441C2998F}" destId="{024B6419-0D31-4DEE-AC1E-2C8F0C5C119C}" srcOrd="0" destOrd="0" presId="urn:microsoft.com/office/officeart/2005/8/layout/matrix1"/>
    <dgm:cxn modelId="{6D07DD25-1B7D-47B1-AD69-8EBA0DFD381E}" type="presParOf" srcId="{A9F2E858-FFA2-4F5E-8553-B1026CF21919}" destId="{D2B0EB69-C8B7-492C-971F-72EC34A5645D}" srcOrd="0" destOrd="0" presId="urn:microsoft.com/office/officeart/2005/8/layout/matrix1"/>
    <dgm:cxn modelId="{58DF335E-E314-4259-AE28-069351EACAF5}" type="presParOf" srcId="{D2B0EB69-C8B7-492C-971F-72EC34A5645D}" destId="{B1016E9A-8C20-4C0F-8B3D-0E6A28EC7560}" srcOrd="0" destOrd="0" presId="urn:microsoft.com/office/officeart/2005/8/layout/matrix1"/>
    <dgm:cxn modelId="{899DC876-1E68-4E09-852F-333AC67F8F05}" type="presParOf" srcId="{D2B0EB69-C8B7-492C-971F-72EC34A5645D}" destId="{8D83FACC-2CA9-4226-9276-7E9A0E0B495F}" srcOrd="1" destOrd="0" presId="urn:microsoft.com/office/officeart/2005/8/layout/matrix1"/>
    <dgm:cxn modelId="{A9C3B94C-2798-46A2-A136-64A25F3FA85C}" type="presParOf" srcId="{D2B0EB69-C8B7-492C-971F-72EC34A5645D}" destId="{6878D2B5-25B7-4315-8C6B-005688D38E5A}" srcOrd="2" destOrd="0" presId="urn:microsoft.com/office/officeart/2005/8/layout/matrix1"/>
    <dgm:cxn modelId="{62B9EFB6-0B3D-49BD-8BBC-E831977CBFC9}" type="presParOf" srcId="{D2B0EB69-C8B7-492C-971F-72EC34A5645D}" destId="{D7001623-A4DF-45AF-8F77-40DE80379438}" srcOrd="3" destOrd="0" presId="urn:microsoft.com/office/officeart/2005/8/layout/matrix1"/>
    <dgm:cxn modelId="{B92B4D82-6E02-4309-8A62-E0B637A19517}" type="presParOf" srcId="{D2B0EB69-C8B7-492C-971F-72EC34A5645D}" destId="{EA6B3A75-C83E-448F-8832-C232B90120A1}" srcOrd="4" destOrd="0" presId="urn:microsoft.com/office/officeart/2005/8/layout/matrix1"/>
    <dgm:cxn modelId="{E8916025-C640-4B1A-A24B-4B133B4CBDD1}" type="presParOf" srcId="{D2B0EB69-C8B7-492C-971F-72EC34A5645D}" destId="{AAD07E29-5135-463C-B2F2-AC8397BFA504}" srcOrd="5" destOrd="0" presId="urn:microsoft.com/office/officeart/2005/8/layout/matrix1"/>
    <dgm:cxn modelId="{D86AFA85-299D-4AFD-8385-B136D0963D92}" type="presParOf" srcId="{D2B0EB69-C8B7-492C-971F-72EC34A5645D}" destId="{024B6419-0D31-4DEE-AC1E-2C8F0C5C119C}" srcOrd="6" destOrd="0" presId="urn:microsoft.com/office/officeart/2005/8/layout/matrix1"/>
    <dgm:cxn modelId="{58C8445C-87C4-4BC5-ADD0-5EE807862A11}" type="presParOf" srcId="{D2B0EB69-C8B7-492C-971F-72EC34A5645D}" destId="{B7C5F6C9-8932-4D07-9A13-0A49B2E36BE5}" srcOrd="7" destOrd="0" presId="urn:microsoft.com/office/officeart/2005/8/layout/matrix1"/>
    <dgm:cxn modelId="{50A08826-255F-4A30-8211-8659B44A0E37}" type="presParOf" srcId="{A9F2E858-FFA2-4F5E-8553-B1026CF21919}" destId="{16F60965-C1C9-4E85-B720-C39035D8D0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889BD-C59C-43D6-BA48-2125114FCAF9}" type="doc">
      <dgm:prSet loTypeId="urn:microsoft.com/office/officeart/2005/8/layout/hierarchy4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56C49E48-D5B7-4C04-9BD6-5D3F7FBBE41E}">
      <dgm:prSet phldrT="[Text]"/>
      <dgm:spPr>
        <a:solidFill>
          <a:schemeClr val="lt1">
            <a:hueOff val="0"/>
            <a:satOff val="0"/>
            <a:lumOff val="0"/>
            <a:alpha val="76000"/>
          </a:schemeClr>
        </a:solidFill>
      </dgm:spPr>
      <dgm:t>
        <a:bodyPr/>
        <a:lstStyle/>
        <a:p>
          <a:pPr algn="l"/>
          <a:endParaRPr lang="cs-CZ" b="1" dirty="0" smtClean="0">
            <a:latin typeface="Sylfaen" pitchFamily="18" charset="0"/>
          </a:endParaRPr>
        </a:p>
        <a:p>
          <a:pPr algn="l"/>
          <a:endParaRPr lang="cs-CZ" b="1" dirty="0" smtClean="0">
            <a:latin typeface="Sylfaen" pitchFamily="18" charset="0"/>
          </a:endParaRPr>
        </a:p>
        <a:p>
          <a:pPr algn="l"/>
          <a:r>
            <a:rPr lang="cs-CZ" b="1" dirty="0" smtClean="0">
              <a:latin typeface="Sylfaen" pitchFamily="18" charset="0"/>
            </a:rPr>
            <a:t>Samuel Beckett *</a:t>
          </a:r>
          <a:r>
            <a:rPr lang="cs-CZ" dirty="0" smtClean="0">
              <a:latin typeface="Sylfaen" pitchFamily="18" charset="0"/>
            </a:rPr>
            <a:t>1906 †1989</a:t>
          </a:r>
          <a:endParaRPr lang="cs-CZ" dirty="0">
            <a:latin typeface="Sylfaen" pitchFamily="18" charset="0"/>
          </a:endParaRPr>
        </a:p>
      </dgm:t>
    </dgm:pt>
    <dgm:pt modelId="{0D8CD6B3-E7C8-4993-8DA4-C8ABBB6DA192}" type="parTrans" cxnId="{EDF939C2-3F26-4416-8587-D455300E1099}">
      <dgm:prSet/>
      <dgm:spPr/>
      <dgm:t>
        <a:bodyPr/>
        <a:lstStyle/>
        <a:p>
          <a:endParaRPr lang="cs-CZ"/>
        </a:p>
      </dgm:t>
    </dgm:pt>
    <dgm:pt modelId="{46CF3134-1A1A-401E-A224-6A8E311F3962}" type="sibTrans" cxnId="{EDF939C2-3F26-4416-8587-D455300E1099}">
      <dgm:prSet/>
      <dgm:spPr/>
      <dgm:t>
        <a:bodyPr/>
        <a:lstStyle/>
        <a:p>
          <a:endParaRPr lang="cs-CZ"/>
        </a:p>
      </dgm:t>
    </dgm:pt>
    <dgm:pt modelId="{59CF77BB-70A3-42DE-B835-4ECFE9AC974E}">
      <dgm:prSet phldrT="[Text]"/>
      <dgm:spPr>
        <a:solidFill>
          <a:schemeClr val="lt1">
            <a:hueOff val="0"/>
            <a:satOff val="0"/>
            <a:lumOff val="0"/>
            <a:alpha val="76000"/>
          </a:schemeClr>
        </a:solidFill>
      </dgm:spPr>
      <dgm:t>
        <a:bodyPr/>
        <a:lstStyle/>
        <a:p>
          <a:pPr algn="l"/>
          <a:endParaRPr lang="cs-CZ" b="1" dirty="0" smtClean="0">
            <a:latin typeface="Sylfaen" pitchFamily="18" charset="0"/>
          </a:endParaRPr>
        </a:p>
        <a:p>
          <a:pPr algn="l"/>
          <a:endParaRPr lang="cs-CZ" b="1" dirty="0" smtClean="0">
            <a:latin typeface="Sylfaen" pitchFamily="18" charset="0"/>
          </a:endParaRPr>
        </a:p>
        <a:p>
          <a:pPr algn="l"/>
          <a:r>
            <a:rPr lang="cs-CZ" b="1" dirty="0" smtClean="0">
              <a:latin typeface="Sylfaen" pitchFamily="18" charset="0"/>
            </a:rPr>
            <a:t>Eugène Ionesco *</a:t>
          </a:r>
          <a:r>
            <a:rPr lang="cs-CZ" dirty="0" smtClean="0">
              <a:latin typeface="Sylfaen" pitchFamily="18" charset="0"/>
            </a:rPr>
            <a:t>1909 †1994</a:t>
          </a:r>
          <a:endParaRPr lang="cs-CZ" dirty="0">
            <a:latin typeface="Sylfaen" pitchFamily="18" charset="0"/>
          </a:endParaRPr>
        </a:p>
      </dgm:t>
    </dgm:pt>
    <dgm:pt modelId="{06EB591E-B3FB-4EE5-977E-B1A2ED5B3C04}" type="parTrans" cxnId="{A1385411-F248-4254-99AD-A278AFC67572}">
      <dgm:prSet/>
      <dgm:spPr/>
      <dgm:t>
        <a:bodyPr/>
        <a:lstStyle/>
        <a:p>
          <a:endParaRPr lang="cs-CZ"/>
        </a:p>
      </dgm:t>
    </dgm:pt>
    <dgm:pt modelId="{700E99D8-BA12-46B0-AFE5-654CA5B367F7}" type="sibTrans" cxnId="{A1385411-F248-4254-99AD-A278AFC67572}">
      <dgm:prSet/>
      <dgm:spPr/>
      <dgm:t>
        <a:bodyPr/>
        <a:lstStyle/>
        <a:p>
          <a:endParaRPr lang="cs-CZ"/>
        </a:p>
      </dgm:t>
    </dgm:pt>
    <dgm:pt modelId="{C771B3A2-E4B3-4300-BC68-864C96EDB9CD}">
      <dgm:prSet phldrT="[Text]"/>
      <dgm:spPr>
        <a:solidFill>
          <a:schemeClr val="lt1">
            <a:hueOff val="0"/>
            <a:satOff val="0"/>
            <a:lumOff val="0"/>
            <a:alpha val="76000"/>
          </a:schemeClr>
        </a:solidFill>
      </dgm:spPr>
      <dgm:t>
        <a:bodyPr/>
        <a:lstStyle/>
        <a:p>
          <a:pPr algn="l"/>
          <a:endParaRPr lang="cs-CZ" b="1" dirty="0" smtClean="0">
            <a:latin typeface="Sylfaen" pitchFamily="18" charset="0"/>
          </a:endParaRPr>
        </a:p>
        <a:p>
          <a:pPr algn="l"/>
          <a:endParaRPr lang="cs-CZ" b="1" dirty="0" smtClean="0">
            <a:latin typeface="Sylfaen" pitchFamily="18" charset="0"/>
          </a:endParaRPr>
        </a:p>
        <a:p>
          <a:pPr algn="l"/>
          <a:r>
            <a:rPr lang="cs-CZ" b="1" dirty="0" smtClean="0">
              <a:latin typeface="Sylfaen" pitchFamily="18" charset="0"/>
            </a:rPr>
            <a:t>Franz Kafka *</a:t>
          </a:r>
          <a:r>
            <a:rPr lang="cs-CZ" b="0" dirty="0" smtClean="0">
              <a:latin typeface="Sylfaen" pitchFamily="18" charset="0"/>
            </a:rPr>
            <a:t>1883  †1924</a:t>
          </a:r>
          <a:endParaRPr lang="cs-CZ" dirty="0">
            <a:latin typeface="Sylfaen" pitchFamily="18" charset="0"/>
          </a:endParaRPr>
        </a:p>
      </dgm:t>
    </dgm:pt>
    <dgm:pt modelId="{DB6B241C-7575-409A-8D90-AE2A006B541B}" type="parTrans" cxnId="{C4FC5902-967E-41B3-85F2-A2D507AA23EA}">
      <dgm:prSet/>
      <dgm:spPr/>
      <dgm:t>
        <a:bodyPr/>
        <a:lstStyle/>
        <a:p>
          <a:endParaRPr lang="cs-CZ"/>
        </a:p>
      </dgm:t>
    </dgm:pt>
    <dgm:pt modelId="{47B0430E-6B13-4B61-A082-3B7F1E503D82}" type="sibTrans" cxnId="{C4FC5902-967E-41B3-85F2-A2D507AA23EA}">
      <dgm:prSet/>
      <dgm:spPr/>
      <dgm:t>
        <a:bodyPr/>
        <a:lstStyle/>
        <a:p>
          <a:endParaRPr lang="cs-CZ"/>
        </a:p>
      </dgm:t>
    </dgm:pt>
    <dgm:pt modelId="{1B976C29-85D1-40EC-8CD9-41DE2C0E8CB6}">
      <dgm:prSet phldrT="[Text]"/>
      <dgm:spPr>
        <a:solidFill>
          <a:schemeClr val="lt1">
            <a:hueOff val="0"/>
            <a:satOff val="0"/>
            <a:lumOff val="0"/>
            <a:alpha val="76000"/>
          </a:schemeClr>
        </a:solidFill>
      </dgm:spPr>
      <dgm:t>
        <a:bodyPr/>
        <a:lstStyle/>
        <a:p>
          <a:pPr algn="l"/>
          <a:endParaRPr lang="cs-CZ" b="1" dirty="0" smtClean="0">
            <a:latin typeface="Sylfaen" pitchFamily="18" charset="0"/>
          </a:endParaRPr>
        </a:p>
        <a:p>
          <a:pPr algn="l"/>
          <a:r>
            <a:rPr lang="cs-CZ" b="1" dirty="0" smtClean="0">
              <a:latin typeface="Sylfaen" pitchFamily="18" charset="0"/>
            </a:rPr>
            <a:t>Václav Havel </a:t>
          </a:r>
          <a:r>
            <a:rPr lang="cs-CZ" dirty="0" smtClean="0">
              <a:latin typeface="Sylfaen" pitchFamily="18" charset="0"/>
            </a:rPr>
            <a:t>*1936</a:t>
          </a:r>
        </a:p>
      </dgm:t>
    </dgm:pt>
    <dgm:pt modelId="{6E4FBC41-EF75-45EC-AA3E-B080D5DEE71C}" type="sibTrans" cxnId="{2BFE4F0E-98CC-4343-9207-4B515E048690}">
      <dgm:prSet/>
      <dgm:spPr/>
      <dgm:t>
        <a:bodyPr/>
        <a:lstStyle/>
        <a:p>
          <a:endParaRPr lang="cs-CZ"/>
        </a:p>
      </dgm:t>
    </dgm:pt>
    <dgm:pt modelId="{5EA61FE1-1325-475C-B6B2-3FDC464785E5}" type="parTrans" cxnId="{2BFE4F0E-98CC-4343-9207-4B515E048690}">
      <dgm:prSet/>
      <dgm:spPr/>
      <dgm:t>
        <a:bodyPr/>
        <a:lstStyle/>
        <a:p>
          <a:endParaRPr lang="cs-CZ"/>
        </a:p>
      </dgm:t>
    </dgm:pt>
    <dgm:pt modelId="{5AAC870F-F075-4459-8798-30D17B3D3464}" type="pres">
      <dgm:prSet presAssocID="{258889BD-C59C-43D6-BA48-2125114FCA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D8C3D99-80DC-4BBF-B651-CE9F4B93CBC6}" type="pres">
      <dgm:prSet presAssocID="{C771B3A2-E4B3-4300-BC68-864C96EDB9CD}" presName="vertOne" presStyleCnt="0"/>
      <dgm:spPr/>
    </dgm:pt>
    <dgm:pt modelId="{A5813435-AC91-4067-878C-7D66A90C30A8}" type="pres">
      <dgm:prSet presAssocID="{C771B3A2-E4B3-4300-BC68-864C96EDB9CD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02B3118-63D3-4D14-B05A-7B9F4A754181}" type="pres">
      <dgm:prSet presAssocID="{C771B3A2-E4B3-4300-BC68-864C96EDB9CD}" presName="horzOne" presStyleCnt="0"/>
      <dgm:spPr/>
    </dgm:pt>
    <dgm:pt modelId="{50B73BE4-A7B6-4355-A0B9-2A73E78544C8}" type="pres">
      <dgm:prSet presAssocID="{47B0430E-6B13-4B61-A082-3B7F1E503D82}" presName="sibSpaceOne" presStyleCnt="0"/>
      <dgm:spPr/>
    </dgm:pt>
    <dgm:pt modelId="{DC14E47B-FA06-4167-AB98-1CB9AA351B09}" type="pres">
      <dgm:prSet presAssocID="{56C49E48-D5B7-4C04-9BD6-5D3F7FBBE41E}" presName="vertOne" presStyleCnt="0"/>
      <dgm:spPr/>
      <dgm:t>
        <a:bodyPr/>
        <a:lstStyle/>
        <a:p>
          <a:endParaRPr lang="cs-CZ"/>
        </a:p>
      </dgm:t>
    </dgm:pt>
    <dgm:pt modelId="{66B87A71-C95A-4C31-BD01-5EDF03EF4F8B}" type="pres">
      <dgm:prSet presAssocID="{56C49E48-D5B7-4C04-9BD6-5D3F7FBBE41E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45AA2D-D133-464E-9DB7-A167E4AA0CA4}" type="pres">
      <dgm:prSet presAssocID="{56C49E48-D5B7-4C04-9BD6-5D3F7FBBE41E}" presName="horzOne" presStyleCnt="0"/>
      <dgm:spPr/>
      <dgm:t>
        <a:bodyPr/>
        <a:lstStyle/>
        <a:p>
          <a:endParaRPr lang="cs-CZ"/>
        </a:p>
      </dgm:t>
    </dgm:pt>
    <dgm:pt modelId="{53772C56-2DEA-4B14-AFD6-4E02918B147D}" type="pres">
      <dgm:prSet presAssocID="{46CF3134-1A1A-401E-A224-6A8E311F3962}" presName="sibSpaceOne" presStyleCnt="0"/>
      <dgm:spPr/>
      <dgm:t>
        <a:bodyPr/>
        <a:lstStyle/>
        <a:p>
          <a:endParaRPr lang="cs-CZ"/>
        </a:p>
      </dgm:t>
    </dgm:pt>
    <dgm:pt modelId="{243BE689-379D-4B38-B42B-553B2A1EE288}" type="pres">
      <dgm:prSet presAssocID="{59CF77BB-70A3-42DE-B835-4ECFE9AC974E}" presName="vertOne" presStyleCnt="0"/>
      <dgm:spPr/>
      <dgm:t>
        <a:bodyPr/>
        <a:lstStyle/>
        <a:p>
          <a:endParaRPr lang="cs-CZ"/>
        </a:p>
      </dgm:t>
    </dgm:pt>
    <dgm:pt modelId="{D255FAF8-898D-48CF-8FC8-E82071E2D0BF}" type="pres">
      <dgm:prSet presAssocID="{59CF77BB-70A3-42DE-B835-4ECFE9AC974E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B39CC8-C695-4FA3-8932-ACF1F1C02512}" type="pres">
      <dgm:prSet presAssocID="{59CF77BB-70A3-42DE-B835-4ECFE9AC974E}" presName="horzOne" presStyleCnt="0"/>
      <dgm:spPr/>
      <dgm:t>
        <a:bodyPr/>
        <a:lstStyle/>
        <a:p>
          <a:endParaRPr lang="cs-CZ"/>
        </a:p>
      </dgm:t>
    </dgm:pt>
    <dgm:pt modelId="{7DA714DB-D76C-4317-AAF4-B23304A3AE8D}" type="pres">
      <dgm:prSet presAssocID="{700E99D8-BA12-46B0-AFE5-654CA5B367F7}" presName="sibSpaceOne" presStyleCnt="0"/>
      <dgm:spPr/>
      <dgm:t>
        <a:bodyPr/>
        <a:lstStyle/>
        <a:p>
          <a:endParaRPr lang="cs-CZ"/>
        </a:p>
      </dgm:t>
    </dgm:pt>
    <dgm:pt modelId="{4C273FA2-51DD-4F07-BEA3-E4ABCC9EBAFF}" type="pres">
      <dgm:prSet presAssocID="{1B976C29-85D1-40EC-8CD9-41DE2C0E8CB6}" presName="vertOne" presStyleCnt="0"/>
      <dgm:spPr/>
      <dgm:t>
        <a:bodyPr/>
        <a:lstStyle/>
        <a:p>
          <a:endParaRPr lang="cs-CZ"/>
        </a:p>
      </dgm:t>
    </dgm:pt>
    <dgm:pt modelId="{4D4A9288-B89E-4A77-AC6A-35E119A576AA}" type="pres">
      <dgm:prSet presAssocID="{1B976C29-85D1-40EC-8CD9-41DE2C0E8CB6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33B1CA-65C4-4B33-A174-1DD60AB4FF0C}" type="pres">
      <dgm:prSet presAssocID="{1B976C29-85D1-40EC-8CD9-41DE2C0E8CB6}" presName="horzOne" presStyleCnt="0"/>
      <dgm:spPr/>
      <dgm:t>
        <a:bodyPr/>
        <a:lstStyle/>
        <a:p>
          <a:endParaRPr lang="cs-CZ"/>
        </a:p>
      </dgm:t>
    </dgm:pt>
  </dgm:ptLst>
  <dgm:cxnLst>
    <dgm:cxn modelId="{9E21B292-687F-478B-AE22-4AF2D0B4DCEC}" type="presOf" srcId="{1B976C29-85D1-40EC-8CD9-41DE2C0E8CB6}" destId="{4D4A9288-B89E-4A77-AC6A-35E119A576AA}" srcOrd="0" destOrd="0" presId="urn:microsoft.com/office/officeart/2005/8/layout/hierarchy4"/>
    <dgm:cxn modelId="{95420001-2774-4737-B98C-8C021CACAA08}" type="presOf" srcId="{56C49E48-D5B7-4C04-9BD6-5D3F7FBBE41E}" destId="{66B87A71-C95A-4C31-BD01-5EDF03EF4F8B}" srcOrd="0" destOrd="0" presId="urn:microsoft.com/office/officeart/2005/8/layout/hierarchy4"/>
    <dgm:cxn modelId="{A1385411-F248-4254-99AD-A278AFC67572}" srcId="{258889BD-C59C-43D6-BA48-2125114FCAF9}" destId="{59CF77BB-70A3-42DE-B835-4ECFE9AC974E}" srcOrd="2" destOrd="0" parTransId="{06EB591E-B3FB-4EE5-977E-B1A2ED5B3C04}" sibTransId="{700E99D8-BA12-46B0-AFE5-654CA5B367F7}"/>
    <dgm:cxn modelId="{EDF939C2-3F26-4416-8587-D455300E1099}" srcId="{258889BD-C59C-43D6-BA48-2125114FCAF9}" destId="{56C49E48-D5B7-4C04-9BD6-5D3F7FBBE41E}" srcOrd="1" destOrd="0" parTransId="{0D8CD6B3-E7C8-4993-8DA4-C8ABBB6DA192}" sibTransId="{46CF3134-1A1A-401E-A224-6A8E311F3962}"/>
    <dgm:cxn modelId="{60EB429B-F769-4BF0-9634-34C56B8C30AF}" type="presOf" srcId="{258889BD-C59C-43D6-BA48-2125114FCAF9}" destId="{5AAC870F-F075-4459-8798-30D17B3D3464}" srcOrd="0" destOrd="0" presId="urn:microsoft.com/office/officeart/2005/8/layout/hierarchy4"/>
    <dgm:cxn modelId="{3C82E373-93BF-4ABC-B5DE-E73B53EF8D3F}" type="presOf" srcId="{C771B3A2-E4B3-4300-BC68-864C96EDB9CD}" destId="{A5813435-AC91-4067-878C-7D66A90C30A8}" srcOrd="0" destOrd="0" presId="urn:microsoft.com/office/officeart/2005/8/layout/hierarchy4"/>
    <dgm:cxn modelId="{C4FC5902-967E-41B3-85F2-A2D507AA23EA}" srcId="{258889BD-C59C-43D6-BA48-2125114FCAF9}" destId="{C771B3A2-E4B3-4300-BC68-864C96EDB9CD}" srcOrd="0" destOrd="0" parTransId="{DB6B241C-7575-409A-8D90-AE2A006B541B}" sibTransId="{47B0430E-6B13-4B61-A082-3B7F1E503D82}"/>
    <dgm:cxn modelId="{2BFE4F0E-98CC-4343-9207-4B515E048690}" srcId="{258889BD-C59C-43D6-BA48-2125114FCAF9}" destId="{1B976C29-85D1-40EC-8CD9-41DE2C0E8CB6}" srcOrd="3" destOrd="0" parTransId="{5EA61FE1-1325-475C-B6B2-3FDC464785E5}" sibTransId="{6E4FBC41-EF75-45EC-AA3E-B080D5DEE71C}"/>
    <dgm:cxn modelId="{C5B4EF49-C7F0-4C0B-AAAF-FAE0256BE993}" type="presOf" srcId="{59CF77BB-70A3-42DE-B835-4ECFE9AC974E}" destId="{D255FAF8-898D-48CF-8FC8-E82071E2D0BF}" srcOrd="0" destOrd="0" presId="urn:microsoft.com/office/officeart/2005/8/layout/hierarchy4"/>
    <dgm:cxn modelId="{4F15DFB4-BD52-4B15-B726-2AD8CBC93801}" type="presParOf" srcId="{5AAC870F-F075-4459-8798-30D17B3D3464}" destId="{ED8C3D99-80DC-4BBF-B651-CE9F4B93CBC6}" srcOrd="0" destOrd="0" presId="urn:microsoft.com/office/officeart/2005/8/layout/hierarchy4"/>
    <dgm:cxn modelId="{BA7B286D-BF14-4556-BD3A-8CC3220C544E}" type="presParOf" srcId="{ED8C3D99-80DC-4BBF-B651-CE9F4B93CBC6}" destId="{A5813435-AC91-4067-878C-7D66A90C30A8}" srcOrd="0" destOrd="0" presId="urn:microsoft.com/office/officeart/2005/8/layout/hierarchy4"/>
    <dgm:cxn modelId="{47F1E33D-A700-4352-AFA3-49CD90B9AD81}" type="presParOf" srcId="{ED8C3D99-80DC-4BBF-B651-CE9F4B93CBC6}" destId="{A02B3118-63D3-4D14-B05A-7B9F4A754181}" srcOrd="1" destOrd="0" presId="urn:microsoft.com/office/officeart/2005/8/layout/hierarchy4"/>
    <dgm:cxn modelId="{85F1A1F2-2055-4B88-B853-7FDE42D667B2}" type="presParOf" srcId="{5AAC870F-F075-4459-8798-30D17B3D3464}" destId="{50B73BE4-A7B6-4355-A0B9-2A73E78544C8}" srcOrd="1" destOrd="0" presId="urn:microsoft.com/office/officeart/2005/8/layout/hierarchy4"/>
    <dgm:cxn modelId="{1CE89F80-BB1A-4E40-BD18-6FADE727E670}" type="presParOf" srcId="{5AAC870F-F075-4459-8798-30D17B3D3464}" destId="{DC14E47B-FA06-4167-AB98-1CB9AA351B09}" srcOrd="2" destOrd="0" presId="urn:microsoft.com/office/officeart/2005/8/layout/hierarchy4"/>
    <dgm:cxn modelId="{98D38E67-8216-414D-9D62-9A6E2EC42BD1}" type="presParOf" srcId="{DC14E47B-FA06-4167-AB98-1CB9AA351B09}" destId="{66B87A71-C95A-4C31-BD01-5EDF03EF4F8B}" srcOrd="0" destOrd="0" presId="urn:microsoft.com/office/officeart/2005/8/layout/hierarchy4"/>
    <dgm:cxn modelId="{B82F95B9-F96E-4AEC-87D4-16F4556CD9CF}" type="presParOf" srcId="{DC14E47B-FA06-4167-AB98-1CB9AA351B09}" destId="{9D45AA2D-D133-464E-9DB7-A167E4AA0CA4}" srcOrd="1" destOrd="0" presId="urn:microsoft.com/office/officeart/2005/8/layout/hierarchy4"/>
    <dgm:cxn modelId="{FCE0EF68-67BC-463C-BF50-B73E659E9D13}" type="presParOf" srcId="{5AAC870F-F075-4459-8798-30D17B3D3464}" destId="{53772C56-2DEA-4B14-AFD6-4E02918B147D}" srcOrd="3" destOrd="0" presId="urn:microsoft.com/office/officeart/2005/8/layout/hierarchy4"/>
    <dgm:cxn modelId="{8CD0FFF4-6F56-4511-AFAB-7C960E6A1F16}" type="presParOf" srcId="{5AAC870F-F075-4459-8798-30D17B3D3464}" destId="{243BE689-379D-4B38-B42B-553B2A1EE288}" srcOrd="4" destOrd="0" presId="urn:microsoft.com/office/officeart/2005/8/layout/hierarchy4"/>
    <dgm:cxn modelId="{5B992BB5-8EBE-47A4-BA2D-6315F1E35BC5}" type="presParOf" srcId="{243BE689-379D-4B38-B42B-553B2A1EE288}" destId="{D255FAF8-898D-48CF-8FC8-E82071E2D0BF}" srcOrd="0" destOrd="0" presId="urn:microsoft.com/office/officeart/2005/8/layout/hierarchy4"/>
    <dgm:cxn modelId="{587ABF1C-9FF1-4EEB-8D7A-5019EDB1603C}" type="presParOf" srcId="{243BE689-379D-4B38-B42B-553B2A1EE288}" destId="{8AB39CC8-C695-4FA3-8932-ACF1F1C02512}" srcOrd="1" destOrd="0" presId="urn:microsoft.com/office/officeart/2005/8/layout/hierarchy4"/>
    <dgm:cxn modelId="{BCDE8BBC-B505-45A6-A223-FF9E24E5ED01}" type="presParOf" srcId="{5AAC870F-F075-4459-8798-30D17B3D3464}" destId="{7DA714DB-D76C-4317-AAF4-B23304A3AE8D}" srcOrd="5" destOrd="0" presId="urn:microsoft.com/office/officeart/2005/8/layout/hierarchy4"/>
    <dgm:cxn modelId="{33F5B874-A0EF-4943-9950-3F9B55A61F9F}" type="presParOf" srcId="{5AAC870F-F075-4459-8798-30D17B3D3464}" destId="{4C273FA2-51DD-4F07-BEA3-E4ABCC9EBAFF}" srcOrd="6" destOrd="0" presId="urn:microsoft.com/office/officeart/2005/8/layout/hierarchy4"/>
    <dgm:cxn modelId="{D88656B9-F70D-4E7C-9E4A-1D9F26C531F7}" type="presParOf" srcId="{4C273FA2-51DD-4F07-BEA3-E4ABCC9EBAFF}" destId="{4D4A9288-B89E-4A77-AC6A-35E119A576AA}" srcOrd="0" destOrd="0" presId="urn:microsoft.com/office/officeart/2005/8/layout/hierarchy4"/>
    <dgm:cxn modelId="{39BA1C78-3983-47BC-89F3-853C77ED33B9}" type="presParOf" srcId="{4C273FA2-51DD-4F07-BEA3-E4ABCC9EBAFF}" destId="{A633B1CA-65C4-4B33-A174-1DD60AB4F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2EF8C-F901-450B-8431-2FC2178BDF3C}" type="doc">
      <dgm:prSet loTypeId="urn:microsoft.com/office/officeart/2005/8/layout/hList1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498B00E8-1E59-41A1-ABD0-D0F592904FF5}">
      <dgm:prSet phldrT="[Text]" custT="1"/>
      <dgm:spPr/>
      <dgm:t>
        <a:bodyPr/>
        <a:lstStyle/>
        <a:p>
          <a:r>
            <a:rPr lang="cs-CZ" sz="2800" dirty="0" smtClean="0">
              <a:latin typeface="Sylfaen" pitchFamily="18" charset="0"/>
            </a:rPr>
            <a:t>konec 1. dějství</a:t>
          </a:r>
          <a:endParaRPr lang="cs-CZ" sz="2800" dirty="0">
            <a:latin typeface="Sylfaen" pitchFamily="18" charset="0"/>
          </a:endParaRPr>
        </a:p>
      </dgm:t>
    </dgm:pt>
    <dgm:pt modelId="{2739D23E-42F4-4198-BB78-948E1B2C6C7F}" type="parTrans" cxnId="{6ABA8693-100D-4620-9FD1-005D1DAF38BD}">
      <dgm:prSet/>
      <dgm:spPr/>
      <dgm:t>
        <a:bodyPr/>
        <a:lstStyle/>
        <a:p>
          <a:endParaRPr lang="cs-CZ"/>
        </a:p>
      </dgm:t>
    </dgm:pt>
    <dgm:pt modelId="{736F5782-8DE8-4278-8E2D-C46F36D81BBF}" type="sibTrans" cxnId="{6ABA8693-100D-4620-9FD1-005D1DAF38BD}">
      <dgm:prSet/>
      <dgm:spPr/>
      <dgm:t>
        <a:bodyPr/>
        <a:lstStyle/>
        <a:p>
          <a:endParaRPr lang="cs-CZ"/>
        </a:p>
      </dgm:t>
    </dgm:pt>
    <dgm:pt modelId="{113EE2B5-D439-47FC-8144-D51498F122B7}">
      <dgm:prSet phldrT="[Text]" custT="1"/>
      <dgm:spPr/>
      <dgm:t>
        <a:bodyPr/>
        <a:lstStyle/>
        <a:p>
          <a:r>
            <a:rPr lang="cs-CZ" sz="2800" dirty="0" smtClean="0">
              <a:latin typeface="Sylfaen" pitchFamily="18" charset="0"/>
            </a:rPr>
            <a:t>Vstupuje </a:t>
          </a:r>
          <a:r>
            <a:rPr lang="cs-CZ" sz="2800" dirty="0" smtClean="0">
              <a:latin typeface="Sylfaen" pitchFamily="18" charset="0"/>
            </a:rPr>
            <a:t>na scénu </a:t>
          </a:r>
          <a:r>
            <a:rPr lang="cs-CZ" sz="2800" dirty="0" smtClean="0">
              <a:latin typeface="Sylfaen" pitchFamily="18" charset="0"/>
            </a:rPr>
            <a:t>chlapec.</a:t>
          </a:r>
          <a:endParaRPr lang="cs-CZ" sz="2800" dirty="0">
            <a:latin typeface="Sylfaen" pitchFamily="18" charset="0"/>
          </a:endParaRPr>
        </a:p>
      </dgm:t>
    </dgm:pt>
    <dgm:pt modelId="{23672834-7AA6-45B0-AED4-BCA123BD92F1}" type="parTrans" cxnId="{AC0FECDD-EE76-4F99-912F-F9D315BC6DDD}">
      <dgm:prSet/>
      <dgm:spPr/>
      <dgm:t>
        <a:bodyPr/>
        <a:lstStyle/>
        <a:p>
          <a:endParaRPr lang="cs-CZ"/>
        </a:p>
      </dgm:t>
    </dgm:pt>
    <dgm:pt modelId="{9D4B147F-91EB-46B4-9581-17E2759C6FA9}" type="sibTrans" cxnId="{AC0FECDD-EE76-4F99-912F-F9D315BC6DDD}">
      <dgm:prSet/>
      <dgm:spPr/>
      <dgm:t>
        <a:bodyPr/>
        <a:lstStyle/>
        <a:p>
          <a:endParaRPr lang="cs-CZ"/>
        </a:p>
      </dgm:t>
    </dgm:pt>
    <dgm:pt modelId="{A1587EEF-B993-4871-B67A-43E2445BB1D7}">
      <dgm:prSet phldrT="[Text]" custT="1"/>
      <dgm:spPr/>
      <dgm:t>
        <a:bodyPr/>
        <a:lstStyle/>
        <a:p>
          <a:r>
            <a:rPr lang="cs-CZ" sz="2800" dirty="0" smtClean="0">
              <a:latin typeface="Sylfaen" pitchFamily="18" charset="0"/>
            </a:rPr>
            <a:t>2. dějství</a:t>
          </a:r>
          <a:endParaRPr lang="cs-CZ" sz="2800" dirty="0">
            <a:latin typeface="Sylfaen" pitchFamily="18" charset="0"/>
          </a:endParaRPr>
        </a:p>
      </dgm:t>
    </dgm:pt>
    <dgm:pt modelId="{7CC7006A-A83A-421B-A94A-77D51FF05509}" type="parTrans" cxnId="{971D2ADA-1DD9-4207-BCB4-82D8CF1E14D4}">
      <dgm:prSet/>
      <dgm:spPr/>
      <dgm:t>
        <a:bodyPr/>
        <a:lstStyle/>
        <a:p>
          <a:endParaRPr lang="cs-CZ"/>
        </a:p>
      </dgm:t>
    </dgm:pt>
    <dgm:pt modelId="{26813CA5-7B19-4DEB-8D01-6D4961B23BF1}" type="sibTrans" cxnId="{971D2ADA-1DD9-4207-BCB4-82D8CF1E14D4}">
      <dgm:prSet/>
      <dgm:spPr/>
      <dgm:t>
        <a:bodyPr/>
        <a:lstStyle/>
        <a:p>
          <a:endParaRPr lang="cs-CZ"/>
        </a:p>
      </dgm:t>
    </dgm:pt>
    <dgm:pt modelId="{E45103AF-5C1F-4FA1-89AA-800E3C263016}">
      <dgm:prSet phldrT="[Text]" custT="1"/>
      <dgm:spPr/>
      <dgm:t>
        <a:bodyPr/>
        <a:lstStyle/>
        <a:p>
          <a:r>
            <a:rPr lang="cs-CZ" sz="2800" dirty="0" smtClean="0">
              <a:latin typeface="Sylfaen" pitchFamily="18" charset="0"/>
            </a:rPr>
            <a:t>Opakuje </a:t>
          </a:r>
          <a:r>
            <a:rPr lang="cs-CZ" sz="2800" dirty="0" smtClean="0">
              <a:latin typeface="Sylfaen" pitchFamily="18" charset="0"/>
            </a:rPr>
            <a:t>se 1. dějství - opět se objevuje chlapec a sděluje, </a:t>
          </a:r>
          <a:r>
            <a:rPr lang="cs-CZ" sz="2800" dirty="0" smtClean="0">
              <a:latin typeface="Sylfaen" pitchFamily="18" charset="0"/>
            </a:rPr>
            <a:t/>
          </a:r>
          <a:br>
            <a:rPr lang="cs-CZ" sz="2800" dirty="0" smtClean="0">
              <a:latin typeface="Sylfaen" pitchFamily="18" charset="0"/>
            </a:rPr>
          </a:br>
          <a:r>
            <a:rPr lang="cs-CZ" sz="2800" dirty="0" smtClean="0">
              <a:latin typeface="Sylfaen" pitchFamily="18" charset="0"/>
            </a:rPr>
            <a:t>že </a:t>
          </a:r>
          <a:r>
            <a:rPr lang="cs-CZ" sz="2800" dirty="0" smtClean="0">
              <a:latin typeface="Sylfaen" pitchFamily="18" charset="0"/>
            </a:rPr>
            <a:t>ani dnes pan Godot nedorazí. Estragon </a:t>
          </a:r>
          <a:br>
            <a:rPr lang="cs-CZ" sz="2800" dirty="0" smtClean="0">
              <a:latin typeface="Sylfaen" pitchFamily="18" charset="0"/>
            </a:rPr>
          </a:br>
          <a:r>
            <a:rPr lang="cs-CZ" sz="2800" dirty="0" smtClean="0">
              <a:latin typeface="Sylfaen" pitchFamily="18" charset="0"/>
            </a:rPr>
            <a:t>a Vladimír odcházejí </a:t>
          </a:r>
          <a:r>
            <a:rPr lang="cs-CZ" sz="2800" dirty="0" smtClean="0">
              <a:latin typeface="Sylfaen" pitchFamily="18" charset="0"/>
            </a:rPr>
            <a:t/>
          </a:r>
          <a:br>
            <a:rPr lang="cs-CZ" sz="2800" dirty="0" smtClean="0">
              <a:latin typeface="Sylfaen" pitchFamily="18" charset="0"/>
            </a:rPr>
          </a:br>
          <a:r>
            <a:rPr lang="cs-CZ" sz="2800" dirty="0" smtClean="0">
              <a:latin typeface="Sylfaen" pitchFamily="18" charset="0"/>
            </a:rPr>
            <a:t>s </a:t>
          </a:r>
          <a:r>
            <a:rPr lang="cs-CZ" sz="2800" dirty="0" smtClean="0">
              <a:latin typeface="Sylfaen" pitchFamily="18" charset="0"/>
            </a:rPr>
            <a:t>tím, že přijdou opět zítra. Chtějí odejít, </a:t>
          </a:r>
          <a:r>
            <a:rPr lang="cs-CZ" sz="2800" dirty="0" smtClean="0">
              <a:latin typeface="Sylfaen" pitchFamily="18" charset="0"/>
            </a:rPr>
            <a:t/>
          </a:r>
          <a:br>
            <a:rPr lang="cs-CZ" sz="2800" dirty="0" smtClean="0">
              <a:latin typeface="Sylfaen" pitchFamily="18" charset="0"/>
            </a:rPr>
          </a:br>
          <a:r>
            <a:rPr lang="cs-CZ" sz="2800" dirty="0" smtClean="0">
              <a:latin typeface="Sylfaen" pitchFamily="18" charset="0"/>
            </a:rPr>
            <a:t>ale </a:t>
          </a:r>
          <a:r>
            <a:rPr lang="cs-CZ" sz="2800" dirty="0" smtClean="0">
              <a:latin typeface="Sylfaen" pitchFamily="18" charset="0"/>
            </a:rPr>
            <a:t>přitom se ani nepohnou.</a:t>
          </a:r>
          <a:endParaRPr lang="cs-CZ" sz="2800" dirty="0">
            <a:latin typeface="Sylfaen" pitchFamily="18" charset="0"/>
          </a:endParaRPr>
        </a:p>
      </dgm:t>
    </dgm:pt>
    <dgm:pt modelId="{23BA57CF-0829-42C4-AAC2-37E3BEF5FAFE}" type="parTrans" cxnId="{AF6927AE-923D-4FD4-B9F1-02A01F105FB6}">
      <dgm:prSet/>
      <dgm:spPr/>
      <dgm:t>
        <a:bodyPr/>
        <a:lstStyle/>
        <a:p>
          <a:endParaRPr lang="cs-CZ"/>
        </a:p>
      </dgm:t>
    </dgm:pt>
    <dgm:pt modelId="{BF3D672D-0881-4E7C-8EE7-090EAF2FD322}" type="sibTrans" cxnId="{AF6927AE-923D-4FD4-B9F1-02A01F105FB6}">
      <dgm:prSet/>
      <dgm:spPr/>
      <dgm:t>
        <a:bodyPr/>
        <a:lstStyle/>
        <a:p>
          <a:endParaRPr lang="cs-CZ"/>
        </a:p>
      </dgm:t>
    </dgm:pt>
    <dgm:pt modelId="{64D48893-7823-4FA6-8BAE-BF50190E40B4}">
      <dgm:prSet phldrT="[Text]" custT="1"/>
      <dgm:spPr/>
      <dgm:t>
        <a:bodyPr/>
        <a:lstStyle/>
        <a:p>
          <a:r>
            <a:rPr lang="cs-CZ" sz="2800" dirty="0" smtClean="0">
              <a:latin typeface="Sylfaen" pitchFamily="18" charset="0"/>
            </a:rPr>
            <a:t>Oznámí</a:t>
          </a:r>
          <a:r>
            <a:rPr lang="cs-CZ" sz="2800" dirty="0" smtClean="0">
              <a:latin typeface="Sylfaen" pitchFamily="18" charset="0"/>
            </a:rPr>
            <a:t>, že pan Godot dnes nepřijde, ale že se určitě dostaví </a:t>
          </a:r>
          <a:r>
            <a:rPr lang="cs-CZ" sz="2800" dirty="0" smtClean="0">
              <a:latin typeface="Sylfaen" pitchFamily="18" charset="0"/>
            </a:rPr>
            <a:t>zítra.</a:t>
          </a:r>
          <a:endParaRPr lang="cs-CZ" sz="2800" dirty="0">
            <a:latin typeface="Sylfaen" pitchFamily="18" charset="0"/>
          </a:endParaRPr>
        </a:p>
      </dgm:t>
    </dgm:pt>
    <dgm:pt modelId="{DB653D25-0211-4C2C-9572-AF1CEEBB8F19}" type="parTrans" cxnId="{4FCD8C82-8160-4EC7-A28E-915E3C52E646}">
      <dgm:prSet/>
      <dgm:spPr/>
      <dgm:t>
        <a:bodyPr/>
        <a:lstStyle/>
        <a:p>
          <a:endParaRPr lang="cs-CZ"/>
        </a:p>
      </dgm:t>
    </dgm:pt>
    <dgm:pt modelId="{3F4DF8AF-76F0-40AB-9C36-070E8C313C47}" type="sibTrans" cxnId="{4FCD8C82-8160-4EC7-A28E-915E3C52E646}">
      <dgm:prSet/>
      <dgm:spPr/>
      <dgm:t>
        <a:bodyPr/>
        <a:lstStyle/>
        <a:p>
          <a:endParaRPr lang="cs-CZ"/>
        </a:p>
      </dgm:t>
    </dgm:pt>
    <dgm:pt modelId="{C11B1479-737E-422C-831F-67E3CEF3FA48}" type="pres">
      <dgm:prSet presAssocID="{C172EF8C-F901-450B-8431-2FC2178BDF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0B326D0-254E-4063-A5AC-20B7C884B082}" type="pres">
      <dgm:prSet presAssocID="{498B00E8-1E59-41A1-ABD0-D0F592904FF5}" presName="composite" presStyleCnt="0"/>
      <dgm:spPr/>
    </dgm:pt>
    <dgm:pt modelId="{20AC58F9-AD0F-497A-8DED-8272A0BEFD9B}" type="pres">
      <dgm:prSet presAssocID="{498B00E8-1E59-41A1-ABD0-D0F592904FF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0EAA8E-A1BA-4ADA-84AF-F975549C0AE3}" type="pres">
      <dgm:prSet presAssocID="{498B00E8-1E59-41A1-ABD0-D0F592904FF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522B0B-7C81-49A5-946F-1E398CC5DA38}" type="pres">
      <dgm:prSet presAssocID="{736F5782-8DE8-4278-8E2D-C46F36D81BBF}" presName="space" presStyleCnt="0"/>
      <dgm:spPr/>
    </dgm:pt>
    <dgm:pt modelId="{FD8259BE-1D93-45B7-A8DD-D587A6617DA6}" type="pres">
      <dgm:prSet presAssocID="{A1587EEF-B993-4871-B67A-43E2445BB1D7}" presName="composite" presStyleCnt="0"/>
      <dgm:spPr/>
    </dgm:pt>
    <dgm:pt modelId="{CA05605A-52DD-4459-9544-A1138EFA3153}" type="pres">
      <dgm:prSet presAssocID="{A1587EEF-B993-4871-B67A-43E2445BB1D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1BA21D-E1B2-4CB9-BC7E-E150BA761BC5}" type="pres">
      <dgm:prSet presAssocID="{A1587EEF-B993-4871-B67A-43E2445BB1D7}" presName="desTx" presStyleLbl="alignAccFollowNode1" presStyleIdx="1" presStyleCnt="2" custLinFactNeighborX="3235" custLinFactNeighborY="2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ABA8693-100D-4620-9FD1-005D1DAF38BD}" srcId="{C172EF8C-F901-450B-8431-2FC2178BDF3C}" destId="{498B00E8-1E59-41A1-ABD0-D0F592904FF5}" srcOrd="0" destOrd="0" parTransId="{2739D23E-42F4-4198-BB78-948E1B2C6C7F}" sibTransId="{736F5782-8DE8-4278-8E2D-C46F36D81BBF}"/>
    <dgm:cxn modelId="{AF6927AE-923D-4FD4-B9F1-02A01F105FB6}" srcId="{A1587EEF-B993-4871-B67A-43E2445BB1D7}" destId="{E45103AF-5C1F-4FA1-89AA-800E3C263016}" srcOrd="0" destOrd="0" parTransId="{23BA57CF-0829-42C4-AAC2-37E3BEF5FAFE}" sibTransId="{BF3D672D-0881-4E7C-8EE7-090EAF2FD322}"/>
    <dgm:cxn modelId="{AC0FECDD-EE76-4F99-912F-F9D315BC6DDD}" srcId="{498B00E8-1E59-41A1-ABD0-D0F592904FF5}" destId="{113EE2B5-D439-47FC-8144-D51498F122B7}" srcOrd="0" destOrd="0" parTransId="{23672834-7AA6-45B0-AED4-BCA123BD92F1}" sibTransId="{9D4B147F-91EB-46B4-9581-17E2759C6FA9}"/>
    <dgm:cxn modelId="{971D2ADA-1DD9-4207-BCB4-82D8CF1E14D4}" srcId="{C172EF8C-F901-450B-8431-2FC2178BDF3C}" destId="{A1587EEF-B993-4871-B67A-43E2445BB1D7}" srcOrd="1" destOrd="0" parTransId="{7CC7006A-A83A-421B-A94A-77D51FF05509}" sibTransId="{26813CA5-7B19-4DEB-8D01-6D4961B23BF1}"/>
    <dgm:cxn modelId="{95EA80DB-63D1-46E6-A976-B13D058EC242}" type="presOf" srcId="{A1587EEF-B993-4871-B67A-43E2445BB1D7}" destId="{CA05605A-52DD-4459-9544-A1138EFA3153}" srcOrd="0" destOrd="0" presId="urn:microsoft.com/office/officeart/2005/8/layout/hList1"/>
    <dgm:cxn modelId="{BE0EB807-39FA-4A71-8500-99499B1A5053}" type="presOf" srcId="{64D48893-7823-4FA6-8BAE-BF50190E40B4}" destId="{8A0EAA8E-A1BA-4ADA-84AF-F975549C0AE3}" srcOrd="0" destOrd="1" presId="urn:microsoft.com/office/officeart/2005/8/layout/hList1"/>
    <dgm:cxn modelId="{3B82CFF7-FAE1-4C40-97AF-509FCA8CD6EF}" type="presOf" srcId="{113EE2B5-D439-47FC-8144-D51498F122B7}" destId="{8A0EAA8E-A1BA-4ADA-84AF-F975549C0AE3}" srcOrd="0" destOrd="0" presId="urn:microsoft.com/office/officeart/2005/8/layout/hList1"/>
    <dgm:cxn modelId="{4FCD8C82-8160-4EC7-A28E-915E3C52E646}" srcId="{498B00E8-1E59-41A1-ABD0-D0F592904FF5}" destId="{64D48893-7823-4FA6-8BAE-BF50190E40B4}" srcOrd="1" destOrd="0" parTransId="{DB653D25-0211-4C2C-9572-AF1CEEBB8F19}" sibTransId="{3F4DF8AF-76F0-40AB-9C36-070E8C313C47}"/>
    <dgm:cxn modelId="{9021BA99-7B3A-4B9A-A7A5-544EE6FB958F}" type="presOf" srcId="{E45103AF-5C1F-4FA1-89AA-800E3C263016}" destId="{1E1BA21D-E1B2-4CB9-BC7E-E150BA761BC5}" srcOrd="0" destOrd="0" presId="urn:microsoft.com/office/officeart/2005/8/layout/hList1"/>
    <dgm:cxn modelId="{9F5A3FF9-D3D9-43DD-BFAA-C5669AE4B499}" type="presOf" srcId="{498B00E8-1E59-41A1-ABD0-D0F592904FF5}" destId="{20AC58F9-AD0F-497A-8DED-8272A0BEFD9B}" srcOrd="0" destOrd="0" presId="urn:microsoft.com/office/officeart/2005/8/layout/hList1"/>
    <dgm:cxn modelId="{6D502137-BA3E-424E-BBCE-098D174D4784}" type="presOf" srcId="{C172EF8C-F901-450B-8431-2FC2178BDF3C}" destId="{C11B1479-737E-422C-831F-67E3CEF3FA48}" srcOrd="0" destOrd="0" presId="urn:microsoft.com/office/officeart/2005/8/layout/hList1"/>
    <dgm:cxn modelId="{1735143A-26E5-466F-B839-6545295CDC11}" type="presParOf" srcId="{C11B1479-737E-422C-831F-67E3CEF3FA48}" destId="{A0B326D0-254E-4063-A5AC-20B7C884B082}" srcOrd="0" destOrd="0" presId="urn:microsoft.com/office/officeart/2005/8/layout/hList1"/>
    <dgm:cxn modelId="{5642B40E-B643-4C84-AEC5-962D326CCBE4}" type="presParOf" srcId="{A0B326D0-254E-4063-A5AC-20B7C884B082}" destId="{20AC58F9-AD0F-497A-8DED-8272A0BEFD9B}" srcOrd="0" destOrd="0" presId="urn:microsoft.com/office/officeart/2005/8/layout/hList1"/>
    <dgm:cxn modelId="{9B369455-C687-4DB4-846E-4001CDEEE22E}" type="presParOf" srcId="{A0B326D0-254E-4063-A5AC-20B7C884B082}" destId="{8A0EAA8E-A1BA-4ADA-84AF-F975549C0AE3}" srcOrd="1" destOrd="0" presId="urn:microsoft.com/office/officeart/2005/8/layout/hList1"/>
    <dgm:cxn modelId="{E531A3FE-F8F3-4DE8-82C8-FE5506100CFA}" type="presParOf" srcId="{C11B1479-737E-422C-831F-67E3CEF3FA48}" destId="{01522B0B-7C81-49A5-946F-1E398CC5DA38}" srcOrd="1" destOrd="0" presId="urn:microsoft.com/office/officeart/2005/8/layout/hList1"/>
    <dgm:cxn modelId="{E63D34DF-94E4-4E28-9B39-BE190ACAA44F}" type="presParOf" srcId="{C11B1479-737E-422C-831F-67E3CEF3FA48}" destId="{FD8259BE-1D93-45B7-A8DD-D587A6617DA6}" srcOrd="2" destOrd="0" presId="urn:microsoft.com/office/officeart/2005/8/layout/hList1"/>
    <dgm:cxn modelId="{438B9230-06C3-4A63-B480-A1D24CE2BDD5}" type="presParOf" srcId="{FD8259BE-1D93-45B7-A8DD-D587A6617DA6}" destId="{CA05605A-52DD-4459-9544-A1138EFA3153}" srcOrd="0" destOrd="0" presId="urn:microsoft.com/office/officeart/2005/8/layout/hList1"/>
    <dgm:cxn modelId="{0E649180-9A77-4810-97E7-01992F3F9C34}" type="presParOf" srcId="{FD8259BE-1D93-45B7-A8DD-D587A6617DA6}" destId="{1E1BA21D-E1B2-4CB9-BC7E-E150BA761B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16E9A-8C20-4C0F-8B3D-0E6A28EC7560}">
      <dsp:nvSpPr>
        <dsp:cNvPr id="0" name=""/>
        <dsp:cNvSpPr/>
      </dsp:nvSpPr>
      <dsp:spPr>
        <a:xfrm rot="16200000">
          <a:off x="914400" y="-914400"/>
          <a:ext cx="2057400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 rot="16200000">
        <a:off x="1171575" y="-1171575"/>
        <a:ext cx="1543050" cy="3886200"/>
      </dsp:txXfrm>
    </dsp:sp>
    <dsp:sp modelId="{6878D2B5-25B7-4315-8C6B-005688D38E5A}">
      <dsp:nvSpPr>
        <dsp:cNvPr id="0" name=""/>
        <dsp:cNvSpPr/>
      </dsp:nvSpPr>
      <dsp:spPr>
        <a:xfrm>
          <a:off x="3886200" y="0"/>
          <a:ext cx="3886200" cy="2057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>
        <a:off x="3886200" y="0"/>
        <a:ext cx="3886200" cy="1543050"/>
      </dsp:txXfrm>
    </dsp:sp>
    <dsp:sp modelId="{EA6B3A75-C83E-448F-8832-C232B90120A1}">
      <dsp:nvSpPr>
        <dsp:cNvPr id="0" name=""/>
        <dsp:cNvSpPr/>
      </dsp:nvSpPr>
      <dsp:spPr>
        <a:xfrm rot="10800000">
          <a:off x="0" y="2057400"/>
          <a:ext cx="3886200" cy="2057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 rot="10800000">
        <a:off x="0" y="2571750"/>
        <a:ext cx="3886200" cy="1543050"/>
      </dsp:txXfrm>
    </dsp:sp>
    <dsp:sp modelId="{024B6419-0D31-4DEE-AC1E-2C8F0C5C119C}">
      <dsp:nvSpPr>
        <dsp:cNvPr id="0" name=""/>
        <dsp:cNvSpPr/>
      </dsp:nvSpPr>
      <dsp:spPr>
        <a:xfrm rot="5400000">
          <a:off x="4800600" y="1142999"/>
          <a:ext cx="2057400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 rot="5400000">
        <a:off x="5057775" y="1400174"/>
        <a:ext cx="1543050" cy="3886200"/>
      </dsp:txXfrm>
    </dsp:sp>
    <dsp:sp modelId="{16F60965-C1C9-4E85-B720-C39035D8D0A5}">
      <dsp:nvSpPr>
        <dsp:cNvPr id="0" name=""/>
        <dsp:cNvSpPr/>
      </dsp:nvSpPr>
      <dsp:spPr>
        <a:xfrm>
          <a:off x="2720340" y="1543049"/>
          <a:ext cx="2331720" cy="10287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Dramatici</a:t>
          </a:r>
          <a:endParaRPr lang="cs-CZ" sz="3500" kern="1200" dirty="0"/>
        </a:p>
      </dsp:txBody>
      <dsp:txXfrm>
        <a:off x="2720340" y="1543049"/>
        <a:ext cx="2331720" cy="1028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13435-AC91-4067-878C-7D66A90C30A8}">
      <dsp:nvSpPr>
        <dsp:cNvPr id="0" name=""/>
        <dsp:cNvSpPr/>
      </dsp:nvSpPr>
      <dsp:spPr>
        <a:xfrm>
          <a:off x="1851" y="0"/>
          <a:ext cx="1805772" cy="5688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6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b="1" kern="1200" dirty="0" smtClean="0">
            <a:latin typeface="Sylfaen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b="1" kern="1200" dirty="0" smtClean="0">
            <a:latin typeface="Sylfaen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b="1" kern="1200" dirty="0" smtClean="0">
              <a:latin typeface="Sylfaen" pitchFamily="18" charset="0"/>
            </a:rPr>
            <a:t>Franz Kafka *</a:t>
          </a:r>
          <a:r>
            <a:rPr lang="cs-CZ" sz="3500" b="0" kern="1200" dirty="0" smtClean="0">
              <a:latin typeface="Sylfaen" pitchFamily="18" charset="0"/>
            </a:rPr>
            <a:t>1883  †1924</a:t>
          </a:r>
          <a:endParaRPr lang="cs-CZ" sz="3500" kern="1200" dirty="0">
            <a:latin typeface="Sylfaen" pitchFamily="18" charset="0"/>
          </a:endParaRPr>
        </a:p>
      </dsp:txBody>
      <dsp:txXfrm>
        <a:off x="1851" y="0"/>
        <a:ext cx="1805772" cy="5688632"/>
      </dsp:txXfrm>
    </dsp:sp>
    <dsp:sp modelId="{66B87A71-C95A-4C31-BD01-5EDF03EF4F8B}">
      <dsp:nvSpPr>
        <dsp:cNvPr id="0" name=""/>
        <dsp:cNvSpPr/>
      </dsp:nvSpPr>
      <dsp:spPr>
        <a:xfrm>
          <a:off x="2110994" y="0"/>
          <a:ext cx="1805772" cy="5688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6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b="1" kern="1200" dirty="0" smtClean="0">
            <a:latin typeface="Sylfaen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b="1" kern="1200" dirty="0" smtClean="0">
            <a:latin typeface="Sylfaen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b="1" kern="1200" dirty="0" smtClean="0">
              <a:latin typeface="Sylfaen" pitchFamily="18" charset="0"/>
            </a:rPr>
            <a:t>Samuel Beckett *</a:t>
          </a:r>
          <a:r>
            <a:rPr lang="cs-CZ" sz="3500" kern="1200" dirty="0" smtClean="0">
              <a:latin typeface="Sylfaen" pitchFamily="18" charset="0"/>
            </a:rPr>
            <a:t>1906 †1989</a:t>
          </a:r>
          <a:endParaRPr lang="cs-CZ" sz="3500" kern="1200" dirty="0">
            <a:latin typeface="Sylfaen" pitchFamily="18" charset="0"/>
          </a:endParaRPr>
        </a:p>
      </dsp:txBody>
      <dsp:txXfrm>
        <a:off x="2110994" y="0"/>
        <a:ext cx="1805772" cy="5688632"/>
      </dsp:txXfrm>
    </dsp:sp>
    <dsp:sp modelId="{D255FAF8-898D-48CF-8FC8-E82071E2D0BF}">
      <dsp:nvSpPr>
        <dsp:cNvPr id="0" name=""/>
        <dsp:cNvSpPr/>
      </dsp:nvSpPr>
      <dsp:spPr>
        <a:xfrm>
          <a:off x="4220136" y="0"/>
          <a:ext cx="1805772" cy="5688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6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b="1" kern="1200" dirty="0" smtClean="0">
            <a:latin typeface="Sylfaen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b="1" kern="1200" dirty="0" smtClean="0">
            <a:latin typeface="Sylfaen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b="1" kern="1200" dirty="0" smtClean="0">
              <a:latin typeface="Sylfaen" pitchFamily="18" charset="0"/>
            </a:rPr>
            <a:t>Eugène Ionesco *</a:t>
          </a:r>
          <a:r>
            <a:rPr lang="cs-CZ" sz="3500" kern="1200" dirty="0" smtClean="0">
              <a:latin typeface="Sylfaen" pitchFamily="18" charset="0"/>
            </a:rPr>
            <a:t>1909 †1994</a:t>
          </a:r>
          <a:endParaRPr lang="cs-CZ" sz="3500" kern="1200" dirty="0">
            <a:latin typeface="Sylfaen" pitchFamily="18" charset="0"/>
          </a:endParaRPr>
        </a:p>
      </dsp:txBody>
      <dsp:txXfrm>
        <a:off x="4220136" y="0"/>
        <a:ext cx="1805772" cy="5688632"/>
      </dsp:txXfrm>
    </dsp:sp>
    <dsp:sp modelId="{4D4A9288-B89E-4A77-AC6A-35E119A576AA}">
      <dsp:nvSpPr>
        <dsp:cNvPr id="0" name=""/>
        <dsp:cNvSpPr/>
      </dsp:nvSpPr>
      <dsp:spPr>
        <a:xfrm>
          <a:off x="6329279" y="0"/>
          <a:ext cx="1805772" cy="5688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6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b="1" kern="1200" dirty="0" smtClean="0">
            <a:latin typeface="Sylfaen" pitchFamily="18" charset="0"/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b="1" kern="1200" dirty="0" smtClean="0">
              <a:latin typeface="Sylfaen" pitchFamily="18" charset="0"/>
            </a:rPr>
            <a:t>Václav Havel </a:t>
          </a:r>
          <a:r>
            <a:rPr lang="cs-CZ" sz="3500" kern="1200" dirty="0" smtClean="0">
              <a:latin typeface="Sylfaen" pitchFamily="18" charset="0"/>
            </a:rPr>
            <a:t>*1936</a:t>
          </a:r>
        </a:p>
      </dsp:txBody>
      <dsp:txXfrm>
        <a:off x="6329279" y="0"/>
        <a:ext cx="1805772" cy="56886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C58F9-AD0F-497A-8DED-8272A0BEFD9B}">
      <dsp:nvSpPr>
        <dsp:cNvPr id="0" name=""/>
        <dsp:cNvSpPr/>
      </dsp:nvSpPr>
      <dsp:spPr>
        <a:xfrm>
          <a:off x="41" y="17216"/>
          <a:ext cx="3936847" cy="748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Sylfaen" pitchFamily="18" charset="0"/>
            </a:rPr>
            <a:t>konec 1. dějství</a:t>
          </a:r>
          <a:endParaRPr lang="cs-CZ" sz="2800" kern="1200" dirty="0">
            <a:latin typeface="Sylfaen" pitchFamily="18" charset="0"/>
          </a:endParaRPr>
        </a:p>
      </dsp:txBody>
      <dsp:txXfrm>
        <a:off x="41" y="17216"/>
        <a:ext cx="3936847" cy="748800"/>
      </dsp:txXfrm>
    </dsp:sp>
    <dsp:sp modelId="{8A0EAA8E-A1BA-4ADA-84AF-F975549C0AE3}">
      <dsp:nvSpPr>
        <dsp:cNvPr id="0" name=""/>
        <dsp:cNvSpPr/>
      </dsp:nvSpPr>
      <dsp:spPr>
        <a:xfrm>
          <a:off x="41" y="766016"/>
          <a:ext cx="3936847" cy="45899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>
              <a:latin typeface="Sylfaen" pitchFamily="18" charset="0"/>
            </a:rPr>
            <a:t>Vstupuje </a:t>
          </a:r>
          <a:r>
            <a:rPr lang="cs-CZ" sz="2800" kern="1200" dirty="0" smtClean="0">
              <a:latin typeface="Sylfaen" pitchFamily="18" charset="0"/>
            </a:rPr>
            <a:t>na scénu </a:t>
          </a:r>
          <a:r>
            <a:rPr lang="cs-CZ" sz="2800" kern="1200" dirty="0" smtClean="0">
              <a:latin typeface="Sylfaen" pitchFamily="18" charset="0"/>
            </a:rPr>
            <a:t>chlapec.</a:t>
          </a:r>
          <a:endParaRPr lang="cs-CZ" sz="2800" kern="1200" dirty="0">
            <a:latin typeface="Sylfae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>
              <a:latin typeface="Sylfaen" pitchFamily="18" charset="0"/>
            </a:rPr>
            <a:t>Oznámí</a:t>
          </a:r>
          <a:r>
            <a:rPr lang="cs-CZ" sz="2800" kern="1200" dirty="0" smtClean="0">
              <a:latin typeface="Sylfaen" pitchFamily="18" charset="0"/>
            </a:rPr>
            <a:t>, že pan Godot dnes nepřijde, ale že se určitě dostaví </a:t>
          </a:r>
          <a:r>
            <a:rPr lang="cs-CZ" sz="2800" kern="1200" dirty="0" smtClean="0">
              <a:latin typeface="Sylfaen" pitchFamily="18" charset="0"/>
            </a:rPr>
            <a:t>zítra.</a:t>
          </a:r>
          <a:endParaRPr lang="cs-CZ" sz="2800" kern="1200" dirty="0">
            <a:latin typeface="Sylfaen" pitchFamily="18" charset="0"/>
          </a:endParaRPr>
        </a:p>
      </dsp:txBody>
      <dsp:txXfrm>
        <a:off x="41" y="766016"/>
        <a:ext cx="3936847" cy="4589983"/>
      </dsp:txXfrm>
    </dsp:sp>
    <dsp:sp modelId="{CA05605A-52DD-4459-9544-A1138EFA3153}">
      <dsp:nvSpPr>
        <dsp:cNvPr id="0" name=""/>
        <dsp:cNvSpPr/>
      </dsp:nvSpPr>
      <dsp:spPr>
        <a:xfrm>
          <a:off x="4488047" y="17216"/>
          <a:ext cx="3936847" cy="748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Sylfaen" pitchFamily="18" charset="0"/>
            </a:rPr>
            <a:t>2. dějství</a:t>
          </a:r>
          <a:endParaRPr lang="cs-CZ" sz="2800" kern="1200" dirty="0">
            <a:latin typeface="Sylfaen" pitchFamily="18" charset="0"/>
          </a:endParaRPr>
        </a:p>
      </dsp:txBody>
      <dsp:txXfrm>
        <a:off x="4488047" y="17216"/>
        <a:ext cx="3936847" cy="748800"/>
      </dsp:txXfrm>
    </dsp:sp>
    <dsp:sp modelId="{1E1BA21D-E1B2-4CB9-BC7E-E150BA761BC5}">
      <dsp:nvSpPr>
        <dsp:cNvPr id="0" name=""/>
        <dsp:cNvSpPr/>
      </dsp:nvSpPr>
      <dsp:spPr>
        <a:xfrm>
          <a:off x="4488088" y="775380"/>
          <a:ext cx="3936847" cy="45899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>
              <a:latin typeface="Sylfaen" pitchFamily="18" charset="0"/>
            </a:rPr>
            <a:t>Opakuje </a:t>
          </a:r>
          <a:r>
            <a:rPr lang="cs-CZ" sz="2800" kern="1200" dirty="0" smtClean="0">
              <a:latin typeface="Sylfaen" pitchFamily="18" charset="0"/>
            </a:rPr>
            <a:t>se 1. dějství - opět se objevuje chlapec a sděluje, </a:t>
          </a:r>
          <a:r>
            <a:rPr lang="cs-CZ" sz="2800" kern="1200" dirty="0" smtClean="0">
              <a:latin typeface="Sylfaen" pitchFamily="18" charset="0"/>
            </a:rPr>
            <a:t/>
          </a:r>
          <a:br>
            <a:rPr lang="cs-CZ" sz="2800" kern="1200" dirty="0" smtClean="0">
              <a:latin typeface="Sylfaen" pitchFamily="18" charset="0"/>
            </a:rPr>
          </a:br>
          <a:r>
            <a:rPr lang="cs-CZ" sz="2800" kern="1200" dirty="0" smtClean="0">
              <a:latin typeface="Sylfaen" pitchFamily="18" charset="0"/>
            </a:rPr>
            <a:t>že </a:t>
          </a:r>
          <a:r>
            <a:rPr lang="cs-CZ" sz="2800" kern="1200" dirty="0" smtClean="0">
              <a:latin typeface="Sylfaen" pitchFamily="18" charset="0"/>
            </a:rPr>
            <a:t>ani dnes pan Godot nedorazí. Estragon </a:t>
          </a:r>
          <a:br>
            <a:rPr lang="cs-CZ" sz="2800" kern="1200" dirty="0" smtClean="0">
              <a:latin typeface="Sylfaen" pitchFamily="18" charset="0"/>
            </a:rPr>
          </a:br>
          <a:r>
            <a:rPr lang="cs-CZ" sz="2800" kern="1200" dirty="0" smtClean="0">
              <a:latin typeface="Sylfaen" pitchFamily="18" charset="0"/>
            </a:rPr>
            <a:t>a Vladimír odcházejí </a:t>
          </a:r>
          <a:r>
            <a:rPr lang="cs-CZ" sz="2800" kern="1200" dirty="0" smtClean="0">
              <a:latin typeface="Sylfaen" pitchFamily="18" charset="0"/>
            </a:rPr>
            <a:t/>
          </a:r>
          <a:br>
            <a:rPr lang="cs-CZ" sz="2800" kern="1200" dirty="0" smtClean="0">
              <a:latin typeface="Sylfaen" pitchFamily="18" charset="0"/>
            </a:rPr>
          </a:br>
          <a:r>
            <a:rPr lang="cs-CZ" sz="2800" kern="1200" dirty="0" smtClean="0">
              <a:latin typeface="Sylfaen" pitchFamily="18" charset="0"/>
            </a:rPr>
            <a:t>s </a:t>
          </a:r>
          <a:r>
            <a:rPr lang="cs-CZ" sz="2800" kern="1200" dirty="0" smtClean="0">
              <a:latin typeface="Sylfaen" pitchFamily="18" charset="0"/>
            </a:rPr>
            <a:t>tím, že přijdou opět zítra. Chtějí odejít, </a:t>
          </a:r>
          <a:r>
            <a:rPr lang="cs-CZ" sz="2800" kern="1200" dirty="0" smtClean="0">
              <a:latin typeface="Sylfaen" pitchFamily="18" charset="0"/>
            </a:rPr>
            <a:t/>
          </a:r>
          <a:br>
            <a:rPr lang="cs-CZ" sz="2800" kern="1200" dirty="0" smtClean="0">
              <a:latin typeface="Sylfaen" pitchFamily="18" charset="0"/>
            </a:rPr>
          </a:br>
          <a:r>
            <a:rPr lang="cs-CZ" sz="2800" kern="1200" dirty="0" smtClean="0">
              <a:latin typeface="Sylfaen" pitchFamily="18" charset="0"/>
            </a:rPr>
            <a:t>ale </a:t>
          </a:r>
          <a:r>
            <a:rPr lang="cs-CZ" sz="2800" kern="1200" dirty="0" smtClean="0">
              <a:latin typeface="Sylfaen" pitchFamily="18" charset="0"/>
            </a:rPr>
            <a:t>přitom se ani nepohnou.</a:t>
          </a:r>
          <a:endParaRPr lang="cs-CZ" sz="2800" kern="1200" dirty="0">
            <a:latin typeface="Sylfaen" pitchFamily="18" charset="0"/>
          </a:endParaRPr>
        </a:p>
      </dsp:txBody>
      <dsp:txXfrm>
        <a:off x="4488088" y="775380"/>
        <a:ext cx="3936847" cy="4589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93522-D0FB-4875-A6F6-67DC1A8DEA8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C5004-8499-4194-B58A-A91B970C2A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C5004-8499-4194-B58A-A91B970C2AE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BB9B7-C19A-470E-8894-FFED87A86B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8AB1-317D-4159-B31A-9C5CCD395F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57B3-C702-4106-98EB-4D0A020B974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C:\Documents and Settings\Administrator\Application Data\Microsoft\Media Catalog\Drinking Coffee 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2538"/>
            <a:ext cx="3700463" cy="560546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019800" cy="30480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733800"/>
            <a:ext cx="48006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7E484-6355-4BDE-9D50-6CF0E749259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57D03-DD42-4438-93BE-6664F99B3AA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15B3E-5C4B-499F-ADF8-AF156210BE4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09287-3AEC-416E-A8AB-C0BA06D25E4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74EAA-3212-4737-ABC1-6921C2A5D58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8867-9D86-47FE-A427-5E31D18D89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E168-A3D6-41DF-9380-18091D74B95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7E484-6355-4BDE-9D50-6CF0E749259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13F44-57F0-4E1F-86E4-08FA1ED7521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8AB1-317D-4159-B31A-9C5CCD395F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57B3-C702-4106-98EB-4D0A020B974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57D03-DD42-4438-93BE-6664F99B3AA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15B3E-5C4B-499F-ADF8-AF156210BE4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09287-3AEC-416E-A8AB-C0BA06D25E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74EAA-3212-4737-ABC1-6921C2A5D5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8867-9D86-47FE-A427-5E31D18D89D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E168-A3D6-41DF-9380-18091D74B95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13F44-57F0-4E1F-86E4-08FA1ED7521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8BB171-27F9-4C43-8EB5-AEFA37A766B9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Documents and Settings\Administrator\Application Data\Microsoft\Media Catalog\Flipping a Coin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9713" y="4419600"/>
            <a:ext cx="1284287" cy="19637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98BB171-27F9-4C43-8EB5-AEFA37A766B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r="61025" b="81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57200" y="476672"/>
            <a:ext cx="822960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	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Vzdělávací oblast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: </a:t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Jazyk a jazyková komunikace</a:t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Vyučovací předmět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: </a:t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Český jazyk a literatura</a:t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Ročník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: 9. ročník </a:t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Anotace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: 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Absurdní drama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/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charakteristika absurdního dramatu, </a:t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hlavní představitelé</a:t>
            </a:r>
            <a: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 žánru, výklad dramatu </a:t>
            </a:r>
            <a:b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Čekání na Godota Samuela Becketta, ukázka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/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Podpora vzdělávání v ZŠ Židlochovice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/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Autor materiálu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: Mgr. Petra Karpíšková</a:t>
            </a:r>
            <a:b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</a:b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Vytvořeno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: listopad 2011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 r="15477"/>
          <a:stretch>
            <a:fillRect/>
          </a:stretch>
        </p:blipFill>
        <p:spPr bwMode="auto">
          <a:xfrm>
            <a:off x="3887416" y="0"/>
            <a:ext cx="5256584" cy="691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/>
          <a:lstStyle/>
          <a:p>
            <a:r>
              <a:rPr lang="cs-CZ" sz="2800" dirty="0" smtClean="0">
                <a:latin typeface="Sylfaen" pitchFamily="18" charset="0"/>
              </a:rPr>
              <a:t>Hra má mnoho významů.</a:t>
            </a:r>
          </a:p>
          <a:p>
            <a:r>
              <a:rPr lang="cs-CZ" sz="2800" dirty="0" smtClean="0">
                <a:latin typeface="Sylfaen" pitchFamily="18" charset="0"/>
              </a:rPr>
              <a:t>Jaký smysl má čekání?</a:t>
            </a:r>
          </a:p>
          <a:p>
            <a:r>
              <a:rPr lang="cs-CZ" sz="2800" dirty="0">
                <a:latin typeface="Sylfaen" pitchFamily="18" charset="0"/>
              </a:rPr>
              <a:t>J</a:t>
            </a:r>
            <a:r>
              <a:rPr lang="cs-CZ" sz="2800" dirty="0" smtClean="0">
                <a:latin typeface="Sylfaen" pitchFamily="18" charset="0"/>
              </a:rPr>
              <a:t>ediným smyslem života 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je nesmyslné očekávání.</a:t>
            </a:r>
          </a:p>
          <a:p>
            <a:r>
              <a:rPr lang="cs-CZ" sz="2800" dirty="0" smtClean="0">
                <a:latin typeface="Sylfaen" pitchFamily="18" charset="0"/>
              </a:rPr>
              <a:t>Vladimír a Estragon jsou 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víceméně svobodní. Ve hře 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se scházejí a rozcházejí. 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Jeden bez druhého není 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schopen žít. </a:t>
            </a:r>
          </a:p>
          <a:p>
            <a:r>
              <a:rPr lang="cs-CZ" sz="2800" dirty="0" smtClean="0">
                <a:latin typeface="Sylfaen" pitchFamily="18" charset="0"/>
              </a:rPr>
              <a:t>Jaký je smysl této hry podle tebe?</a:t>
            </a:r>
          </a:p>
          <a:p>
            <a:r>
              <a:rPr lang="cs-CZ" sz="2800" dirty="0" smtClean="0">
                <a:latin typeface="Sylfaen" pitchFamily="18" charset="0"/>
              </a:rPr>
              <a:t>Proč vůbec žijeme?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07904" y="260647"/>
          <a:ext cx="5184576" cy="6419161"/>
        </p:xfrm>
        <a:graphic>
          <a:graphicData uri="http://schemas.openxmlformats.org/presentationml/2006/ole">
            <p:oleObj spid="_x0000_s1027" name="Acrobat Document" r:id="rId3" imgW="5668166" imgH="8019048" progId="AcroExch.Document.7">
              <p:embed/>
            </p:oleObj>
          </a:graphicData>
        </a:graphic>
      </p:graphicFrame>
      <p:pic>
        <p:nvPicPr>
          <p:cNvPr id="5" name="Obrázek 4" descr="beckett.jp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323528" y="0"/>
            <a:ext cx="3528392" cy="688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  <a:latin typeface="Sylfaen" pitchFamily="18" charset="0"/>
              </a:rPr>
              <a:t>Použité zdroje</a:t>
            </a:r>
            <a:endParaRPr lang="cs-CZ" sz="36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sz="1600" dirty="0" smtClean="0"/>
              <a:t>Absurdní drama. In </a:t>
            </a:r>
            <a:r>
              <a:rPr lang="cs-CZ" sz="1600" i="1" dirty="0" err="1" smtClean="0"/>
              <a:t>Wikipedia</a:t>
            </a:r>
            <a:r>
              <a:rPr lang="cs-CZ" sz="1600" i="1" dirty="0" smtClean="0"/>
              <a:t> 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St. </a:t>
            </a:r>
            <a:r>
              <a:rPr lang="cs-CZ" sz="1600" dirty="0" err="1" smtClean="0"/>
              <a:t>Petersburg</a:t>
            </a:r>
            <a:r>
              <a:rPr lang="cs-CZ" sz="1600" dirty="0" smtClean="0"/>
              <a:t> (Florida) 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4.2.2006, last </a:t>
            </a:r>
            <a:r>
              <a:rPr lang="cs-CZ" sz="1600" dirty="0" err="1" smtClean="0"/>
              <a:t>modified</a:t>
            </a:r>
            <a:r>
              <a:rPr lang="cs-CZ" sz="1600" dirty="0" smtClean="0"/>
              <a:t> on 20.6.2011 [cit. 2011-11-20]. Dostupné z WWW: &lt;http://cs.wikipedia.org/wiki/Absurdní_drama</a:t>
            </a:r>
            <a:r>
              <a:rPr lang="cs-CZ" sz="1600" dirty="0" smtClean="0"/>
              <a:t>&gt;.</a:t>
            </a:r>
          </a:p>
          <a:p>
            <a:r>
              <a:rPr lang="cs-CZ" sz="1600" dirty="0" smtClean="0"/>
              <a:t>BECKETT, Samuel. </a:t>
            </a:r>
            <a:r>
              <a:rPr lang="cs-CZ" sz="1600" i="1" dirty="0" smtClean="0"/>
              <a:t>Čekání na Godota</a:t>
            </a:r>
            <a:r>
              <a:rPr lang="cs-CZ" sz="1600" dirty="0" smtClean="0"/>
              <a:t>. Překlad Patrik Ouředník. Brno: Větrné mlýny, 2005, 150 s. Repertoár, 1. ISBN 80-861-5192-1</a:t>
            </a:r>
            <a:r>
              <a:rPr lang="cs-CZ" sz="1600" dirty="0" smtClean="0"/>
              <a:t>.</a:t>
            </a:r>
            <a:endParaRPr lang="cs-CZ" sz="1600" dirty="0" smtClean="0"/>
          </a:p>
          <a:p>
            <a:r>
              <a:rPr lang="cs-CZ" sz="1600" dirty="0" smtClean="0"/>
              <a:t>Samuel Beckett. In </a:t>
            </a:r>
            <a:r>
              <a:rPr lang="cs-CZ" sz="1600" i="1" dirty="0" err="1" smtClean="0"/>
              <a:t>Wikipedia</a:t>
            </a:r>
            <a:r>
              <a:rPr lang="cs-CZ" sz="1600" i="1" dirty="0" smtClean="0"/>
              <a:t> 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St. </a:t>
            </a:r>
            <a:r>
              <a:rPr lang="cs-CZ" sz="1600" dirty="0" err="1" smtClean="0"/>
              <a:t>Petersburg</a:t>
            </a:r>
            <a:r>
              <a:rPr lang="cs-CZ" sz="1600" dirty="0" smtClean="0"/>
              <a:t> (Florida) 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21.5.2005, last </a:t>
            </a:r>
            <a:r>
              <a:rPr lang="cs-CZ" sz="1600" dirty="0" err="1" smtClean="0"/>
              <a:t>modified</a:t>
            </a:r>
            <a:r>
              <a:rPr lang="cs-CZ" sz="1600" dirty="0" smtClean="0"/>
              <a:t> on 6.9.2011 [cit. 2011-11-20]. Dostupné z WWW: &lt;http://cs.wikipedia.org/wiki/Samuel_Beckett&gt;.</a:t>
            </a:r>
            <a:endParaRPr lang="cs-CZ" sz="1600" b="1" dirty="0" smtClean="0">
              <a:latin typeface="Sylfaen" pitchFamily="18" charset="0"/>
            </a:endParaRPr>
          </a:p>
          <a:p>
            <a:r>
              <a:rPr lang="cs-CZ" sz="1600" b="1" dirty="0" smtClean="0">
                <a:latin typeface="Sylfaen" pitchFamily="18" charset="0"/>
              </a:rPr>
              <a:t>Obrázky </a:t>
            </a:r>
            <a:r>
              <a:rPr lang="en-US" sz="1600" b="1" dirty="0" smtClean="0">
                <a:latin typeface="Sylfaen" pitchFamily="18" charset="0"/>
              </a:rPr>
              <a:t> [</a:t>
            </a:r>
            <a:r>
              <a:rPr lang="cs-CZ" sz="1600" b="1" dirty="0" smtClean="0">
                <a:latin typeface="Sylfaen" pitchFamily="18" charset="0"/>
              </a:rPr>
              <a:t>cit. 20. 11. 2011</a:t>
            </a:r>
            <a:r>
              <a:rPr lang="en-US" sz="1600" b="1" dirty="0" smtClean="0">
                <a:latin typeface="Sylfaen" pitchFamily="18" charset="0"/>
              </a:rPr>
              <a:t> ]</a:t>
            </a:r>
            <a:endParaRPr lang="cs-CZ" sz="1600" b="1" dirty="0" smtClean="0">
              <a:latin typeface="Sylfaen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http://www.</a:t>
            </a:r>
            <a:r>
              <a:rPr lang="cs-CZ" sz="1600" dirty="0" err="1" smtClean="0">
                <a:latin typeface="Sylfaen" pitchFamily="18" charset="0"/>
              </a:rPr>
              <a:t>myhdwallpapers.net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wallpapers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Illustrated</a:t>
            </a:r>
            <a:r>
              <a:rPr lang="cs-CZ" sz="1600" dirty="0" smtClean="0">
                <a:latin typeface="Sylfaen" pitchFamily="18" charset="0"/>
              </a:rPr>
              <a:t>-business-</a:t>
            </a:r>
            <a:r>
              <a:rPr lang="cs-CZ" sz="1600" dirty="0" err="1" smtClean="0">
                <a:latin typeface="Sylfaen" pitchFamily="18" charset="0"/>
              </a:rPr>
              <a:t>concept</a:t>
            </a:r>
            <a:r>
              <a:rPr lang="cs-CZ" sz="1600" dirty="0" smtClean="0">
                <a:latin typeface="Sylfaen" pitchFamily="18" charset="0"/>
              </a:rPr>
              <a:t>-1280x960.jpg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http://static.</a:t>
            </a:r>
            <a:r>
              <a:rPr lang="cs-CZ" sz="1600" dirty="0" err="1" smtClean="0">
                <a:latin typeface="Sylfaen" pitchFamily="18" charset="0"/>
              </a:rPr>
              <a:t>guim.co.uk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sys</a:t>
            </a:r>
            <a:r>
              <a:rPr lang="cs-CZ" sz="1600" dirty="0" smtClean="0">
                <a:latin typeface="Sylfaen" pitchFamily="18" charset="0"/>
              </a:rPr>
              <a:t>-</a:t>
            </a:r>
            <a:r>
              <a:rPr lang="cs-CZ" sz="1600" dirty="0" err="1" smtClean="0">
                <a:latin typeface="Sylfaen" pitchFamily="18" charset="0"/>
              </a:rPr>
              <a:t>images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Guardian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Pix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pictures</a:t>
            </a:r>
            <a:r>
              <a:rPr lang="cs-CZ" sz="1600" dirty="0" smtClean="0">
                <a:latin typeface="Sylfaen" pitchFamily="18" charset="0"/>
              </a:rPr>
              <a:t>/2009/2/16/1234806269290/</a:t>
            </a:r>
            <a:r>
              <a:rPr lang="cs-CZ" sz="1600" dirty="0" err="1" smtClean="0">
                <a:latin typeface="Sylfaen" pitchFamily="18" charset="0"/>
              </a:rPr>
              <a:t>Waiting</a:t>
            </a:r>
            <a:r>
              <a:rPr lang="cs-CZ" sz="1600" dirty="0" smtClean="0">
                <a:latin typeface="Sylfaen" pitchFamily="18" charset="0"/>
              </a:rPr>
              <a:t>-</a:t>
            </a:r>
            <a:r>
              <a:rPr lang="cs-CZ" sz="1600" dirty="0" err="1" smtClean="0">
                <a:latin typeface="Sylfaen" pitchFamily="18" charset="0"/>
              </a:rPr>
              <a:t>for</a:t>
            </a:r>
            <a:r>
              <a:rPr lang="cs-CZ" sz="1600" dirty="0" smtClean="0">
                <a:latin typeface="Sylfaen" pitchFamily="18" charset="0"/>
              </a:rPr>
              <a:t>-</a:t>
            </a:r>
            <a:r>
              <a:rPr lang="cs-CZ" sz="1600" dirty="0" err="1" smtClean="0">
                <a:latin typeface="Sylfaen" pitchFamily="18" charset="0"/>
              </a:rPr>
              <a:t>Godot</a:t>
            </a:r>
            <a:r>
              <a:rPr lang="cs-CZ" sz="1600" dirty="0" smtClean="0">
                <a:latin typeface="Sylfaen" pitchFamily="18" charset="0"/>
              </a:rPr>
              <a:t>-Play-</a:t>
            </a:r>
            <a:r>
              <a:rPr lang="cs-CZ" sz="1600" dirty="0" err="1" smtClean="0">
                <a:latin typeface="Sylfaen" pitchFamily="18" charset="0"/>
              </a:rPr>
              <a:t>Pa</a:t>
            </a:r>
            <a:r>
              <a:rPr lang="cs-CZ" sz="1600" dirty="0" smtClean="0">
                <a:latin typeface="Sylfaen" pitchFamily="18" charset="0"/>
              </a:rPr>
              <a:t>-001.jpg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http://thesisquest.files.wordpress.com/2010/10/waiting-for-godot.jpg http://rosariomariocapalbo.files.wordpress.com/2011/03/waiting-for-godot11.jpg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http://farm2.static.flickr.com/1034/876658633_42302c5ad7.jpg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http://wagonized.typepad.com/wagonized/images/samuel_beckett.jpg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http://images.fineartamerica.com/images-stretched-canvas-real/5-samuel-beckett-guillermo-contreras.jpg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http://en.tis-home.com/system/works/2037/tis-tatsuro-kiuchi-medium.jpg?1270283550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http://www.</a:t>
            </a:r>
            <a:r>
              <a:rPr lang="cs-CZ" sz="1600" dirty="0" err="1" smtClean="0">
                <a:latin typeface="Sylfaen" pitchFamily="18" charset="0"/>
              </a:rPr>
              <a:t>glogster.com</a:t>
            </a:r>
            <a:r>
              <a:rPr lang="cs-CZ" sz="1600" dirty="0" smtClean="0">
                <a:latin typeface="Sylfaen" pitchFamily="18" charset="0"/>
              </a:rPr>
              <a:t>/media/4/22/44/55/22445502.jpg</a:t>
            </a:r>
          </a:p>
          <a:p>
            <a:pPr>
              <a:buNone/>
            </a:pPr>
            <a:r>
              <a:rPr lang="cs-CZ" sz="1600" dirty="0" smtClean="0">
                <a:latin typeface="Sylfaen" pitchFamily="18" charset="0"/>
              </a:rPr>
              <a:t>	http://www.</a:t>
            </a:r>
            <a:r>
              <a:rPr lang="cs-CZ" sz="1600" dirty="0" err="1" smtClean="0">
                <a:latin typeface="Sylfaen" pitchFamily="18" charset="0"/>
              </a:rPr>
              <a:t>vons.cz</a:t>
            </a:r>
            <a:r>
              <a:rPr lang="cs-CZ" sz="1600" dirty="0" smtClean="0">
                <a:latin typeface="Sylfaen" pitchFamily="18" charset="0"/>
              </a:rPr>
              <a:t>/data/</a:t>
            </a:r>
            <a:r>
              <a:rPr lang="cs-CZ" sz="1600" dirty="0" err="1" smtClean="0">
                <a:latin typeface="Sylfaen" pitchFamily="18" charset="0"/>
              </a:rPr>
              <a:t>pdf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clenovevons</a:t>
            </a:r>
            <a:r>
              <a:rPr lang="cs-CZ" sz="1600" dirty="0" smtClean="0">
                <a:latin typeface="Sylfaen" pitchFamily="18" charset="0"/>
              </a:rPr>
              <a:t>/</a:t>
            </a:r>
            <a:r>
              <a:rPr lang="cs-CZ" sz="1600" dirty="0" err="1" smtClean="0">
                <a:latin typeface="Sylfaen" pitchFamily="18" charset="0"/>
              </a:rPr>
              <a:t>havel.jpg</a:t>
            </a:r>
            <a:endParaRPr lang="cs-CZ" sz="16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0648"/>
            <a:ext cx="4824536" cy="100811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Absurdní drama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r="61025" b="81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096080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tx1"/>
                </a:solidFill>
                <a:latin typeface="Sylfaen" pitchFamily="18" charset="0"/>
              </a:rPr>
              <a:t>Absurdní drama</a:t>
            </a:r>
            <a:endParaRPr lang="es-ES" sz="48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z lat. </a:t>
            </a:r>
            <a:r>
              <a:rPr lang="cs-CZ" sz="2800" i="1" dirty="0" smtClean="0">
                <a:solidFill>
                  <a:schemeClr val="tx1"/>
                </a:solidFill>
              </a:rPr>
              <a:t>absurdus</a:t>
            </a:r>
            <a:r>
              <a:rPr lang="cs-CZ" sz="2800" dirty="0" smtClean="0">
                <a:solidFill>
                  <a:schemeClr val="tx1"/>
                </a:solidFill>
              </a:rPr>
              <a:t> nesmyslný, sluchu nepříjemný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hraje se od 50. let 20. století</a:t>
            </a:r>
            <a:endParaRPr lang="cs-CZ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zachycuje životní pocity </a:t>
            </a:r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bezmocného </a:t>
            </a:r>
            <a:r>
              <a:rPr lang="cs-CZ" sz="2800" dirty="0" smtClean="0">
                <a:solidFill>
                  <a:schemeClr val="tx1"/>
                </a:solidFill>
              </a:rPr>
              <a:t>č</a:t>
            </a:r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lověka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h</a:t>
            </a:r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 nemají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souvislý děj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postavy nejednají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logicky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plané tlachání znemožňuje dorozumění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hry jsou laděny tragicky nebo tragikomicky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h</a:t>
            </a:r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rají se často bez kulis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a</a:t>
            </a:r>
            <a:r>
              <a:rPr lang="cs-CZ" sz="2800" dirty="0" smtClean="0">
                <a:solidFill>
                  <a:schemeClr val="tx1"/>
                </a:solidFill>
              </a:rPr>
              <a:t>ntihrdinové </a:t>
            </a:r>
            <a:r>
              <a:rPr lang="cs-CZ" sz="2800" dirty="0" smtClean="0">
                <a:solidFill>
                  <a:schemeClr val="tx1"/>
                </a:solidFill>
              </a:rPr>
              <a:t>– </a:t>
            </a:r>
            <a:r>
              <a:rPr lang="cs-CZ" sz="2800" dirty="0" smtClean="0">
                <a:solidFill>
                  <a:schemeClr val="tx1"/>
                </a:solidFill>
              </a:rPr>
              <a:t>nemají žádné </a:t>
            </a:r>
            <a:r>
              <a:rPr lang="cs-CZ" sz="2800" dirty="0" smtClean="0">
                <a:solidFill>
                  <a:schemeClr val="tx1"/>
                </a:solidFill>
              </a:rPr>
              <a:t>schopnosti 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a </a:t>
            </a:r>
            <a:r>
              <a:rPr lang="cs-CZ" sz="2800" dirty="0" smtClean="0">
                <a:solidFill>
                  <a:schemeClr val="tx1"/>
                </a:solidFill>
              </a:rPr>
              <a:t>znalosti</a:t>
            </a:r>
            <a:endParaRPr lang="cs-CZ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sz="24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 cstate="print"/>
          <a:srcRect r="61025" b="81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539552" y="620688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4" cstate="print"/>
          <a:srcRect r="12947"/>
          <a:stretch>
            <a:fillRect/>
          </a:stretch>
        </p:blipFill>
        <p:spPr bwMode="auto">
          <a:xfrm>
            <a:off x="2699792" y="692696"/>
            <a:ext cx="172819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692696"/>
            <a:ext cx="165618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1" y="692696"/>
            <a:ext cx="164963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264" y="692696"/>
            <a:ext cx="1656184" cy="208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r="61025" b="81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latin typeface="Minya Nouvelle" pitchFamily="2" charset="0"/>
              </a:rPr>
              <a:t>	</a:t>
            </a:r>
            <a:endParaRPr lang="es-ES" b="1" dirty="0">
              <a:latin typeface="Minya Nouvelle" pitchFamily="2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716016" y="836712"/>
            <a:ext cx="4176464" cy="5332301"/>
          </a:xfrm>
        </p:spPr>
        <p:txBody>
          <a:bodyPr/>
          <a:lstStyle/>
          <a:p>
            <a:pPr algn="ctr"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Sylfaen" pitchFamily="18" charset="0"/>
              </a:rPr>
              <a:t>Samuel Beckett </a:t>
            </a:r>
          </a:p>
          <a:p>
            <a:pPr algn="ctr">
              <a:buNone/>
            </a:pPr>
            <a:r>
              <a:rPr lang="cs-CZ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Sylfaen" pitchFamily="18" charset="0"/>
              </a:rPr>
              <a:t>   (1906 – 1989)</a:t>
            </a:r>
          </a:p>
          <a:p>
            <a:pPr algn="ctr">
              <a:buNone/>
            </a:pPr>
            <a:endParaRPr lang="cs-CZ" dirty="0" smtClean="0">
              <a:solidFill>
                <a:schemeClr val="bg1"/>
              </a:solidFill>
              <a:latin typeface="Sylfaen" pitchFamily="18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Sylfaen" pitchFamily="18" charset="0"/>
              </a:rPr>
              <a:t>irský dramatik</a:t>
            </a:r>
          </a:p>
          <a:p>
            <a:r>
              <a:rPr lang="cs-CZ" dirty="0" smtClean="0">
                <a:solidFill>
                  <a:schemeClr val="bg1"/>
                </a:solidFill>
                <a:latin typeface="Sylfaen" pitchFamily="18" charset="0"/>
              </a:rPr>
              <a:t>za 2.sv. války se účastnil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Sylfaen" pitchFamily="18" charset="0"/>
              </a:rPr>
              <a:t>	odboje ve Francii</a:t>
            </a:r>
          </a:p>
          <a:p>
            <a:r>
              <a:rPr lang="cs-CZ" dirty="0" smtClean="0">
                <a:solidFill>
                  <a:schemeClr val="bg1"/>
                </a:solidFill>
                <a:latin typeface="Sylfaen" pitchFamily="18" charset="0"/>
              </a:rPr>
              <a:t>1969 – Nobelova cena</a:t>
            </a:r>
            <a:endParaRPr lang="cs-CZ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9" name="Zástupný symbol pro obsah 8" descr="becket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godot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12206"/>
          <a:stretch>
            <a:fillRect/>
          </a:stretch>
        </p:blipFill>
        <p:spPr bwMode="auto">
          <a:xfrm>
            <a:off x="0" y="50791"/>
            <a:ext cx="9144000" cy="680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08266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Sylfaen" pitchFamily="18" charset="0"/>
              </a:rPr>
              <a:t>Čekání na Godota</a:t>
            </a:r>
            <a:endParaRPr lang="cs-CZ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4896544" cy="44973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Dekorace: 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1 strom, venkovská cesta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</a:t>
            </a:r>
          </a:p>
          <a:p>
            <a:pPr>
              <a:buNone/>
            </a:pPr>
            <a:r>
              <a:rPr lang="cs-CZ" sz="2800" dirty="0" smtClean="0">
                <a:latin typeface="Sylfaen" pitchFamily="18" charset="0"/>
              </a:rPr>
              <a:t>	Tuláci Estragon a Vladimír čekají na Godota, který by měl změnit jejich životní osudy.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lfaen" pitchFamily="18" charset="0"/>
              </a:rPr>
              <a:t>Části hry</a:t>
            </a:r>
            <a:endParaRPr lang="cs-CZ" dirty="0">
              <a:solidFill>
                <a:schemeClr val="tx1"/>
              </a:solidFill>
              <a:latin typeface="Sylfae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1484784"/>
          <a:ext cx="842493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2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508104" y="332656"/>
            <a:ext cx="3635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Osoby: dva tuláci Estragon a Vladimír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Vlastní 3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00"/>
      </a:accent6>
      <a:hlink>
        <a:srgbClr val="000000"/>
      </a:hlink>
      <a:folHlink>
        <a:srgbClr val="FFFFFF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25">
  <a:themeElements>
    <a:clrScheme name="Motiv sady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Motiv48</Template>
  <TotalTime>720</TotalTime>
  <Words>178</Words>
  <Application>Microsoft Office PowerPoint</Application>
  <PresentationFormat>Předvádění na obrazovce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Diseño predeterminado</vt:lpstr>
      <vt:lpstr>Motiv25</vt:lpstr>
      <vt:lpstr>Adobe Acrobat Document</vt:lpstr>
      <vt:lpstr>Snímek 1</vt:lpstr>
      <vt:lpstr>Absurdní drama</vt:lpstr>
      <vt:lpstr>Absurdní drama</vt:lpstr>
      <vt:lpstr>Snímek 4</vt:lpstr>
      <vt:lpstr> </vt:lpstr>
      <vt:lpstr>Snímek 6</vt:lpstr>
      <vt:lpstr>Čekání na Godota</vt:lpstr>
      <vt:lpstr>Části hry</vt:lpstr>
      <vt:lpstr>Snímek 9</vt:lpstr>
      <vt:lpstr>Snímek 10</vt:lpstr>
      <vt:lpstr>Snímek 11</vt:lpstr>
      <vt:lpstr>Použité zdroje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karpiskovap</cp:lastModifiedBy>
  <cp:revision>40</cp:revision>
  <dcterms:created xsi:type="dcterms:W3CDTF">2010-05-23T14:28:12Z</dcterms:created>
  <dcterms:modified xsi:type="dcterms:W3CDTF">2012-05-04T10:05:32Z</dcterms:modified>
</cp:coreProperties>
</file>