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7" r:id="rId2"/>
    <p:sldId id="264" r:id="rId3"/>
    <p:sldId id="260" r:id="rId4"/>
    <p:sldId id="266" r:id="rId5"/>
    <p:sldId id="256" r:id="rId6"/>
    <p:sldId id="258" r:id="rId7"/>
    <p:sldId id="261" r:id="rId8"/>
    <p:sldId id="259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CD98D8-1968-46DE-B51B-3119EF111DB7}" type="doc">
      <dgm:prSet loTypeId="urn:microsoft.com/office/officeart/2005/8/layout/hierarchy3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cs-CZ"/>
        </a:p>
      </dgm:t>
    </dgm:pt>
    <dgm:pt modelId="{1A6CC6B6-0988-4DB0-9D01-969FC021D2B8}">
      <dgm:prSet phldrT="[Text]"/>
      <dgm:spPr>
        <a:gradFill rotWithShape="0">
          <a:gsLst>
            <a:gs pos="0">
              <a:srgbClr val="800000"/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bg1"/>
          </a:solidFill>
        </a:ln>
      </dgm:spPr>
      <dgm:t>
        <a:bodyPr/>
        <a:lstStyle/>
        <a:p>
          <a:r>
            <a: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Spisovatelé</a:t>
          </a:r>
          <a:endParaRPr lang="cs-CZ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BAAA2D-BB91-4E91-BE34-94AA6E2CB817}" type="parTrans" cxnId="{179DD42C-C813-4C6F-8929-4554B5F1B25C}">
      <dgm:prSet/>
      <dgm:spPr/>
      <dgm:t>
        <a:bodyPr/>
        <a:lstStyle/>
        <a:p>
          <a:endParaRPr lang="cs-CZ"/>
        </a:p>
      </dgm:t>
    </dgm:pt>
    <dgm:pt modelId="{F874D49A-1E41-42A2-BD05-006FB3A9B002}" type="sibTrans" cxnId="{179DD42C-C813-4C6F-8929-4554B5F1B25C}">
      <dgm:prSet/>
      <dgm:spPr/>
      <dgm:t>
        <a:bodyPr/>
        <a:lstStyle/>
        <a:p>
          <a:endParaRPr lang="cs-CZ"/>
        </a:p>
      </dgm:t>
    </dgm:pt>
    <dgm:pt modelId="{E98F3E22-3A69-4122-AC87-2F6F5133EDFC}">
      <dgm:prSet phldrT="[Text]"/>
      <dgm:spPr>
        <a:ln>
          <a:solidFill>
            <a:srgbClr val="800000"/>
          </a:solidFill>
        </a:ln>
      </dgm:spPr>
      <dgm:t>
        <a:bodyPr/>
        <a:lstStyle/>
        <a:p>
          <a:r>
            <a:rPr lang="cs-CZ" b="1" dirty="0" smtClean="0"/>
            <a:t>F. M. </a:t>
          </a:r>
          <a:r>
            <a:rPr lang="cs-CZ" b="1" dirty="0" err="1" smtClean="0"/>
            <a:t>Dostojevskij</a:t>
          </a:r>
          <a:endParaRPr lang="cs-CZ" b="1" dirty="0"/>
        </a:p>
      </dgm:t>
    </dgm:pt>
    <dgm:pt modelId="{642C9128-2772-4992-A4DB-7C64758DF263}" type="parTrans" cxnId="{5451ECB8-E21C-4E9E-AF39-6585C8257120}">
      <dgm:prSet/>
      <dgm:spPr>
        <a:ln>
          <a:solidFill>
            <a:srgbClr val="800000"/>
          </a:solidFill>
        </a:ln>
      </dgm:spPr>
      <dgm:t>
        <a:bodyPr/>
        <a:lstStyle/>
        <a:p>
          <a:endParaRPr lang="cs-CZ"/>
        </a:p>
      </dgm:t>
    </dgm:pt>
    <dgm:pt modelId="{682D7AA2-2632-47CC-AABF-F282BEA5FD52}" type="sibTrans" cxnId="{5451ECB8-E21C-4E9E-AF39-6585C8257120}">
      <dgm:prSet/>
      <dgm:spPr/>
      <dgm:t>
        <a:bodyPr/>
        <a:lstStyle/>
        <a:p>
          <a:endParaRPr lang="cs-CZ"/>
        </a:p>
      </dgm:t>
    </dgm:pt>
    <dgm:pt modelId="{4F563EA7-C917-4363-AA26-5CF78E450F79}">
      <dgm:prSet phldrT="[Text]"/>
      <dgm:spPr>
        <a:ln>
          <a:solidFill>
            <a:srgbClr val="800000"/>
          </a:solidFill>
        </a:ln>
      </dgm:spPr>
      <dgm:t>
        <a:bodyPr/>
        <a:lstStyle/>
        <a:p>
          <a:r>
            <a:rPr lang="cs-CZ" b="1" dirty="0" err="1" smtClean="0"/>
            <a:t>Franz</a:t>
          </a:r>
          <a:r>
            <a:rPr lang="cs-CZ" b="1" dirty="0" smtClean="0"/>
            <a:t> Kafka</a:t>
          </a:r>
          <a:endParaRPr lang="cs-CZ" b="1" dirty="0"/>
        </a:p>
      </dgm:t>
    </dgm:pt>
    <dgm:pt modelId="{1DB43755-0143-4E4C-9BB4-185AD24BD9AA}" type="parTrans" cxnId="{818C2C74-6133-49F1-86C6-A4488068114A}">
      <dgm:prSet/>
      <dgm:spPr>
        <a:ln>
          <a:solidFill>
            <a:srgbClr val="800000"/>
          </a:solidFill>
        </a:ln>
      </dgm:spPr>
      <dgm:t>
        <a:bodyPr/>
        <a:lstStyle/>
        <a:p>
          <a:endParaRPr lang="cs-CZ"/>
        </a:p>
      </dgm:t>
    </dgm:pt>
    <dgm:pt modelId="{23ED1F77-971D-48DF-BE66-7D7D00AB5902}" type="sibTrans" cxnId="{818C2C74-6133-49F1-86C6-A4488068114A}">
      <dgm:prSet/>
      <dgm:spPr/>
      <dgm:t>
        <a:bodyPr/>
        <a:lstStyle/>
        <a:p>
          <a:endParaRPr lang="cs-CZ"/>
        </a:p>
      </dgm:t>
    </dgm:pt>
    <dgm:pt modelId="{65123EF8-8794-4669-8573-3709788D2C1A}">
      <dgm:prSet phldrT="[Text]"/>
      <dgm:spPr>
        <a:gradFill rotWithShape="0">
          <a:gsLst>
            <a:gs pos="0">
              <a:srgbClr val="800000"/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bg1"/>
          </a:solidFill>
        </a:ln>
      </dgm:spPr>
      <dgm:t>
        <a:bodyPr/>
        <a:lstStyle/>
        <a:p>
          <a:r>
            <a: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Režiséři</a:t>
          </a:r>
          <a:endParaRPr lang="cs-CZ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DF3E25-E2FA-463C-BA20-14E720A3DCF6}" type="parTrans" cxnId="{136EBFBA-0853-4087-9EE5-48D6FF09C3EC}">
      <dgm:prSet/>
      <dgm:spPr/>
      <dgm:t>
        <a:bodyPr/>
        <a:lstStyle/>
        <a:p>
          <a:endParaRPr lang="cs-CZ"/>
        </a:p>
      </dgm:t>
    </dgm:pt>
    <dgm:pt modelId="{BC8DFCE2-0765-497E-A875-7BEFAF594309}" type="sibTrans" cxnId="{136EBFBA-0853-4087-9EE5-48D6FF09C3EC}">
      <dgm:prSet/>
      <dgm:spPr/>
      <dgm:t>
        <a:bodyPr/>
        <a:lstStyle/>
        <a:p>
          <a:endParaRPr lang="cs-CZ"/>
        </a:p>
      </dgm:t>
    </dgm:pt>
    <dgm:pt modelId="{BEB6F082-564F-463B-9957-3E46E8AFD9C6}">
      <dgm:prSet phldrT="[Text]"/>
      <dgm:spPr>
        <a:ln>
          <a:solidFill>
            <a:srgbClr val="800000"/>
          </a:solidFill>
        </a:ln>
      </dgm:spPr>
      <dgm:t>
        <a:bodyPr/>
        <a:lstStyle/>
        <a:p>
          <a:r>
            <a:rPr lang="cs-CZ" b="1" dirty="0" err="1" smtClean="0"/>
            <a:t>Ingmar</a:t>
          </a:r>
          <a:r>
            <a:rPr lang="cs-CZ" b="1" dirty="0" smtClean="0"/>
            <a:t> Bergman</a:t>
          </a:r>
          <a:endParaRPr lang="cs-CZ" b="1" dirty="0"/>
        </a:p>
      </dgm:t>
    </dgm:pt>
    <dgm:pt modelId="{0D34AB48-DCA0-495C-926A-80870F64F52F}" type="parTrans" cxnId="{F61585AB-8AFA-49FD-A83A-74D4304DFC37}">
      <dgm:prSet/>
      <dgm:spPr>
        <a:ln>
          <a:solidFill>
            <a:srgbClr val="800000"/>
          </a:solidFill>
        </a:ln>
      </dgm:spPr>
      <dgm:t>
        <a:bodyPr/>
        <a:lstStyle/>
        <a:p>
          <a:endParaRPr lang="cs-CZ"/>
        </a:p>
      </dgm:t>
    </dgm:pt>
    <dgm:pt modelId="{0DBD4536-8234-4F4F-8219-88B6082D3D09}" type="sibTrans" cxnId="{F61585AB-8AFA-49FD-A83A-74D4304DFC37}">
      <dgm:prSet/>
      <dgm:spPr/>
      <dgm:t>
        <a:bodyPr/>
        <a:lstStyle/>
        <a:p>
          <a:endParaRPr lang="cs-CZ"/>
        </a:p>
      </dgm:t>
    </dgm:pt>
    <dgm:pt modelId="{68B50EC8-B995-4674-A18E-E8AE100ACDE5}">
      <dgm:prSet phldrT="[Text]"/>
      <dgm:spPr>
        <a:ln>
          <a:solidFill>
            <a:srgbClr val="800000"/>
          </a:solidFill>
        </a:ln>
      </dgm:spPr>
      <dgm:t>
        <a:bodyPr/>
        <a:lstStyle/>
        <a:p>
          <a:r>
            <a:rPr lang="cs-CZ" b="1" dirty="0" smtClean="0"/>
            <a:t>J. P. </a:t>
          </a:r>
          <a:r>
            <a:rPr lang="cs-CZ" b="1" dirty="0" err="1" smtClean="0"/>
            <a:t>Sartre</a:t>
          </a:r>
          <a:endParaRPr lang="cs-CZ" b="1" dirty="0"/>
        </a:p>
      </dgm:t>
    </dgm:pt>
    <dgm:pt modelId="{390496A2-BF42-4923-BFCA-2CC72FD81D24}" type="parTrans" cxnId="{BE784571-5DC0-415E-9A2B-D26A5C0DD504}">
      <dgm:prSet/>
      <dgm:spPr>
        <a:ln>
          <a:solidFill>
            <a:srgbClr val="800000"/>
          </a:solidFill>
        </a:ln>
      </dgm:spPr>
      <dgm:t>
        <a:bodyPr/>
        <a:lstStyle/>
        <a:p>
          <a:endParaRPr lang="cs-CZ"/>
        </a:p>
      </dgm:t>
    </dgm:pt>
    <dgm:pt modelId="{4D1117E2-DF4B-46D1-8434-758131B7176D}" type="sibTrans" cxnId="{BE784571-5DC0-415E-9A2B-D26A5C0DD504}">
      <dgm:prSet/>
      <dgm:spPr/>
      <dgm:t>
        <a:bodyPr/>
        <a:lstStyle/>
        <a:p>
          <a:endParaRPr lang="cs-CZ"/>
        </a:p>
      </dgm:t>
    </dgm:pt>
    <dgm:pt modelId="{83DB83E3-3968-4BBB-A533-34BA0093AD6A}">
      <dgm:prSet phldrT="[Text]"/>
      <dgm:spPr>
        <a:ln>
          <a:solidFill>
            <a:srgbClr val="800000"/>
          </a:solidFill>
        </a:ln>
      </dgm:spPr>
      <dgm:t>
        <a:bodyPr/>
        <a:lstStyle/>
        <a:p>
          <a:r>
            <a:rPr lang="cs-CZ" b="1" dirty="0" smtClean="0"/>
            <a:t>Andrej </a:t>
          </a:r>
          <a:r>
            <a:rPr lang="cs-CZ" b="1" dirty="0" err="1" smtClean="0"/>
            <a:t>Tarkovskij</a:t>
          </a:r>
          <a:endParaRPr lang="cs-CZ" b="1" dirty="0"/>
        </a:p>
      </dgm:t>
    </dgm:pt>
    <dgm:pt modelId="{E36FED00-CDC4-4FC8-A18C-10D44A856A3F}" type="parTrans" cxnId="{334D7DCD-74F6-45D3-8480-C965A6B249B3}">
      <dgm:prSet/>
      <dgm:spPr>
        <a:ln>
          <a:solidFill>
            <a:srgbClr val="800000"/>
          </a:solidFill>
        </a:ln>
      </dgm:spPr>
      <dgm:t>
        <a:bodyPr/>
        <a:lstStyle/>
        <a:p>
          <a:endParaRPr lang="cs-CZ"/>
        </a:p>
      </dgm:t>
    </dgm:pt>
    <dgm:pt modelId="{4ACB363F-B736-48AC-9A5A-2A150B3C33E6}" type="sibTrans" cxnId="{334D7DCD-74F6-45D3-8480-C965A6B249B3}">
      <dgm:prSet/>
      <dgm:spPr/>
      <dgm:t>
        <a:bodyPr/>
        <a:lstStyle/>
        <a:p>
          <a:endParaRPr lang="cs-CZ"/>
        </a:p>
      </dgm:t>
    </dgm:pt>
    <dgm:pt modelId="{328D722B-408E-4A6A-8360-650C46659A4B}" type="pres">
      <dgm:prSet presAssocID="{82CD98D8-1968-46DE-B51B-3119EF111DB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0305663A-046F-42EF-8339-862215D18BD5}" type="pres">
      <dgm:prSet presAssocID="{1A6CC6B6-0988-4DB0-9D01-969FC021D2B8}" presName="root" presStyleCnt="0"/>
      <dgm:spPr/>
    </dgm:pt>
    <dgm:pt modelId="{EF08045F-BD24-4A51-B6FF-34BAD05EE10D}" type="pres">
      <dgm:prSet presAssocID="{1A6CC6B6-0988-4DB0-9D01-969FC021D2B8}" presName="rootComposite" presStyleCnt="0"/>
      <dgm:spPr/>
    </dgm:pt>
    <dgm:pt modelId="{1BB8FBE0-1EEE-4E7F-BCFC-E6219C40A358}" type="pres">
      <dgm:prSet presAssocID="{1A6CC6B6-0988-4DB0-9D01-969FC021D2B8}" presName="rootText" presStyleLbl="node1" presStyleIdx="0" presStyleCnt="2"/>
      <dgm:spPr/>
      <dgm:t>
        <a:bodyPr/>
        <a:lstStyle/>
        <a:p>
          <a:endParaRPr lang="cs-CZ"/>
        </a:p>
      </dgm:t>
    </dgm:pt>
    <dgm:pt modelId="{31FB5EE0-4257-4F91-8D1B-2F058E90D298}" type="pres">
      <dgm:prSet presAssocID="{1A6CC6B6-0988-4DB0-9D01-969FC021D2B8}" presName="rootConnector" presStyleLbl="node1" presStyleIdx="0" presStyleCnt="2"/>
      <dgm:spPr/>
      <dgm:t>
        <a:bodyPr/>
        <a:lstStyle/>
        <a:p>
          <a:endParaRPr lang="cs-CZ"/>
        </a:p>
      </dgm:t>
    </dgm:pt>
    <dgm:pt modelId="{1410E2D4-C97C-451B-AF58-D96B625C9B69}" type="pres">
      <dgm:prSet presAssocID="{1A6CC6B6-0988-4DB0-9D01-969FC021D2B8}" presName="childShape" presStyleCnt="0"/>
      <dgm:spPr/>
    </dgm:pt>
    <dgm:pt modelId="{6D4F72F5-360B-44F4-A44C-144C155ECBC5}" type="pres">
      <dgm:prSet presAssocID="{642C9128-2772-4992-A4DB-7C64758DF263}" presName="Name13" presStyleLbl="parChTrans1D2" presStyleIdx="0" presStyleCnt="5"/>
      <dgm:spPr/>
      <dgm:t>
        <a:bodyPr/>
        <a:lstStyle/>
        <a:p>
          <a:endParaRPr lang="cs-CZ"/>
        </a:p>
      </dgm:t>
    </dgm:pt>
    <dgm:pt modelId="{F3ADF2C0-3679-4242-90FF-4633B5E85D14}" type="pres">
      <dgm:prSet presAssocID="{E98F3E22-3A69-4122-AC87-2F6F5133EDFC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16097D-E1DF-4F9B-8CA4-AAD3ADAD7FCA}" type="pres">
      <dgm:prSet presAssocID="{1DB43755-0143-4E4C-9BB4-185AD24BD9AA}" presName="Name13" presStyleLbl="parChTrans1D2" presStyleIdx="1" presStyleCnt="5"/>
      <dgm:spPr/>
      <dgm:t>
        <a:bodyPr/>
        <a:lstStyle/>
        <a:p>
          <a:endParaRPr lang="cs-CZ"/>
        </a:p>
      </dgm:t>
    </dgm:pt>
    <dgm:pt modelId="{7724784D-F61A-4CE1-A7E9-8F8D750762EA}" type="pres">
      <dgm:prSet presAssocID="{4F563EA7-C917-4363-AA26-5CF78E450F79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9223FE-1E08-4BBD-9B50-2F044E15B23C}" type="pres">
      <dgm:prSet presAssocID="{390496A2-BF42-4923-BFCA-2CC72FD81D24}" presName="Name13" presStyleLbl="parChTrans1D2" presStyleIdx="2" presStyleCnt="5"/>
      <dgm:spPr/>
      <dgm:t>
        <a:bodyPr/>
        <a:lstStyle/>
        <a:p>
          <a:endParaRPr lang="cs-CZ"/>
        </a:p>
      </dgm:t>
    </dgm:pt>
    <dgm:pt modelId="{680727C0-0337-4060-B9BA-B301C34612A5}" type="pres">
      <dgm:prSet presAssocID="{68B50EC8-B995-4674-A18E-E8AE100ACDE5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B825C5-AF9E-4FA9-9BF7-651B18A191AB}" type="pres">
      <dgm:prSet presAssocID="{65123EF8-8794-4669-8573-3709788D2C1A}" presName="root" presStyleCnt="0"/>
      <dgm:spPr/>
    </dgm:pt>
    <dgm:pt modelId="{53B3F892-E17C-4BA0-A3D1-172464E486A0}" type="pres">
      <dgm:prSet presAssocID="{65123EF8-8794-4669-8573-3709788D2C1A}" presName="rootComposite" presStyleCnt="0"/>
      <dgm:spPr/>
    </dgm:pt>
    <dgm:pt modelId="{6FF1EA65-B024-4BEA-9042-6D16C6876B1B}" type="pres">
      <dgm:prSet presAssocID="{65123EF8-8794-4669-8573-3709788D2C1A}" presName="rootText" presStyleLbl="node1" presStyleIdx="1" presStyleCnt="2"/>
      <dgm:spPr/>
      <dgm:t>
        <a:bodyPr/>
        <a:lstStyle/>
        <a:p>
          <a:endParaRPr lang="cs-CZ"/>
        </a:p>
      </dgm:t>
    </dgm:pt>
    <dgm:pt modelId="{83B399FC-A74B-4633-94C4-5301D1BCB38C}" type="pres">
      <dgm:prSet presAssocID="{65123EF8-8794-4669-8573-3709788D2C1A}" presName="rootConnector" presStyleLbl="node1" presStyleIdx="1" presStyleCnt="2"/>
      <dgm:spPr/>
      <dgm:t>
        <a:bodyPr/>
        <a:lstStyle/>
        <a:p>
          <a:endParaRPr lang="cs-CZ"/>
        </a:p>
      </dgm:t>
    </dgm:pt>
    <dgm:pt modelId="{4974C927-E1A5-4114-A124-016A0B988D01}" type="pres">
      <dgm:prSet presAssocID="{65123EF8-8794-4669-8573-3709788D2C1A}" presName="childShape" presStyleCnt="0"/>
      <dgm:spPr/>
    </dgm:pt>
    <dgm:pt modelId="{C5423086-703B-4788-A59A-7E43279D20BA}" type="pres">
      <dgm:prSet presAssocID="{0D34AB48-DCA0-495C-926A-80870F64F52F}" presName="Name13" presStyleLbl="parChTrans1D2" presStyleIdx="3" presStyleCnt="5"/>
      <dgm:spPr/>
      <dgm:t>
        <a:bodyPr/>
        <a:lstStyle/>
        <a:p>
          <a:endParaRPr lang="cs-CZ"/>
        </a:p>
      </dgm:t>
    </dgm:pt>
    <dgm:pt modelId="{FAB1ACD5-5FC3-421D-80E9-FE62A15F4FBD}" type="pres">
      <dgm:prSet presAssocID="{BEB6F082-564F-463B-9957-3E46E8AFD9C6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F99433-C994-414E-A602-3F77BBE6A776}" type="pres">
      <dgm:prSet presAssocID="{E36FED00-CDC4-4FC8-A18C-10D44A856A3F}" presName="Name13" presStyleLbl="parChTrans1D2" presStyleIdx="4" presStyleCnt="5"/>
      <dgm:spPr/>
      <dgm:t>
        <a:bodyPr/>
        <a:lstStyle/>
        <a:p>
          <a:endParaRPr lang="cs-CZ"/>
        </a:p>
      </dgm:t>
    </dgm:pt>
    <dgm:pt modelId="{E5D0684A-169A-4A29-8EBB-2D5B94ADD56F}" type="pres">
      <dgm:prSet presAssocID="{83DB83E3-3968-4BBB-A533-34BA0093AD6A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4EB8C22-691C-4241-A2EA-68DF8D7399DF}" type="presOf" srcId="{4F563EA7-C917-4363-AA26-5CF78E450F79}" destId="{7724784D-F61A-4CE1-A7E9-8F8D750762EA}" srcOrd="0" destOrd="0" presId="urn:microsoft.com/office/officeart/2005/8/layout/hierarchy3"/>
    <dgm:cxn modelId="{CDA7D363-7FF1-47F7-BA5B-3A87264FB85D}" type="presOf" srcId="{0D34AB48-DCA0-495C-926A-80870F64F52F}" destId="{C5423086-703B-4788-A59A-7E43279D20BA}" srcOrd="0" destOrd="0" presId="urn:microsoft.com/office/officeart/2005/8/layout/hierarchy3"/>
    <dgm:cxn modelId="{9259D65B-08CC-4814-A252-94D7BB07C147}" type="presOf" srcId="{65123EF8-8794-4669-8573-3709788D2C1A}" destId="{83B399FC-A74B-4633-94C4-5301D1BCB38C}" srcOrd="1" destOrd="0" presId="urn:microsoft.com/office/officeart/2005/8/layout/hierarchy3"/>
    <dgm:cxn modelId="{5451ECB8-E21C-4E9E-AF39-6585C8257120}" srcId="{1A6CC6B6-0988-4DB0-9D01-969FC021D2B8}" destId="{E98F3E22-3A69-4122-AC87-2F6F5133EDFC}" srcOrd="0" destOrd="0" parTransId="{642C9128-2772-4992-A4DB-7C64758DF263}" sibTransId="{682D7AA2-2632-47CC-AABF-F282BEA5FD52}"/>
    <dgm:cxn modelId="{D581D489-5789-42D8-B592-E2A3F62D8430}" type="presOf" srcId="{1A6CC6B6-0988-4DB0-9D01-969FC021D2B8}" destId="{31FB5EE0-4257-4F91-8D1B-2F058E90D298}" srcOrd="1" destOrd="0" presId="urn:microsoft.com/office/officeart/2005/8/layout/hierarchy3"/>
    <dgm:cxn modelId="{334D7DCD-74F6-45D3-8480-C965A6B249B3}" srcId="{65123EF8-8794-4669-8573-3709788D2C1A}" destId="{83DB83E3-3968-4BBB-A533-34BA0093AD6A}" srcOrd="1" destOrd="0" parTransId="{E36FED00-CDC4-4FC8-A18C-10D44A856A3F}" sibTransId="{4ACB363F-B736-48AC-9A5A-2A150B3C33E6}"/>
    <dgm:cxn modelId="{FB71B322-6495-499C-A750-05EAD6DEA138}" type="presOf" srcId="{83DB83E3-3968-4BBB-A533-34BA0093AD6A}" destId="{E5D0684A-169A-4A29-8EBB-2D5B94ADD56F}" srcOrd="0" destOrd="0" presId="urn:microsoft.com/office/officeart/2005/8/layout/hierarchy3"/>
    <dgm:cxn modelId="{F61585AB-8AFA-49FD-A83A-74D4304DFC37}" srcId="{65123EF8-8794-4669-8573-3709788D2C1A}" destId="{BEB6F082-564F-463B-9957-3E46E8AFD9C6}" srcOrd="0" destOrd="0" parTransId="{0D34AB48-DCA0-495C-926A-80870F64F52F}" sibTransId="{0DBD4536-8234-4F4F-8219-88B6082D3D09}"/>
    <dgm:cxn modelId="{828EE65B-D81A-4934-911F-E88B0F8932E2}" type="presOf" srcId="{642C9128-2772-4992-A4DB-7C64758DF263}" destId="{6D4F72F5-360B-44F4-A44C-144C155ECBC5}" srcOrd="0" destOrd="0" presId="urn:microsoft.com/office/officeart/2005/8/layout/hierarchy3"/>
    <dgm:cxn modelId="{E7F5C388-757F-49F8-9E9F-2B4D26650F47}" type="presOf" srcId="{1A6CC6B6-0988-4DB0-9D01-969FC021D2B8}" destId="{1BB8FBE0-1EEE-4E7F-BCFC-E6219C40A358}" srcOrd="0" destOrd="0" presId="urn:microsoft.com/office/officeart/2005/8/layout/hierarchy3"/>
    <dgm:cxn modelId="{94441C45-F632-4BCE-B165-A537B4A882A5}" type="presOf" srcId="{390496A2-BF42-4923-BFCA-2CC72FD81D24}" destId="{719223FE-1E08-4BBD-9B50-2F044E15B23C}" srcOrd="0" destOrd="0" presId="urn:microsoft.com/office/officeart/2005/8/layout/hierarchy3"/>
    <dgm:cxn modelId="{3EBB7C72-B95B-4B88-AC28-A5594DC4B5AC}" type="presOf" srcId="{68B50EC8-B995-4674-A18E-E8AE100ACDE5}" destId="{680727C0-0337-4060-B9BA-B301C34612A5}" srcOrd="0" destOrd="0" presId="urn:microsoft.com/office/officeart/2005/8/layout/hierarchy3"/>
    <dgm:cxn modelId="{818C2C74-6133-49F1-86C6-A4488068114A}" srcId="{1A6CC6B6-0988-4DB0-9D01-969FC021D2B8}" destId="{4F563EA7-C917-4363-AA26-5CF78E450F79}" srcOrd="1" destOrd="0" parTransId="{1DB43755-0143-4E4C-9BB4-185AD24BD9AA}" sibTransId="{23ED1F77-971D-48DF-BE66-7D7D00AB5902}"/>
    <dgm:cxn modelId="{BE784571-5DC0-415E-9A2B-D26A5C0DD504}" srcId="{1A6CC6B6-0988-4DB0-9D01-969FC021D2B8}" destId="{68B50EC8-B995-4674-A18E-E8AE100ACDE5}" srcOrd="2" destOrd="0" parTransId="{390496A2-BF42-4923-BFCA-2CC72FD81D24}" sibTransId="{4D1117E2-DF4B-46D1-8434-758131B7176D}"/>
    <dgm:cxn modelId="{3ACA9D93-1059-4FDE-B1D3-D2C83E8082BB}" type="presOf" srcId="{65123EF8-8794-4669-8573-3709788D2C1A}" destId="{6FF1EA65-B024-4BEA-9042-6D16C6876B1B}" srcOrd="0" destOrd="0" presId="urn:microsoft.com/office/officeart/2005/8/layout/hierarchy3"/>
    <dgm:cxn modelId="{179DD42C-C813-4C6F-8929-4554B5F1B25C}" srcId="{82CD98D8-1968-46DE-B51B-3119EF111DB7}" destId="{1A6CC6B6-0988-4DB0-9D01-969FC021D2B8}" srcOrd="0" destOrd="0" parTransId="{E7BAAA2D-BB91-4E91-BE34-94AA6E2CB817}" sibTransId="{F874D49A-1E41-42A2-BD05-006FB3A9B002}"/>
    <dgm:cxn modelId="{2C531BAA-1F74-4F36-A51A-55E3F648F6A7}" type="presOf" srcId="{E98F3E22-3A69-4122-AC87-2F6F5133EDFC}" destId="{F3ADF2C0-3679-4242-90FF-4633B5E85D14}" srcOrd="0" destOrd="0" presId="urn:microsoft.com/office/officeart/2005/8/layout/hierarchy3"/>
    <dgm:cxn modelId="{A1D2F04A-D036-4EA2-8585-9B3B43D75B2F}" type="presOf" srcId="{E36FED00-CDC4-4FC8-A18C-10D44A856A3F}" destId="{A5F99433-C994-414E-A602-3F77BBE6A776}" srcOrd="0" destOrd="0" presId="urn:microsoft.com/office/officeart/2005/8/layout/hierarchy3"/>
    <dgm:cxn modelId="{A062FAE3-0F9B-4752-8D65-3C44D61B0FD3}" type="presOf" srcId="{82CD98D8-1968-46DE-B51B-3119EF111DB7}" destId="{328D722B-408E-4A6A-8360-650C46659A4B}" srcOrd="0" destOrd="0" presId="urn:microsoft.com/office/officeart/2005/8/layout/hierarchy3"/>
    <dgm:cxn modelId="{136EBFBA-0853-4087-9EE5-48D6FF09C3EC}" srcId="{82CD98D8-1968-46DE-B51B-3119EF111DB7}" destId="{65123EF8-8794-4669-8573-3709788D2C1A}" srcOrd="1" destOrd="0" parTransId="{8BDF3E25-E2FA-463C-BA20-14E720A3DCF6}" sibTransId="{BC8DFCE2-0765-497E-A875-7BEFAF594309}"/>
    <dgm:cxn modelId="{93DAF0C9-3414-4F83-9DFA-6D7952E43013}" type="presOf" srcId="{1DB43755-0143-4E4C-9BB4-185AD24BD9AA}" destId="{E416097D-E1DF-4F9B-8CA4-AAD3ADAD7FCA}" srcOrd="0" destOrd="0" presId="urn:microsoft.com/office/officeart/2005/8/layout/hierarchy3"/>
    <dgm:cxn modelId="{03C4E47A-9DF9-4359-8491-359A5F9046FD}" type="presOf" srcId="{BEB6F082-564F-463B-9957-3E46E8AFD9C6}" destId="{FAB1ACD5-5FC3-421D-80E9-FE62A15F4FBD}" srcOrd="0" destOrd="0" presId="urn:microsoft.com/office/officeart/2005/8/layout/hierarchy3"/>
    <dgm:cxn modelId="{113239F7-ACA7-4701-ACFE-D00F40BD6F5C}" type="presParOf" srcId="{328D722B-408E-4A6A-8360-650C46659A4B}" destId="{0305663A-046F-42EF-8339-862215D18BD5}" srcOrd="0" destOrd="0" presId="urn:microsoft.com/office/officeart/2005/8/layout/hierarchy3"/>
    <dgm:cxn modelId="{241BFA52-E397-4DEE-B1FF-8671C9FA1997}" type="presParOf" srcId="{0305663A-046F-42EF-8339-862215D18BD5}" destId="{EF08045F-BD24-4A51-B6FF-34BAD05EE10D}" srcOrd="0" destOrd="0" presId="urn:microsoft.com/office/officeart/2005/8/layout/hierarchy3"/>
    <dgm:cxn modelId="{CEA94B97-597B-42E2-979E-5BBE1F4961BB}" type="presParOf" srcId="{EF08045F-BD24-4A51-B6FF-34BAD05EE10D}" destId="{1BB8FBE0-1EEE-4E7F-BCFC-E6219C40A358}" srcOrd="0" destOrd="0" presId="urn:microsoft.com/office/officeart/2005/8/layout/hierarchy3"/>
    <dgm:cxn modelId="{DA6A5C1D-48CE-428F-A046-E59772F76983}" type="presParOf" srcId="{EF08045F-BD24-4A51-B6FF-34BAD05EE10D}" destId="{31FB5EE0-4257-4F91-8D1B-2F058E90D298}" srcOrd="1" destOrd="0" presId="urn:microsoft.com/office/officeart/2005/8/layout/hierarchy3"/>
    <dgm:cxn modelId="{EDF80761-23ED-4C55-9975-B2AF44023660}" type="presParOf" srcId="{0305663A-046F-42EF-8339-862215D18BD5}" destId="{1410E2D4-C97C-451B-AF58-D96B625C9B69}" srcOrd="1" destOrd="0" presId="urn:microsoft.com/office/officeart/2005/8/layout/hierarchy3"/>
    <dgm:cxn modelId="{292AE1CD-FA72-40BB-B7F3-5A5C8717F420}" type="presParOf" srcId="{1410E2D4-C97C-451B-AF58-D96B625C9B69}" destId="{6D4F72F5-360B-44F4-A44C-144C155ECBC5}" srcOrd="0" destOrd="0" presId="urn:microsoft.com/office/officeart/2005/8/layout/hierarchy3"/>
    <dgm:cxn modelId="{ED08A3CB-929F-4491-98D1-C7D203418094}" type="presParOf" srcId="{1410E2D4-C97C-451B-AF58-D96B625C9B69}" destId="{F3ADF2C0-3679-4242-90FF-4633B5E85D14}" srcOrd="1" destOrd="0" presId="urn:microsoft.com/office/officeart/2005/8/layout/hierarchy3"/>
    <dgm:cxn modelId="{18191241-5F27-4BD0-914A-BAFBA016AC1C}" type="presParOf" srcId="{1410E2D4-C97C-451B-AF58-D96B625C9B69}" destId="{E416097D-E1DF-4F9B-8CA4-AAD3ADAD7FCA}" srcOrd="2" destOrd="0" presId="urn:microsoft.com/office/officeart/2005/8/layout/hierarchy3"/>
    <dgm:cxn modelId="{67FE9F5A-C750-4953-9B41-A29C17B697F6}" type="presParOf" srcId="{1410E2D4-C97C-451B-AF58-D96B625C9B69}" destId="{7724784D-F61A-4CE1-A7E9-8F8D750762EA}" srcOrd="3" destOrd="0" presId="urn:microsoft.com/office/officeart/2005/8/layout/hierarchy3"/>
    <dgm:cxn modelId="{FBD4A35A-08C9-461B-A246-6CB9466D4169}" type="presParOf" srcId="{1410E2D4-C97C-451B-AF58-D96B625C9B69}" destId="{719223FE-1E08-4BBD-9B50-2F044E15B23C}" srcOrd="4" destOrd="0" presId="urn:microsoft.com/office/officeart/2005/8/layout/hierarchy3"/>
    <dgm:cxn modelId="{5BCD2DFF-29DB-43AA-A9A9-21122B77BBEE}" type="presParOf" srcId="{1410E2D4-C97C-451B-AF58-D96B625C9B69}" destId="{680727C0-0337-4060-B9BA-B301C34612A5}" srcOrd="5" destOrd="0" presId="urn:microsoft.com/office/officeart/2005/8/layout/hierarchy3"/>
    <dgm:cxn modelId="{7246C1C1-1459-49BC-984D-41775D25DDC7}" type="presParOf" srcId="{328D722B-408E-4A6A-8360-650C46659A4B}" destId="{B5B825C5-AF9E-4FA9-9BF7-651B18A191AB}" srcOrd="1" destOrd="0" presId="urn:microsoft.com/office/officeart/2005/8/layout/hierarchy3"/>
    <dgm:cxn modelId="{144F0435-66D9-441A-A81B-96B88043C606}" type="presParOf" srcId="{B5B825C5-AF9E-4FA9-9BF7-651B18A191AB}" destId="{53B3F892-E17C-4BA0-A3D1-172464E486A0}" srcOrd="0" destOrd="0" presId="urn:microsoft.com/office/officeart/2005/8/layout/hierarchy3"/>
    <dgm:cxn modelId="{EFFBA604-BCFE-4A01-A33F-045E41F1D1CA}" type="presParOf" srcId="{53B3F892-E17C-4BA0-A3D1-172464E486A0}" destId="{6FF1EA65-B024-4BEA-9042-6D16C6876B1B}" srcOrd="0" destOrd="0" presId="urn:microsoft.com/office/officeart/2005/8/layout/hierarchy3"/>
    <dgm:cxn modelId="{3FB0C1B7-2CC8-46EC-BEFB-1EEA504863A6}" type="presParOf" srcId="{53B3F892-E17C-4BA0-A3D1-172464E486A0}" destId="{83B399FC-A74B-4633-94C4-5301D1BCB38C}" srcOrd="1" destOrd="0" presId="urn:microsoft.com/office/officeart/2005/8/layout/hierarchy3"/>
    <dgm:cxn modelId="{9CC3C16F-7A19-4981-9AA4-E109135D0233}" type="presParOf" srcId="{B5B825C5-AF9E-4FA9-9BF7-651B18A191AB}" destId="{4974C927-E1A5-4114-A124-016A0B988D01}" srcOrd="1" destOrd="0" presId="urn:microsoft.com/office/officeart/2005/8/layout/hierarchy3"/>
    <dgm:cxn modelId="{5140E16E-4853-4BB9-9757-B35E04B04F19}" type="presParOf" srcId="{4974C927-E1A5-4114-A124-016A0B988D01}" destId="{C5423086-703B-4788-A59A-7E43279D20BA}" srcOrd="0" destOrd="0" presId="urn:microsoft.com/office/officeart/2005/8/layout/hierarchy3"/>
    <dgm:cxn modelId="{ED7CE9D6-E063-43DA-9FED-40E8F51F70B4}" type="presParOf" srcId="{4974C927-E1A5-4114-A124-016A0B988D01}" destId="{FAB1ACD5-5FC3-421D-80E9-FE62A15F4FBD}" srcOrd="1" destOrd="0" presId="urn:microsoft.com/office/officeart/2005/8/layout/hierarchy3"/>
    <dgm:cxn modelId="{C821FD16-0299-45AA-A28C-B467DC90BC30}" type="presParOf" srcId="{4974C927-E1A5-4114-A124-016A0B988D01}" destId="{A5F99433-C994-414E-A602-3F77BBE6A776}" srcOrd="2" destOrd="0" presId="urn:microsoft.com/office/officeart/2005/8/layout/hierarchy3"/>
    <dgm:cxn modelId="{17711F2D-C3CC-41FB-9412-36865CB94FF2}" type="presParOf" srcId="{4974C927-E1A5-4114-A124-016A0B988D01}" destId="{E5D0684A-169A-4A29-8EBB-2D5B94ADD56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FDEDF7-E834-4937-AF81-5E188D274314}" type="doc">
      <dgm:prSet loTypeId="urn:microsoft.com/office/officeart/2005/8/layout/vList2" loCatId="list" qsTypeId="urn:microsoft.com/office/officeart/2005/8/quickstyle/3d4" qsCatId="3D" csTypeId="urn:microsoft.com/office/officeart/2005/8/colors/accent6_1" csCatId="accent6" phldr="1"/>
      <dgm:spPr/>
      <dgm:t>
        <a:bodyPr/>
        <a:lstStyle/>
        <a:p>
          <a:endParaRPr lang="cs-CZ"/>
        </a:p>
      </dgm:t>
    </dgm:pt>
    <dgm:pt modelId="{8416686F-64A4-4554-88B8-63F5566BF161}">
      <dgm:prSet phldrT="[Text]" custT="1"/>
      <dgm:spPr/>
      <dgm:t>
        <a:bodyPr/>
        <a:lstStyle/>
        <a:p>
          <a:r>
            <a:rPr lang="cs-CZ" sz="2200" b="1" dirty="0" smtClean="0"/>
            <a:t>Svoboda jiného je hranicí mé </a:t>
          </a:r>
          <a:r>
            <a:rPr lang="cs-CZ" sz="2200" b="1" dirty="0" smtClean="0"/>
            <a:t>svobody.</a:t>
          </a:r>
          <a:endParaRPr lang="cs-CZ" sz="2200" b="1" dirty="0"/>
        </a:p>
      </dgm:t>
    </dgm:pt>
    <dgm:pt modelId="{A9B606F7-7224-4FA7-81AA-7138335F19BE}" type="parTrans" cxnId="{9A8567F5-BCE9-4FD5-B0D1-CE65A1A711B6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72D7B52E-AC08-4FCE-9A66-38CB8B0E09BB}" type="sibTrans" cxnId="{9A8567F5-BCE9-4FD5-B0D1-CE65A1A711B6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CC0AB3C-6239-4A51-A3AD-33A2DC31DA0E}">
      <dgm:prSet custT="1"/>
      <dgm:spPr/>
      <dgm:t>
        <a:bodyPr/>
        <a:lstStyle/>
        <a:p>
          <a:r>
            <a:rPr lang="cs-CZ" sz="2200" b="1" dirty="0" smtClean="0"/>
            <a:t>Mám zodpovědnost za sebe i za </a:t>
          </a:r>
          <a:r>
            <a:rPr lang="cs-CZ" sz="2200" b="1" dirty="0" smtClean="0"/>
            <a:t>druhé.</a:t>
          </a:r>
          <a:endParaRPr lang="cs-CZ" sz="2200" b="1" dirty="0" smtClean="0"/>
        </a:p>
      </dgm:t>
    </dgm:pt>
    <dgm:pt modelId="{A9E99D76-E002-4879-9FFB-594B27231BD3}" type="parTrans" cxnId="{DE517448-7C8F-40DC-85C6-A4A4E9059B8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2742AD2E-95E9-414B-901F-FDB6A404B0CE}" type="sibTrans" cxnId="{DE517448-7C8F-40DC-85C6-A4A4E9059B8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C7E75C90-5911-4659-8DF2-CBDBF1EC0CC7}">
      <dgm:prSet custT="1"/>
      <dgm:spPr/>
      <dgm:t>
        <a:bodyPr/>
        <a:lstStyle/>
        <a:p>
          <a:r>
            <a:rPr lang="cs-CZ" sz="2200" b="1" dirty="0" smtClean="0"/>
            <a:t>Mezní situace – smrt někoho blízkého, pocity viny a studu</a:t>
          </a:r>
        </a:p>
      </dgm:t>
    </dgm:pt>
    <dgm:pt modelId="{2DE8E221-207B-47CE-92E8-E6F82BBDFEBC}" type="parTrans" cxnId="{865E8E66-C7DB-44D6-9C4B-E433E55908FE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462BDBCE-F599-4772-BFC3-1F0F2CA35951}" type="sibTrans" cxnId="{865E8E66-C7DB-44D6-9C4B-E433E55908FE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55AB7F86-62CC-4B6F-98E1-A40CE1C758A9}">
      <dgm:prSet custT="1"/>
      <dgm:spPr/>
      <dgm:t>
        <a:bodyPr/>
        <a:lstStyle/>
        <a:p>
          <a:r>
            <a:rPr lang="cs-CZ" sz="2200" b="1" dirty="0" smtClean="0"/>
            <a:t>Člověk přichází na svět, existuje, učiní se tím, čím se sám učinit chce.</a:t>
          </a:r>
        </a:p>
      </dgm:t>
    </dgm:pt>
    <dgm:pt modelId="{6BAE17EC-5273-4D18-A3CE-F7B6BBC3733C}" type="parTrans" cxnId="{D50BBDC4-70EB-47E5-8978-7737D26E7CD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9BFDAAE0-28CC-4490-A080-064A9AB932B3}" type="sibTrans" cxnId="{D50BBDC4-70EB-47E5-8978-7737D26E7CD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743BEB25-30B3-4B27-A573-DA4B7093DFD0}">
      <dgm:prSet custT="1"/>
      <dgm:spPr/>
      <dgm:t>
        <a:bodyPr/>
        <a:lstStyle/>
        <a:p>
          <a:r>
            <a:rPr lang="cs-CZ" sz="2200" b="1" dirty="0" smtClean="0"/>
            <a:t>Jsme vrženi do světa, aniž jsme chtěli.</a:t>
          </a:r>
        </a:p>
      </dgm:t>
    </dgm:pt>
    <dgm:pt modelId="{078E7A63-E8B7-453B-8C78-A89D0029ECB1}" type="parTrans" cxnId="{90282E17-4224-4A19-942A-159185F351F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BDB507A3-94E5-4EC9-A8F9-27B5511A5574}" type="sibTrans" cxnId="{90282E17-4224-4A19-942A-159185F351F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24190A7-5865-40A5-866F-9B7BC084B22B}">
      <dgm:prSet custT="1"/>
      <dgm:spPr/>
      <dgm:t>
        <a:bodyPr/>
        <a:lstStyle/>
        <a:p>
          <a:r>
            <a:rPr lang="cs-CZ" sz="2200" b="1" dirty="0" smtClean="0"/>
            <a:t>Život je absurdní.</a:t>
          </a:r>
        </a:p>
      </dgm:t>
    </dgm:pt>
    <dgm:pt modelId="{539F827F-77B9-48E8-AFE9-36BAE9813941}" type="parTrans" cxnId="{47B07917-BC83-41AA-89A4-7A3F31D5C9E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330302EB-A28D-4D17-B703-9CA5A7B99450}" type="sibTrans" cxnId="{47B07917-BC83-41AA-89A4-7A3F31D5C9E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45B209DD-3392-4913-AA54-43C3A1AB8E28}">
      <dgm:prSet custT="1"/>
      <dgm:spPr/>
      <dgm:t>
        <a:bodyPr/>
        <a:lstStyle/>
        <a:p>
          <a:r>
            <a:rPr lang="cs-CZ" sz="2200" b="1" dirty="0" smtClean="0"/>
            <a:t>Jedinou možností je sebevražda.</a:t>
          </a:r>
        </a:p>
      </dgm:t>
    </dgm:pt>
    <dgm:pt modelId="{DCF09EFC-6A8E-4F0F-9BA0-6AE18C794837}" type="parTrans" cxnId="{319D904B-FA9E-4C1D-8B3F-4C2221A906C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33FD4C94-6F10-4541-BF92-A5A07E777697}" type="sibTrans" cxnId="{319D904B-FA9E-4C1D-8B3F-4C2221A906C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598B62EC-7D5D-4387-BA10-5AAC511CF8CD}" type="pres">
      <dgm:prSet presAssocID="{59FDEDF7-E834-4937-AF81-5E188D2743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988CAF1-3822-4456-A375-66517790A689}" type="pres">
      <dgm:prSet presAssocID="{8416686F-64A4-4554-88B8-63F5566BF161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1C3EE3-4A2E-4778-822D-60C489D570E2}" type="pres">
      <dgm:prSet presAssocID="{72D7B52E-AC08-4FCE-9A66-38CB8B0E09BB}" presName="spacer" presStyleCnt="0"/>
      <dgm:spPr/>
    </dgm:pt>
    <dgm:pt modelId="{CE437D1F-1AFE-442E-BEC6-B6F2D5F1BC8C}" type="pres">
      <dgm:prSet presAssocID="{6CC0AB3C-6239-4A51-A3AD-33A2DC31DA0E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0217D3-F3EF-44FB-B76B-978D1A957A50}" type="pres">
      <dgm:prSet presAssocID="{2742AD2E-95E9-414B-901F-FDB6A404B0CE}" presName="spacer" presStyleCnt="0"/>
      <dgm:spPr/>
    </dgm:pt>
    <dgm:pt modelId="{F259BF19-D49D-4FE1-9EC2-010BBEE5EEED}" type="pres">
      <dgm:prSet presAssocID="{C7E75C90-5911-4659-8DF2-CBDBF1EC0CC7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08C5EC-8493-4C17-A2B8-C57DBA1DBC0C}" type="pres">
      <dgm:prSet presAssocID="{462BDBCE-F599-4772-BFC3-1F0F2CA35951}" presName="spacer" presStyleCnt="0"/>
      <dgm:spPr/>
    </dgm:pt>
    <dgm:pt modelId="{C2D9B41B-2677-4A8F-9E92-895D1C59EC28}" type="pres">
      <dgm:prSet presAssocID="{55AB7F86-62CC-4B6F-98E1-A40CE1C758A9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67FE77-3CC2-4CCE-A150-EB0C1BD87CA8}" type="pres">
      <dgm:prSet presAssocID="{9BFDAAE0-28CC-4490-A080-064A9AB932B3}" presName="spacer" presStyleCnt="0"/>
      <dgm:spPr/>
    </dgm:pt>
    <dgm:pt modelId="{1DCAF4C1-C3EA-4C42-AEAD-B4F615F54E79}" type="pres">
      <dgm:prSet presAssocID="{743BEB25-30B3-4B27-A573-DA4B7093DFD0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4ACCB9-AC1C-4218-ACE2-0D1542E9041A}" type="pres">
      <dgm:prSet presAssocID="{BDB507A3-94E5-4EC9-A8F9-27B5511A5574}" presName="spacer" presStyleCnt="0"/>
      <dgm:spPr/>
    </dgm:pt>
    <dgm:pt modelId="{D89A2CBD-7669-42E6-AA11-FB79C7AC4296}" type="pres">
      <dgm:prSet presAssocID="{F24190A7-5865-40A5-866F-9B7BC084B22B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C9A06E-9910-4056-94F3-008D77B9580C}" type="pres">
      <dgm:prSet presAssocID="{330302EB-A28D-4D17-B703-9CA5A7B99450}" presName="spacer" presStyleCnt="0"/>
      <dgm:spPr/>
    </dgm:pt>
    <dgm:pt modelId="{5C0A4E6D-91C5-45B0-BDC8-14A97E2D1E4B}" type="pres">
      <dgm:prSet presAssocID="{45B209DD-3392-4913-AA54-43C3A1AB8E2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19D904B-FA9E-4C1D-8B3F-4C2221A906CC}" srcId="{59FDEDF7-E834-4937-AF81-5E188D274314}" destId="{45B209DD-3392-4913-AA54-43C3A1AB8E28}" srcOrd="6" destOrd="0" parTransId="{DCF09EFC-6A8E-4F0F-9BA0-6AE18C794837}" sibTransId="{33FD4C94-6F10-4541-BF92-A5A07E777697}"/>
    <dgm:cxn modelId="{47B07917-BC83-41AA-89A4-7A3F31D5C9E9}" srcId="{59FDEDF7-E834-4937-AF81-5E188D274314}" destId="{F24190A7-5865-40A5-866F-9B7BC084B22B}" srcOrd="5" destOrd="0" parTransId="{539F827F-77B9-48E8-AFE9-36BAE9813941}" sibTransId="{330302EB-A28D-4D17-B703-9CA5A7B99450}"/>
    <dgm:cxn modelId="{DE517448-7C8F-40DC-85C6-A4A4E9059B8C}" srcId="{59FDEDF7-E834-4937-AF81-5E188D274314}" destId="{6CC0AB3C-6239-4A51-A3AD-33A2DC31DA0E}" srcOrd="1" destOrd="0" parTransId="{A9E99D76-E002-4879-9FFB-594B27231BD3}" sibTransId="{2742AD2E-95E9-414B-901F-FDB6A404B0CE}"/>
    <dgm:cxn modelId="{E94261EA-3C9F-4CB7-9330-826B3330AC87}" type="presOf" srcId="{6CC0AB3C-6239-4A51-A3AD-33A2DC31DA0E}" destId="{CE437D1F-1AFE-442E-BEC6-B6F2D5F1BC8C}" srcOrd="0" destOrd="0" presId="urn:microsoft.com/office/officeart/2005/8/layout/vList2"/>
    <dgm:cxn modelId="{EA7437BF-6D57-4F49-B608-1AC1D94210D6}" type="presOf" srcId="{743BEB25-30B3-4B27-A573-DA4B7093DFD0}" destId="{1DCAF4C1-C3EA-4C42-AEAD-B4F615F54E79}" srcOrd="0" destOrd="0" presId="urn:microsoft.com/office/officeart/2005/8/layout/vList2"/>
    <dgm:cxn modelId="{B21B73F7-625C-43F8-809B-0E8486DC97A2}" type="presOf" srcId="{C7E75C90-5911-4659-8DF2-CBDBF1EC0CC7}" destId="{F259BF19-D49D-4FE1-9EC2-010BBEE5EEED}" srcOrd="0" destOrd="0" presId="urn:microsoft.com/office/officeart/2005/8/layout/vList2"/>
    <dgm:cxn modelId="{D4C2EC51-3CB5-423C-AC88-699A422C061B}" type="presOf" srcId="{45B209DD-3392-4913-AA54-43C3A1AB8E28}" destId="{5C0A4E6D-91C5-45B0-BDC8-14A97E2D1E4B}" srcOrd="0" destOrd="0" presId="urn:microsoft.com/office/officeart/2005/8/layout/vList2"/>
    <dgm:cxn modelId="{D487EAB5-ACCC-4619-8507-5580B5478210}" type="presOf" srcId="{8416686F-64A4-4554-88B8-63F5566BF161}" destId="{4988CAF1-3822-4456-A375-66517790A689}" srcOrd="0" destOrd="0" presId="urn:microsoft.com/office/officeart/2005/8/layout/vList2"/>
    <dgm:cxn modelId="{90282E17-4224-4A19-942A-159185F351F0}" srcId="{59FDEDF7-E834-4937-AF81-5E188D274314}" destId="{743BEB25-30B3-4B27-A573-DA4B7093DFD0}" srcOrd="4" destOrd="0" parTransId="{078E7A63-E8B7-453B-8C78-A89D0029ECB1}" sibTransId="{BDB507A3-94E5-4EC9-A8F9-27B5511A5574}"/>
    <dgm:cxn modelId="{9A8567F5-BCE9-4FD5-B0D1-CE65A1A711B6}" srcId="{59FDEDF7-E834-4937-AF81-5E188D274314}" destId="{8416686F-64A4-4554-88B8-63F5566BF161}" srcOrd="0" destOrd="0" parTransId="{A9B606F7-7224-4FA7-81AA-7138335F19BE}" sibTransId="{72D7B52E-AC08-4FCE-9A66-38CB8B0E09BB}"/>
    <dgm:cxn modelId="{62889E58-E7C5-4A9B-8B09-6C6C91EB03DD}" type="presOf" srcId="{59FDEDF7-E834-4937-AF81-5E188D274314}" destId="{598B62EC-7D5D-4387-BA10-5AAC511CF8CD}" srcOrd="0" destOrd="0" presId="urn:microsoft.com/office/officeart/2005/8/layout/vList2"/>
    <dgm:cxn modelId="{865E8E66-C7DB-44D6-9C4B-E433E55908FE}" srcId="{59FDEDF7-E834-4937-AF81-5E188D274314}" destId="{C7E75C90-5911-4659-8DF2-CBDBF1EC0CC7}" srcOrd="2" destOrd="0" parTransId="{2DE8E221-207B-47CE-92E8-E6F82BBDFEBC}" sibTransId="{462BDBCE-F599-4772-BFC3-1F0F2CA35951}"/>
    <dgm:cxn modelId="{D50BBDC4-70EB-47E5-8978-7737D26E7CD3}" srcId="{59FDEDF7-E834-4937-AF81-5E188D274314}" destId="{55AB7F86-62CC-4B6F-98E1-A40CE1C758A9}" srcOrd="3" destOrd="0" parTransId="{6BAE17EC-5273-4D18-A3CE-F7B6BBC3733C}" sibTransId="{9BFDAAE0-28CC-4490-A080-064A9AB932B3}"/>
    <dgm:cxn modelId="{BDC3FF0C-96F8-4C37-8ABB-C2FDFE382F0B}" type="presOf" srcId="{55AB7F86-62CC-4B6F-98E1-A40CE1C758A9}" destId="{C2D9B41B-2677-4A8F-9E92-895D1C59EC28}" srcOrd="0" destOrd="0" presId="urn:microsoft.com/office/officeart/2005/8/layout/vList2"/>
    <dgm:cxn modelId="{14960F92-2E30-46D6-85A1-1494B113F48B}" type="presOf" srcId="{F24190A7-5865-40A5-866F-9B7BC084B22B}" destId="{D89A2CBD-7669-42E6-AA11-FB79C7AC4296}" srcOrd="0" destOrd="0" presId="urn:microsoft.com/office/officeart/2005/8/layout/vList2"/>
    <dgm:cxn modelId="{D9571C48-CC4A-4B93-A2D3-B9F42CFC690A}" type="presParOf" srcId="{598B62EC-7D5D-4387-BA10-5AAC511CF8CD}" destId="{4988CAF1-3822-4456-A375-66517790A689}" srcOrd="0" destOrd="0" presId="urn:microsoft.com/office/officeart/2005/8/layout/vList2"/>
    <dgm:cxn modelId="{17103E23-69EB-4595-B2CB-953EE25F99FD}" type="presParOf" srcId="{598B62EC-7D5D-4387-BA10-5AAC511CF8CD}" destId="{9A1C3EE3-4A2E-4778-822D-60C489D570E2}" srcOrd="1" destOrd="0" presId="urn:microsoft.com/office/officeart/2005/8/layout/vList2"/>
    <dgm:cxn modelId="{0943894F-F647-404B-9797-63A40B17E337}" type="presParOf" srcId="{598B62EC-7D5D-4387-BA10-5AAC511CF8CD}" destId="{CE437D1F-1AFE-442E-BEC6-B6F2D5F1BC8C}" srcOrd="2" destOrd="0" presId="urn:microsoft.com/office/officeart/2005/8/layout/vList2"/>
    <dgm:cxn modelId="{2967F925-2AC8-47EE-A903-B9E86256B561}" type="presParOf" srcId="{598B62EC-7D5D-4387-BA10-5AAC511CF8CD}" destId="{E90217D3-F3EF-44FB-B76B-978D1A957A50}" srcOrd="3" destOrd="0" presId="urn:microsoft.com/office/officeart/2005/8/layout/vList2"/>
    <dgm:cxn modelId="{1610B183-5B54-43DA-A71C-D1100A03BAE9}" type="presParOf" srcId="{598B62EC-7D5D-4387-BA10-5AAC511CF8CD}" destId="{F259BF19-D49D-4FE1-9EC2-010BBEE5EEED}" srcOrd="4" destOrd="0" presId="urn:microsoft.com/office/officeart/2005/8/layout/vList2"/>
    <dgm:cxn modelId="{B04A9B46-247C-4123-B8CF-E89DF6EDB2A9}" type="presParOf" srcId="{598B62EC-7D5D-4387-BA10-5AAC511CF8CD}" destId="{1E08C5EC-8493-4C17-A2B8-C57DBA1DBC0C}" srcOrd="5" destOrd="0" presId="urn:microsoft.com/office/officeart/2005/8/layout/vList2"/>
    <dgm:cxn modelId="{1816B78C-0A70-4933-B7C5-F508D2880CCE}" type="presParOf" srcId="{598B62EC-7D5D-4387-BA10-5AAC511CF8CD}" destId="{C2D9B41B-2677-4A8F-9E92-895D1C59EC28}" srcOrd="6" destOrd="0" presId="urn:microsoft.com/office/officeart/2005/8/layout/vList2"/>
    <dgm:cxn modelId="{CDC2B73A-2017-429F-AD1F-458B8C6C1154}" type="presParOf" srcId="{598B62EC-7D5D-4387-BA10-5AAC511CF8CD}" destId="{6167FE77-3CC2-4CCE-A150-EB0C1BD87CA8}" srcOrd="7" destOrd="0" presId="urn:microsoft.com/office/officeart/2005/8/layout/vList2"/>
    <dgm:cxn modelId="{0DC8D75E-D8ED-4408-898E-2914B683B159}" type="presParOf" srcId="{598B62EC-7D5D-4387-BA10-5AAC511CF8CD}" destId="{1DCAF4C1-C3EA-4C42-AEAD-B4F615F54E79}" srcOrd="8" destOrd="0" presId="urn:microsoft.com/office/officeart/2005/8/layout/vList2"/>
    <dgm:cxn modelId="{7D9DE1F7-6D74-448A-B1C9-3852A3175317}" type="presParOf" srcId="{598B62EC-7D5D-4387-BA10-5AAC511CF8CD}" destId="{B34ACCB9-AC1C-4218-ACE2-0D1542E9041A}" srcOrd="9" destOrd="0" presId="urn:microsoft.com/office/officeart/2005/8/layout/vList2"/>
    <dgm:cxn modelId="{107427ED-B8B4-4C7F-AA8A-4563FC08BA59}" type="presParOf" srcId="{598B62EC-7D5D-4387-BA10-5AAC511CF8CD}" destId="{D89A2CBD-7669-42E6-AA11-FB79C7AC4296}" srcOrd="10" destOrd="0" presId="urn:microsoft.com/office/officeart/2005/8/layout/vList2"/>
    <dgm:cxn modelId="{BA5AEF70-91F6-428E-883A-1A2B73AACDD8}" type="presParOf" srcId="{598B62EC-7D5D-4387-BA10-5AAC511CF8CD}" destId="{BBC9A06E-9910-4056-94F3-008D77B9580C}" srcOrd="11" destOrd="0" presId="urn:microsoft.com/office/officeart/2005/8/layout/vList2"/>
    <dgm:cxn modelId="{37251ACA-5207-42D2-9331-33431BB77F39}" type="presParOf" srcId="{598B62EC-7D5D-4387-BA10-5AAC511CF8CD}" destId="{5C0A4E6D-91C5-45B0-BDC8-14A97E2D1E4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B8FBE0-1EEE-4E7F-BCFC-E6219C40A358}">
      <dsp:nvSpPr>
        <dsp:cNvPr id="0" name=""/>
        <dsp:cNvSpPr/>
      </dsp:nvSpPr>
      <dsp:spPr>
        <a:xfrm>
          <a:off x="1575715" y="3380"/>
          <a:ext cx="2471794" cy="123589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0000"/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Spisovatelé</a:t>
          </a:r>
          <a:endParaRPr lang="cs-CZ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75715" y="3380"/>
        <a:ext cx="2471794" cy="1235897"/>
      </dsp:txXfrm>
    </dsp:sp>
    <dsp:sp modelId="{6D4F72F5-360B-44F4-A44C-144C155ECBC5}">
      <dsp:nvSpPr>
        <dsp:cNvPr id="0" name=""/>
        <dsp:cNvSpPr/>
      </dsp:nvSpPr>
      <dsp:spPr>
        <a:xfrm>
          <a:off x="1822895" y="1239277"/>
          <a:ext cx="247179" cy="926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6922"/>
              </a:lnTo>
              <a:lnTo>
                <a:pt x="247179" y="926922"/>
              </a:lnTo>
            </a:path>
          </a:pathLst>
        </a:custGeom>
        <a:noFill/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ADF2C0-3679-4242-90FF-4633B5E85D14}">
      <dsp:nvSpPr>
        <dsp:cNvPr id="0" name=""/>
        <dsp:cNvSpPr/>
      </dsp:nvSpPr>
      <dsp:spPr>
        <a:xfrm>
          <a:off x="2070074" y="1548251"/>
          <a:ext cx="1977435" cy="1235897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F. M. </a:t>
          </a:r>
          <a:r>
            <a:rPr lang="cs-CZ" sz="2400" b="1" kern="1200" dirty="0" err="1" smtClean="0"/>
            <a:t>Dostojevskij</a:t>
          </a:r>
          <a:endParaRPr lang="cs-CZ" sz="2400" b="1" kern="1200" dirty="0"/>
        </a:p>
      </dsp:txBody>
      <dsp:txXfrm>
        <a:off x="2070074" y="1548251"/>
        <a:ext cx="1977435" cy="1235897"/>
      </dsp:txXfrm>
    </dsp:sp>
    <dsp:sp modelId="{E416097D-E1DF-4F9B-8CA4-AAD3ADAD7FCA}">
      <dsp:nvSpPr>
        <dsp:cNvPr id="0" name=""/>
        <dsp:cNvSpPr/>
      </dsp:nvSpPr>
      <dsp:spPr>
        <a:xfrm>
          <a:off x="1822895" y="1239277"/>
          <a:ext cx="247179" cy="2471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1794"/>
              </a:lnTo>
              <a:lnTo>
                <a:pt x="247179" y="2471794"/>
              </a:lnTo>
            </a:path>
          </a:pathLst>
        </a:custGeom>
        <a:noFill/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4784D-F61A-4CE1-A7E9-8F8D750762EA}">
      <dsp:nvSpPr>
        <dsp:cNvPr id="0" name=""/>
        <dsp:cNvSpPr/>
      </dsp:nvSpPr>
      <dsp:spPr>
        <a:xfrm>
          <a:off x="2070074" y="3093123"/>
          <a:ext cx="1977435" cy="1235897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err="1" smtClean="0"/>
            <a:t>Franz</a:t>
          </a:r>
          <a:r>
            <a:rPr lang="cs-CZ" sz="2400" b="1" kern="1200" dirty="0" smtClean="0"/>
            <a:t> Kafka</a:t>
          </a:r>
          <a:endParaRPr lang="cs-CZ" sz="2400" b="1" kern="1200" dirty="0"/>
        </a:p>
      </dsp:txBody>
      <dsp:txXfrm>
        <a:off x="2070074" y="3093123"/>
        <a:ext cx="1977435" cy="1235897"/>
      </dsp:txXfrm>
    </dsp:sp>
    <dsp:sp modelId="{719223FE-1E08-4BBD-9B50-2F044E15B23C}">
      <dsp:nvSpPr>
        <dsp:cNvPr id="0" name=""/>
        <dsp:cNvSpPr/>
      </dsp:nvSpPr>
      <dsp:spPr>
        <a:xfrm>
          <a:off x="1822895" y="1239277"/>
          <a:ext cx="247179" cy="4016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6665"/>
              </a:lnTo>
              <a:lnTo>
                <a:pt x="247179" y="4016665"/>
              </a:lnTo>
            </a:path>
          </a:pathLst>
        </a:custGeom>
        <a:noFill/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727C0-0337-4060-B9BA-B301C34612A5}">
      <dsp:nvSpPr>
        <dsp:cNvPr id="0" name=""/>
        <dsp:cNvSpPr/>
      </dsp:nvSpPr>
      <dsp:spPr>
        <a:xfrm>
          <a:off x="2070074" y="4637994"/>
          <a:ext cx="1977435" cy="1235897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J. P. </a:t>
          </a:r>
          <a:r>
            <a:rPr lang="cs-CZ" sz="2400" b="1" kern="1200" dirty="0" err="1" smtClean="0"/>
            <a:t>Sartre</a:t>
          </a:r>
          <a:endParaRPr lang="cs-CZ" sz="2400" b="1" kern="1200" dirty="0"/>
        </a:p>
      </dsp:txBody>
      <dsp:txXfrm>
        <a:off x="2070074" y="4637994"/>
        <a:ext cx="1977435" cy="1235897"/>
      </dsp:txXfrm>
    </dsp:sp>
    <dsp:sp modelId="{6FF1EA65-B024-4BEA-9042-6D16C6876B1B}">
      <dsp:nvSpPr>
        <dsp:cNvPr id="0" name=""/>
        <dsp:cNvSpPr/>
      </dsp:nvSpPr>
      <dsp:spPr>
        <a:xfrm>
          <a:off x="4665458" y="3380"/>
          <a:ext cx="2471794" cy="123589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00000"/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Režiséři</a:t>
          </a:r>
          <a:endParaRPr lang="cs-CZ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65458" y="3380"/>
        <a:ext cx="2471794" cy="1235897"/>
      </dsp:txXfrm>
    </dsp:sp>
    <dsp:sp modelId="{C5423086-703B-4788-A59A-7E43279D20BA}">
      <dsp:nvSpPr>
        <dsp:cNvPr id="0" name=""/>
        <dsp:cNvSpPr/>
      </dsp:nvSpPr>
      <dsp:spPr>
        <a:xfrm>
          <a:off x="4912637" y="1239277"/>
          <a:ext cx="247179" cy="926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6922"/>
              </a:lnTo>
              <a:lnTo>
                <a:pt x="247179" y="926922"/>
              </a:lnTo>
            </a:path>
          </a:pathLst>
        </a:custGeom>
        <a:noFill/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B1ACD5-5FC3-421D-80E9-FE62A15F4FBD}">
      <dsp:nvSpPr>
        <dsp:cNvPr id="0" name=""/>
        <dsp:cNvSpPr/>
      </dsp:nvSpPr>
      <dsp:spPr>
        <a:xfrm>
          <a:off x="5159817" y="1548251"/>
          <a:ext cx="1977435" cy="1235897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err="1" smtClean="0"/>
            <a:t>Ingmar</a:t>
          </a:r>
          <a:r>
            <a:rPr lang="cs-CZ" sz="2400" b="1" kern="1200" dirty="0" smtClean="0"/>
            <a:t> Bergman</a:t>
          </a:r>
          <a:endParaRPr lang="cs-CZ" sz="2400" b="1" kern="1200" dirty="0"/>
        </a:p>
      </dsp:txBody>
      <dsp:txXfrm>
        <a:off x="5159817" y="1548251"/>
        <a:ext cx="1977435" cy="1235897"/>
      </dsp:txXfrm>
    </dsp:sp>
    <dsp:sp modelId="{A5F99433-C994-414E-A602-3F77BBE6A776}">
      <dsp:nvSpPr>
        <dsp:cNvPr id="0" name=""/>
        <dsp:cNvSpPr/>
      </dsp:nvSpPr>
      <dsp:spPr>
        <a:xfrm>
          <a:off x="4912637" y="1239277"/>
          <a:ext cx="247179" cy="2471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1794"/>
              </a:lnTo>
              <a:lnTo>
                <a:pt x="247179" y="2471794"/>
              </a:lnTo>
            </a:path>
          </a:pathLst>
        </a:custGeom>
        <a:noFill/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0684A-169A-4A29-8EBB-2D5B94ADD56F}">
      <dsp:nvSpPr>
        <dsp:cNvPr id="0" name=""/>
        <dsp:cNvSpPr/>
      </dsp:nvSpPr>
      <dsp:spPr>
        <a:xfrm>
          <a:off x="5159817" y="3093123"/>
          <a:ext cx="1977435" cy="1235897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Andrej </a:t>
          </a:r>
          <a:r>
            <a:rPr lang="cs-CZ" sz="2400" b="1" kern="1200" dirty="0" err="1" smtClean="0"/>
            <a:t>Tarkovskij</a:t>
          </a:r>
          <a:endParaRPr lang="cs-CZ" sz="2400" b="1" kern="1200" dirty="0"/>
        </a:p>
      </dsp:txBody>
      <dsp:txXfrm>
        <a:off x="5159817" y="3093123"/>
        <a:ext cx="1977435" cy="123589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88CAF1-3822-4456-A375-66517790A689}">
      <dsp:nvSpPr>
        <dsp:cNvPr id="0" name=""/>
        <dsp:cNvSpPr/>
      </dsp:nvSpPr>
      <dsp:spPr>
        <a:xfrm>
          <a:off x="0" y="970"/>
          <a:ext cx="8496944" cy="7115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Svoboda jiného je hranicí mé </a:t>
          </a:r>
          <a:r>
            <a:rPr lang="cs-CZ" sz="2200" b="1" kern="1200" dirty="0" smtClean="0"/>
            <a:t>svobody.</a:t>
          </a:r>
          <a:endParaRPr lang="cs-CZ" sz="2200" b="1" kern="1200" dirty="0"/>
        </a:p>
      </dsp:txBody>
      <dsp:txXfrm>
        <a:off x="0" y="970"/>
        <a:ext cx="8496944" cy="711557"/>
      </dsp:txXfrm>
    </dsp:sp>
    <dsp:sp modelId="{CE437D1F-1AFE-442E-BEC6-B6F2D5F1BC8C}">
      <dsp:nvSpPr>
        <dsp:cNvPr id="0" name=""/>
        <dsp:cNvSpPr/>
      </dsp:nvSpPr>
      <dsp:spPr>
        <a:xfrm>
          <a:off x="0" y="724776"/>
          <a:ext cx="8496944" cy="7115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Mám zodpovědnost za sebe i za </a:t>
          </a:r>
          <a:r>
            <a:rPr lang="cs-CZ" sz="2200" b="1" kern="1200" dirty="0" smtClean="0"/>
            <a:t>druhé.</a:t>
          </a:r>
          <a:endParaRPr lang="cs-CZ" sz="2200" b="1" kern="1200" dirty="0" smtClean="0"/>
        </a:p>
      </dsp:txBody>
      <dsp:txXfrm>
        <a:off x="0" y="724776"/>
        <a:ext cx="8496944" cy="711557"/>
      </dsp:txXfrm>
    </dsp:sp>
    <dsp:sp modelId="{F259BF19-D49D-4FE1-9EC2-010BBEE5EEED}">
      <dsp:nvSpPr>
        <dsp:cNvPr id="0" name=""/>
        <dsp:cNvSpPr/>
      </dsp:nvSpPr>
      <dsp:spPr>
        <a:xfrm>
          <a:off x="0" y="1448583"/>
          <a:ext cx="8496944" cy="7115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Mezní situace – smrt někoho blízkého, pocity viny a studu</a:t>
          </a:r>
        </a:p>
      </dsp:txBody>
      <dsp:txXfrm>
        <a:off x="0" y="1448583"/>
        <a:ext cx="8496944" cy="711557"/>
      </dsp:txXfrm>
    </dsp:sp>
    <dsp:sp modelId="{C2D9B41B-2677-4A8F-9E92-895D1C59EC28}">
      <dsp:nvSpPr>
        <dsp:cNvPr id="0" name=""/>
        <dsp:cNvSpPr/>
      </dsp:nvSpPr>
      <dsp:spPr>
        <a:xfrm>
          <a:off x="0" y="2172389"/>
          <a:ext cx="8496944" cy="7115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Člověk přichází na svět, existuje, učiní se tím, čím se sám učinit chce.</a:t>
          </a:r>
        </a:p>
      </dsp:txBody>
      <dsp:txXfrm>
        <a:off x="0" y="2172389"/>
        <a:ext cx="8496944" cy="711557"/>
      </dsp:txXfrm>
    </dsp:sp>
    <dsp:sp modelId="{1DCAF4C1-C3EA-4C42-AEAD-B4F615F54E79}">
      <dsp:nvSpPr>
        <dsp:cNvPr id="0" name=""/>
        <dsp:cNvSpPr/>
      </dsp:nvSpPr>
      <dsp:spPr>
        <a:xfrm>
          <a:off x="0" y="2896195"/>
          <a:ext cx="8496944" cy="7115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Jsme vrženi do světa, aniž jsme chtěli.</a:t>
          </a:r>
        </a:p>
      </dsp:txBody>
      <dsp:txXfrm>
        <a:off x="0" y="2896195"/>
        <a:ext cx="8496944" cy="711557"/>
      </dsp:txXfrm>
    </dsp:sp>
    <dsp:sp modelId="{D89A2CBD-7669-42E6-AA11-FB79C7AC4296}">
      <dsp:nvSpPr>
        <dsp:cNvPr id="0" name=""/>
        <dsp:cNvSpPr/>
      </dsp:nvSpPr>
      <dsp:spPr>
        <a:xfrm>
          <a:off x="0" y="3620001"/>
          <a:ext cx="8496944" cy="7115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Život je absurdní.</a:t>
          </a:r>
        </a:p>
      </dsp:txBody>
      <dsp:txXfrm>
        <a:off x="0" y="3620001"/>
        <a:ext cx="8496944" cy="711557"/>
      </dsp:txXfrm>
    </dsp:sp>
    <dsp:sp modelId="{5C0A4E6D-91C5-45B0-BDC8-14A97E2D1E4B}">
      <dsp:nvSpPr>
        <dsp:cNvPr id="0" name=""/>
        <dsp:cNvSpPr/>
      </dsp:nvSpPr>
      <dsp:spPr>
        <a:xfrm>
          <a:off x="0" y="4343807"/>
          <a:ext cx="8496944" cy="7115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Jedinou možností je sebevražda.</a:t>
          </a:r>
        </a:p>
      </dsp:txBody>
      <dsp:txXfrm>
        <a:off x="0" y="4343807"/>
        <a:ext cx="8496944" cy="711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9D236-9048-4C60-B7FD-16E1B2B1E7CC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27A23-3088-4573-9083-3D35AD423CB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27A23-3088-4573-9083-3D35AD423CB3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1467364-EFBB-401C-B9ED-B81452869E9F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ED1F62C-353A-485E-AFEF-4AA93EAAB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67364-EFBB-401C-B9ED-B81452869E9F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1F62C-353A-485E-AFEF-4AA93EAAB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67364-EFBB-401C-B9ED-B81452869E9F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1F62C-353A-485E-AFEF-4AA93EAAB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67364-EFBB-401C-B9ED-B81452869E9F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1F62C-353A-485E-AFEF-4AA93EAAB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67364-EFBB-401C-B9ED-B81452869E9F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1F62C-353A-485E-AFEF-4AA93EAAB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67364-EFBB-401C-B9ED-B81452869E9F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1F62C-353A-485E-AFEF-4AA93EAAB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67364-EFBB-401C-B9ED-B81452869E9F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1F62C-353A-485E-AFEF-4AA93EAAB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67364-EFBB-401C-B9ED-B81452869E9F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1F62C-353A-485E-AFEF-4AA93EAAB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67364-EFBB-401C-B9ED-B81452869E9F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1F62C-353A-485E-AFEF-4AA93EAAB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67364-EFBB-401C-B9ED-B81452869E9F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1F62C-353A-485E-AFEF-4AA93EAAB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67364-EFBB-401C-B9ED-B81452869E9F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1F62C-353A-485E-AFEF-4AA93EAAB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B1467364-EFBB-401C-B9ED-B81452869E9F}" type="datetimeFigureOut">
              <a:rPr lang="cs-CZ" smtClean="0"/>
              <a:pPr/>
              <a:t>4.5.2012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ED1F62C-353A-485E-AFEF-4AA93EAAB3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Bar dir="vert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latin typeface="Georgia" pitchFamily="18" charset="0"/>
              </a:rPr>
              <a:t>	</a:t>
            </a:r>
            <a:r>
              <a:rPr lang="cs-CZ" sz="2600" b="1" dirty="0" smtClean="0"/>
              <a:t>Vzdělávací oblast</a:t>
            </a:r>
            <a:r>
              <a:rPr lang="cs-CZ" sz="2600" dirty="0" smtClean="0"/>
              <a:t>: </a:t>
            </a:r>
            <a:br>
              <a:rPr lang="cs-CZ" sz="2600" dirty="0" smtClean="0"/>
            </a:br>
            <a:r>
              <a:rPr lang="cs-CZ" sz="2600" dirty="0" smtClean="0"/>
              <a:t>Jazyk a jazyková komunikace</a:t>
            </a:r>
            <a:br>
              <a:rPr lang="cs-CZ" sz="2600" dirty="0" smtClean="0"/>
            </a:br>
            <a:r>
              <a:rPr lang="cs-CZ" sz="2600" b="1" dirty="0" smtClean="0"/>
              <a:t>Vyučovací předmět</a:t>
            </a:r>
            <a:r>
              <a:rPr lang="cs-CZ" sz="2600" dirty="0" smtClean="0"/>
              <a:t>: </a:t>
            </a:r>
            <a:br>
              <a:rPr lang="cs-CZ" sz="2600" dirty="0" smtClean="0"/>
            </a:br>
            <a:r>
              <a:rPr lang="cs-CZ" sz="2600" dirty="0" smtClean="0"/>
              <a:t>Český jazyk a literatura</a:t>
            </a:r>
            <a:br>
              <a:rPr lang="cs-CZ" sz="2600" dirty="0" smtClean="0"/>
            </a:br>
            <a:r>
              <a:rPr lang="cs-CZ" sz="2600" b="1" dirty="0" smtClean="0"/>
              <a:t>Ročník</a:t>
            </a:r>
            <a:r>
              <a:rPr lang="cs-CZ" sz="2600" dirty="0" smtClean="0"/>
              <a:t>: 9. ročník </a:t>
            </a:r>
            <a:br>
              <a:rPr lang="cs-CZ" sz="2600" dirty="0" smtClean="0"/>
            </a:br>
            <a:r>
              <a:rPr lang="cs-CZ" sz="2600" b="1" dirty="0" smtClean="0"/>
              <a:t>Anotace</a:t>
            </a:r>
            <a:r>
              <a:rPr lang="cs-CZ" sz="2600" dirty="0" smtClean="0"/>
              <a:t>: </a:t>
            </a:r>
            <a:r>
              <a:rPr lang="cs-CZ" sz="2600" b="1" dirty="0" smtClean="0"/>
              <a:t>Existencialismus</a:t>
            </a:r>
            <a:r>
              <a:rPr lang="cs-CZ" sz="2600" dirty="0" smtClean="0"/>
              <a:t/>
            </a:r>
            <a:br>
              <a:rPr lang="cs-CZ" sz="2600" dirty="0" smtClean="0"/>
            </a:br>
            <a:r>
              <a:rPr lang="cs-CZ" sz="2600" dirty="0" smtClean="0"/>
              <a:t>výklad pojmu, spisovatelé a režiséři, životopis </a:t>
            </a:r>
            <a:br>
              <a:rPr lang="cs-CZ" sz="2600" dirty="0" smtClean="0"/>
            </a:br>
            <a:r>
              <a:rPr lang="cs-CZ" sz="2600" dirty="0" smtClean="0"/>
              <a:t>a romány Alberta Camuse, ukázka z románu Cizinec, otázky k textu</a:t>
            </a:r>
            <a:br>
              <a:rPr lang="cs-CZ" sz="2600" dirty="0" smtClean="0"/>
            </a:br>
            <a:r>
              <a:rPr lang="cs-CZ" sz="2600" dirty="0" smtClean="0"/>
              <a:t/>
            </a:r>
            <a:br>
              <a:rPr lang="cs-CZ" sz="2600" dirty="0" smtClean="0"/>
            </a:br>
            <a:r>
              <a:rPr lang="cs-CZ" sz="2600" b="1" dirty="0" smtClean="0"/>
              <a:t>Podpora vzdělávání v ZŠ Židlochovice</a:t>
            </a:r>
            <a:r>
              <a:rPr lang="cs-CZ" sz="2600" dirty="0" smtClean="0"/>
              <a:t/>
            </a:r>
            <a:br>
              <a:rPr lang="cs-CZ" sz="2600" dirty="0" smtClean="0"/>
            </a:br>
            <a:r>
              <a:rPr lang="cs-CZ" sz="2600" b="1" dirty="0" smtClean="0"/>
              <a:t>Autor materiálu</a:t>
            </a:r>
            <a:r>
              <a:rPr lang="cs-CZ" sz="2600" dirty="0" smtClean="0"/>
              <a:t>: Mgr. Petra Karpíšková</a:t>
            </a:r>
            <a:br>
              <a:rPr lang="cs-CZ" sz="2600" dirty="0" smtClean="0"/>
            </a:br>
            <a:r>
              <a:rPr lang="cs-CZ" sz="2600" b="1" dirty="0" smtClean="0"/>
              <a:t>Vytvořeno</a:t>
            </a:r>
            <a:r>
              <a:rPr lang="cs-CZ" sz="2600" dirty="0" smtClean="0"/>
              <a:t>: listopad 2011</a:t>
            </a:r>
            <a:endParaRPr lang="cs-CZ" dirty="0"/>
          </a:p>
        </p:txBody>
      </p:sp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Otázky k textu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cs-CZ" sz="2600" dirty="0" smtClean="0"/>
              <a:t>Jak se hrdina cítí v cele?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600" dirty="0" smtClean="0"/>
              <a:t>Co by chtěl v této chvíli vědět?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600" dirty="0" smtClean="0"/>
              <a:t>Znal otce?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600" dirty="0" smtClean="0"/>
              <a:t>Co se o jeho otci a matce dozvíme?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600" dirty="0" smtClean="0"/>
              <a:t>Jakým způsobem má být popraven?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600" dirty="0" smtClean="0"/>
              <a:t>Jaké přirovnání použije, když mluví o svém dechu?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600" dirty="0" smtClean="0"/>
              <a:t>Koho odmítl přijmout?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600" dirty="0" smtClean="0"/>
              <a:t>Na koho myslí před popravou?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600" dirty="0" smtClean="0"/>
              <a:t>S jakou myšlenkou se hrdina už smířil?</a:t>
            </a:r>
          </a:p>
          <a:p>
            <a:pPr algn="just"/>
            <a:endParaRPr lang="cs-CZ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cs-CZ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Použité zdroje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Albert Camus. In </a:t>
            </a:r>
            <a:r>
              <a:rPr lang="cs-CZ" sz="2000" i="1" dirty="0" err="1" smtClean="0"/>
              <a:t>Wikipedia</a:t>
            </a:r>
            <a:r>
              <a:rPr lang="cs-CZ" sz="2000" i="1" dirty="0" smtClean="0"/>
              <a:t> :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free </a:t>
            </a:r>
            <a:r>
              <a:rPr lang="cs-CZ" sz="2000" i="1" dirty="0" err="1" smtClean="0"/>
              <a:t>encyclopedia</a:t>
            </a:r>
            <a:r>
              <a:rPr lang="cs-CZ" sz="2000" dirty="0" smtClean="0"/>
              <a:t> [online]. St. </a:t>
            </a:r>
            <a:r>
              <a:rPr lang="cs-CZ" sz="2000" dirty="0" err="1" smtClean="0"/>
              <a:t>Petersburg</a:t>
            </a:r>
            <a:r>
              <a:rPr lang="cs-CZ" sz="2000" dirty="0" smtClean="0"/>
              <a:t> (Florida) : </a:t>
            </a:r>
            <a:r>
              <a:rPr lang="cs-CZ" sz="2000" dirty="0" err="1" smtClean="0"/>
              <a:t>Wikipedia</a:t>
            </a:r>
            <a:r>
              <a:rPr lang="cs-CZ" sz="2000" dirty="0" smtClean="0"/>
              <a:t> </a:t>
            </a:r>
            <a:r>
              <a:rPr lang="cs-CZ" sz="2000" dirty="0" err="1" smtClean="0"/>
              <a:t>Foundation</a:t>
            </a:r>
            <a:r>
              <a:rPr lang="cs-CZ" sz="2000" dirty="0" smtClean="0"/>
              <a:t>, 27.4.2005, last </a:t>
            </a:r>
            <a:r>
              <a:rPr lang="cs-CZ" sz="2000" dirty="0" err="1" smtClean="0"/>
              <a:t>modified</a:t>
            </a:r>
            <a:r>
              <a:rPr lang="cs-CZ" sz="2000" dirty="0" smtClean="0"/>
              <a:t> on 28.10.2011 [cit. 2011-11-20]. Dostupné z WWW: &lt;http://cs.wikipedia.org/wiki/Albert_Camus&gt;.</a:t>
            </a:r>
          </a:p>
          <a:p>
            <a:r>
              <a:rPr lang="cs-CZ" sz="2000" dirty="0" smtClean="0"/>
              <a:t>Existencialismus. In </a:t>
            </a:r>
            <a:r>
              <a:rPr lang="cs-CZ" sz="2000" i="1" dirty="0" err="1" smtClean="0"/>
              <a:t>Wikipedia</a:t>
            </a:r>
            <a:r>
              <a:rPr lang="cs-CZ" sz="2000" i="1" dirty="0" smtClean="0"/>
              <a:t> :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free </a:t>
            </a:r>
            <a:r>
              <a:rPr lang="cs-CZ" sz="2000" i="1" dirty="0" err="1" smtClean="0"/>
              <a:t>encyclopedia</a:t>
            </a:r>
            <a:r>
              <a:rPr lang="cs-CZ" sz="2000" dirty="0" smtClean="0"/>
              <a:t> [online]. St. </a:t>
            </a:r>
            <a:r>
              <a:rPr lang="cs-CZ" sz="2000" dirty="0" err="1" smtClean="0"/>
              <a:t>Petersburg</a:t>
            </a:r>
            <a:r>
              <a:rPr lang="cs-CZ" sz="2000" dirty="0" smtClean="0"/>
              <a:t> (Florida) : </a:t>
            </a:r>
            <a:r>
              <a:rPr lang="cs-CZ" sz="2000" dirty="0" err="1" smtClean="0"/>
              <a:t>Wikipedia</a:t>
            </a:r>
            <a:r>
              <a:rPr lang="cs-CZ" sz="2000" dirty="0" smtClean="0"/>
              <a:t> </a:t>
            </a:r>
            <a:r>
              <a:rPr lang="cs-CZ" sz="2000" dirty="0" err="1" smtClean="0"/>
              <a:t>Foundation</a:t>
            </a:r>
            <a:r>
              <a:rPr lang="cs-CZ" sz="2000" dirty="0" smtClean="0"/>
              <a:t>, 23.4.2005, last </a:t>
            </a:r>
            <a:r>
              <a:rPr lang="cs-CZ" sz="2000" dirty="0" err="1" smtClean="0"/>
              <a:t>modified</a:t>
            </a:r>
            <a:r>
              <a:rPr lang="cs-CZ" sz="2000" dirty="0" smtClean="0"/>
              <a:t> on 28.10.2011 [cit. 2011-11-20]. Dostupné z WWW: &lt;http://cs.wikipedia.org/wiki/Existencialismus&gt;.</a:t>
            </a:r>
          </a:p>
          <a:p>
            <a:r>
              <a:rPr lang="cs-CZ" sz="2000" b="1" dirty="0" smtClean="0"/>
              <a:t>Obrázky</a:t>
            </a:r>
            <a:r>
              <a:rPr lang="en-US" sz="2000" dirty="0" smtClean="0"/>
              <a:t> </a:t>
            </a:r>
            <a:r>
              <a:rPr lang="en-US" sz="2000" dirty="0" smtClean="0"/>
              <a:t>[</a:t>
            </a:r>
            <a:r>
              <a:rPr lang="cs-CZ" sz="2000" smtClean="0"/>
              <a:t>cit. 20</a:t>
            </a:r>
            <a:r>
              <a:rPr lang="cs-CZ" sz="2000" dirty="0" smtClean="0"/>
              <a:t>. 11. 2011</a:t>
            </a:r>
            <a:r>
              <a:rPr lang="en-US" sz="2000" dirty="0" smtClean="0"/>
              <a:t>]</a:t>
            </a:r>
            <a:r>
              <a:rPr lang="cs-CZ" sz="2000" dirty="0" smtClean="0"/>
              <a:t> http://johngushue.typepad.com/photos/uncategorized/2008/09/01/albert_camus_with_cigarette.jpg</a:t>
            </a:r>
          </a:p>
          <a:p>
            <a:pPr>
              <a:buNone/>
            </a:pPr>
            <a:r>
              <a:rPr lang="cs-CZ" sz="2000" dirty="0" smtClean="0"/>
              <a:t>	http://www.</a:t>
            </a:r>
            <a:r>
              <a:rPr lang="cs-CZ" sz="2000" dirty="0" err="1" smtClean="0"/>
              <a:t>antikvariat</a:t>
            </a:r>
            <a:r>
              <a:rPr lang="cs-CZ" sz="2000" dirty="0" smtClean="0"/>
              <a:t>-</a:t>
            </a:r>
            <a:r>
              <a:rPr lang="cs-CZ" sz="2000" dirty="0" err="1" smtClean="0"/>
              <a:t>praha.cz</a:t>
            </a:r>
            <a:r>
              <a:rPr lang="cs-CZ" sz="2000" dirty="0" smtClean="0"/>
              <a:t>/</a:t>
            </a:r>
            <a:r>
              <a:rPr lang="cs-CZ" sz="2000" dirty="0" err="1" smtClean="0"/>
              <a:t>images</a:t>
            </a:r>
            <a:r>
              <a:rPr lang="cs-CZ" sz="2000" dirty="0" smtClean="0"/>
              <a:t>/Foto/beletrie/105807.jpg</a:t>
            </a:r>
            <a:endParaRPr lang="cs-CZ" sz="20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971600" y="2996952"/>
            <a:ext cx="71287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ea typeface="Arial Unicode MS" pitchFamily="34" charset="-128"/>
                <a:cs typeface="Courier New" pitchFamily="49" charset="0"/>
              </a:rPr>
              <a:t>Existencialismus</a:t>
            </a:r>
            <a:endParaRPr lang="cs-CZ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ea typeface="Arial Unicode MS" pitchFamily="34" charset="-128"/>
              <a:cs typeface="Courier New" pitchFamily="49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Existencialismus.jpg"/>
          <p:cNvPicPr>
            <a:picLocks noChangeAspect="1"/>
          </p:cNvPicPr>
          <p:nvPr/>
        </p:nvPicPr>
        <p:blipFill>
          <a:blip r:embed="rId2" cstate="print"/>
          <a:srcRect t="53730" b="10972"/>
          <a:stretch>
            <a:fillRect/>
          </a:stretch>
        </p:blipFill>
        <p:spPr>
          <a:xfrm rot="16200000">
            <a:off x="3284476" y="998476"/>
            <a:ext cx="6857999" cy="486105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4104456" cy="1224136"/>
          </a:xfrm>
        </p:spPr>
        <p:txBody>
          <a:bodyPr/>
          <a:lstStyle/>
          <a:p>
            <a: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Existencialismus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4176464" cy="47133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tx1"/>
                </a:solidFill>
              </a:rPr>
              <a:t>existentia = bytí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tx1"/>
                </a:solidFill>
              </a:rPr>
              <a:t>Literární směr vznikl po 1. světové válce </a:t>
            </a: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	v </a:t>
            </a:r>
            <a:r>
              <a:rPr lang="cs-CZ" sz="2800" dirty="0" smtClean="0">
                <a:solidFill>
                  <a:schemeClr val="tx1"/>
                </a:solidFill>
              </a:rPr>
              <a:t>Německu.</a:t>
            </a:r>
            <a:endParaRPr lang="cs-CZ" sz="2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tx1"/>
                </a:solidFill>
              </a:rPr>
              <a:t>R</a:t>
            </a:r>
            <a:r>
              <a:rPr lang="cs-CZ" sz="2800" dirty="0" smtClean="0">
                <a:solidFill>
                  <a:schemeClr val="tx1"/>
                </a:solidFill>
              </a:rPr>
              <a:t>ozšířil </a:t>
            </a:r>
            <a:r>
              <a:rPr lang="cs-CZ" sz="2800" dirty="0" smtClean="0">
                <a:solidFill>
                  <a:schemeClr val="tx1"/>
                </a:solidFill>
              </a:rPr>
              <a:t>se do </a:t>
            </a:r>
            <a:r>
              <a:rPr lang="cs-CZ" sz="2800" dirty="0" smtClean="0">
                <a:solidFill>
                  <a:schemeClr val="tx1"/>
                </a:solidFill>
              </a:rPr>
              <a:t>Francie.</a:t>
            </a:r>
            <a:endParaRPr lang="cs-CZ" sz="2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cs-CZ" dirty="0" smtClean="0">
              <a:solidFill>
                <a:srgbClr val="CC000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CC0000"/>
              </a:solidFill>
            </a:endParaRPr>
          </a:p>
          <a:p>
            <a:endParaRPr lang="cs-CZ" dirty="0" smtClean="0">
              <a:solidFill>
                <a:srgbClr val="CC000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51520" y="476672"/>
          <a:ext cx="8712968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lbert_Camu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482672" cy="56867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CC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869160"/>
            <a:ext cx="3816424" cy="769640"/>
          </a:xfrm>
        </p:spPr>
        <p:txBody>
          <a:bodyPr/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urier New" pitchFamily="49" charset="0"/>
              </a:rPr>
              <a:t>Albert Camus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Existencialismus.jpg"/>
          <p:cNvPicPr>
            <a:picLocks noChangeAspect="1"/>
          </p:cNvPicPr>
          <p:nvPr/>
        </p:nvPicPr>
        <p:blipFill>
          <a:blip r:embed="rId2" cstate="print"/>
          <a:srcRect t="51393"/>
          <a:stretch>
            <a:fillRect/>
          </a:stretch>
        </p:blipFill>
        <p:spPr>
          <a:xfrm rot="10800000">
            <a:off x="0" y="-1"/>
            <a:ext cx="9144000" cy="227687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96044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francouzský spisovatel 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narozen v roce 1913 v Alžírsku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otec zahynul v 1. sv. válce, matka neslyšící, on trpěl tuberkulózou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byl členem odbojové skupiny Vombat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1957 - získal Nobelovu cenu za literaturu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</a:rPr>
              <a:t>1960 - narazil autem do stromu a na místě zemřel</a:t>
            </a:r>
          </a:p>
          <a:p>
            <a:pPr>
              <a:buNone/>
            </a:pPr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/>
          <a:lstStyle/>
          <a:p>
            <a:r>
              <a:rPr lang="cs-CZ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myšlenky</a:t>
            </a:r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323528" y="1397000"/>
          <a:ext cx="8496944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23702"/>
          </a:xfrm>
        </p:spPr>
        <p:txBody>
          <a:bodyPr/>
          <a:lstStyle/>
          <a:p>
            <a:pPr algn="ctr"/>
            <a:r>
              <a:rPr lang="cs-CZ" sz="3600" dirty="0" smtClean="0">
                <a:solidFill>
                  <a:srgbClr val="C00000"/>
                </a:solidFill>
              </a:rPr>
              <a:t>Romány</a:t>
            </a:r>
            <a:endParaRPr lang="cs-CZ" sz="36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642918"/>
            <a:ext cx="5245422" cy="548324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Cizinec (1942)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Mýtus o Sisyfovi (1942)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Mor (1947)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Člověk revoltující (1951)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Pád (1956)</a:t>
            </a:r>
          </a:p>
          <a:p>
            <a:pPr>
              <a:buNone/>
            </a:pPr>
            <a:endParaRPr lang="cs-CZ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6016" y="836712"/>
            <a:ext cx="3970784" cy="5289451"/>
          </a:xfrm>
        </p:spPr>
        <p:txBody>
          <a:bodyPr numCol="1"/>
          <a:lstStyle/>
          <a:p>
            <a:pPr>
              <a:buNone/>
            </a:pP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Cizinec</a:t>
            </a:r>
            <a:r>
              <a:rPr lang="cs-CZ" sz="2800" dirty="0" smtClean="0"/>
              <a:t> (1942)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Alžírsko 1. pol. 20. st.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hlavní hrdina - Mersault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úvahy o vině a nevině, trestu a smrti</a:t>
            </a:r>
          </a:p>
          <a:p>
            <a:pPr algn="ctr">
              <a:buNone/>
            </a:pPr>
            <a:endParaRPr lang="cs-CZ" sz="2800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graphicFrame>
        <p:nvGraphicFramePr>
          <p:cNvPr id="7" name="Objekt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83568" y="908720"/>
          <a:ext cx="3504232" cy="4958495"/>
        </p:xfrm>
        <a:graphic>
          <a:graphicData uri="http://schemas.openxmlformats.org/presentationml/2006/ole">
            <p:oleObj spid="_x0000_s2050" name="Acrobat Document" r:id="rId4" imgW="5668166" imgH="8019048" progId="AcroExch.Document.7">
              <p:embed/>
            </p:oleObj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00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Motiv100</Template>
  <TotalTime>227</TotalTime>
  <Words>276</Words>
  <Application>Microsoft Office PowerPoint</Application>
  <PresentationFormat>Předvádění na obrazovce (4:3)</PresentationFormat>
  <Paragraphs>59</Paragraphs>
  <Slides>11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Motiv100</vt:lpstr>
      <vt:lpstr>Acrobat Document</vt:lpstr>
      <vt:lpstr>Snímek 1</vt:lpstr>
      <vt:lpstr>Snímek 2</vt:lpstr>
      <vt:lpstr>Existencialismus </vt:lpstr>
      <vt:lpstr>Snímek 4</vt:lpstr>
      <vt:lpstr>Snímek 5</vt:lpstr>
      <vt:lpstr>Snímek 6</vt:lpstr>
      <vt:lpstr>Základní myšlenky</vt:lpstr>
      <vt:lpstr>Romány</vt:lpstr>
      <vt:lpstr>Snímek 9</vt:lpstr>
      <vt:lpstr>Otázky k textu</vt:lpstr>
      <vt:lpstr>Použité zdroje</vt:lpstr>
    </vt:vector>
  </TitlesOfParts>
  <Company>ZŠ Židlochovice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karpiskovap</dc:creator>
  <cp:lastModifiedBy>karpiskovap</cp:lastModifiedBy>
  <cp:revision>7</cp:revision>
  <dcterms:created xsi:type="dcterms:W3CDTF">2010-04-15T12:09:11Z</dcterms:created>
  <dcterms:modified xsi:type="dcterms:W3CDTF">2012-05-04T06:29:08Z</dcterms:modified>
</cp:coreProperties>
</file>