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9" r:id="rId4"/>
    <p:sldId id="258" r:id="rId5"/>
    <p:sldId id="263" r:id="rId6"/>
    <p:sldId id="264" r:id="rId7"/>
    <p:sldId id="260" r:id="rId8"/>
    <p:sldId id="262" r:id="rId9"/>
    <p:sldId id="261" r:id="rId10"/>
    <p:sldId id="25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FDAE3-DDE8-463E-BC14-A95C705B0C27}" type="doc">
      <dgm:prSet loTypeId="urn:microsoft.com/office/officeart/2005/8/layout/vList6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4DA37A82-E61F-415D-8008-DD3F50956D59}">
      <dgm:prSet phldrT="[Text]"/>
      <dgm:spPr/>
      <dgm:t>
        <a:bodyPr/>
        <a:lstStyle/>
        <a:p>
          <a:r>
            <a:rPr lang="cs-CZ" b="1" dirty="0" smtClean="0">
              <a:latin typeface="Courier New" pitchFamily="49" charset="0"/>
              <a:cs typeface="Courier New" pitchFamily="49" charset="0"/>
            </a:rPr>
            <a:t>Ideozločiny</a:t>
          </a:r>
          <a:endParaRPr lang="cs-CZ" b="1" dirty="0">
            <a:latin typeface="Courier New" pitchFamily="49" charset="0"/>
            <a:cs typeface="Courier New" pitchFamily="49" charset="0"/>
          </a:endParaRPr>
        </a:p>
      </dgm:t>
    </dgm:pt>
    <dgm:pt modelId="{000C3F49-C7E6-4CDE-B585-047D8FFC2BE0}" type="parTrans" cxnId="{CDF55E6A-596A-4E3D-B2B7-734B0B922F7C}">
      <dgm:prSet/>
      <dgm:spPr/>
      <dgm:t>
        <a:bodyPr/>
        <a:lstStyle/>
        <a:p>
          <a:endParaRPr lang="cs-CZ"/>
        </a:p>
      </dgm:t>
    </dgm:pt>
    <dgm:pt modelId="{436EA6FB-0486-4188-8F6A-F567146E2820}" type="sibTrans" cxnId="{CDF55E6A-596A-4E3D-B2B7-734B0B922F7C}">
      <dgm:prSet/>
      <dgm:spPr/>
      <dgm:t>
        <a:bodyPr/>
        <a:lstStyle/>
        <a:p>
          <a:endParaRPr lang="cs-CZ"/>
        </a:p>
      </dgm:t>
    </dgm:pt>
    <dgm:pt modelId="{75D72C1C-4617-4DED-B500-3F0C14682CD1}">
      <dgm:prSet/>
      <dgm:spPr/>
      <dgm:t>
        <a:bodyPr/>
        <a:lstStyle/>
        <a:p>
          <a:r>
            <a:rPr lang="cs-CZ" b="1" dirty="0" smtClean="0">
              <a:latin typeface="Courier New" pitchFamily="49" charset="0"/>
              <a:cs typeface="Courier New" pitchFamily="49" charset="0"/>
            </a:rPr>
            <a:t>Diktatura, totalita</a:t>
          </a:r>
        </a:p>
      </dgm:t>
    </dgm:pt>
    <dgm:pt modelId="{6537DAB7-9241-4FA4-A759-7E6320BF38B6}" type="parTrans" cxnId="{C1A5864C-21FD-45CF-B76A-DE6BFC4B40F6}">
      <dgm:prSet/>
      <dgm:spPr/>
      <dgm:t>
        <a:bodyPr/>
        <a:lstStyle/>
        <a:p>
          <a:endParaRPr lang="cs-CZ"/>
        </a:p>
      </dgm:t>
    </dgm:pt>
    <dgm:pt modelId="{B96ACAD5-5223-488F-9CA6-80B52E154631}" type="sibTrans" cxnId="{C1A5864C-21FD-45CF-B76A-DE6BFC4B40F6}">
      <dgm:prSet/>
      <dgm:spPr/>
      <dgm:t>
        <a:bodyPr/>
        <a:lstStyle/>
        <a:p>
          <a:endParaRPr lang="cs-CZ"/>
        </a:p>
      </dgm:t>
    </dgm:pt>
    <dgm:pt modelId="{8DB6ADA9-413E-477E-90C2-80C0C19714B1}">
      <dgm:prSet/>
      <dgm:spPr/>
      <dgm:t>
        <a:bodyPr/>
        <a:lstStyle/>
        <a:p>
          <a:r>
            <a:rPr lang="cs-CZ" b="1" dirty="0" smtClean="0">
              <a:latin typeface="Courier New" pitchFamily="49" charset="0"/>
              <a:cs typeface="Courier New" pitchFamily="49" charset="0"/>
            </a:rPr>
            <a:t>Manipulace </a:t>
          </a:r>
        </a:p>
      </dgm:t>
    </dgm:pt>
    <dgm:pt modelId="{64030CDC-ACA4-4BAA-B1A7-2DFCAFAD8AB8}" type="parTrans" cxnId="{6AE59E4F-A201-4131-943A-7701976BA817}">
      <dgm:prSet/>
      <dgm:spPr/>
      <dgm:t>
        <a:bodyPr/>
        <a:lstStyle/>
        <a:p>
          <a:endParaRPr lang="cs-CZ"/>
        </a:p>
      </dgm:t>
    </dgm:pt>
    <dgm:pt modelId="{0BA92389-BEC7-409F-96A0-68F4ABD33487}" type="sibTrans" cxnId="{6AE59E4F-A201-4131-943A-7701976BA817}">
      <dgm:prSet/>
      <dgm:spPr/>
      <dgm:t>
        <a:bodyPr/>
        <a:lstStyle/>
        <a:p>
          <a:endParaRPr lang="cs-CZ"/>
        </a:p>
      </dgm:t>
    </dgm:pt>
    <dgm:pt modelId="{E0A0D6DB-9ACB-4371-A032-786649654497}">
      <dgm:prSet/>
      <dgm:spPr/>
      <dgm:t>
        <a:bodyPr/>
        <a:lstStyle/>
        <a:p>
          <a:r>
            <a:rPr lang="cs-CZ" b="1" dirty="0" smtClean="0">
              <a:latin typeface="Courier New" pitchFamily="49" charset="0"/>
              <a:cs typeface="Courier New" pitchFamily="49" charset="0"/>
            </a:rPr>
            <a:t>Doublethink (dvojité myšlení)</a:t>
          </a:r>
        </a:p>
      </dgm:t>
    </dgm:pt>
    <dgm:pt modelId="{17736E2C-1F4B-434D-A0AF-1BC1CD125777}" type="parTrans" cxnId="{1EC42690-E8D1-49D0-AE9F-DD241A1F9E44}">
      <dgm:prSet/>
      <dgm:spPr/>
      <dgm:t>
        <a:bodyPr/>
        <a:lstStyle/>
        <a:p>
          <a:endParaRPr lang="cs-CZ"/>
        </a:p>
      </dgm:t>
    </dgm:pt>
    <dgm:pt modelId="{5E19258B-2371-4436-A47C-A5D9931F570F}" type="sibTrans" cxnId="{1EC42690-E8D1-49D0-AE9F-DD241A1F9E44}">
      <dgm:prSet/>
      <dgm:spPr/>
      <dgm:t>
        <a:bodyPr/>
        <a:lstStyle/>
        <a:p>
          <a:endParaRPr lang="cs-CZ"/>
        </a:p>
      </dgm:t>
    </dgm:pt>
    <dgm:pt modelId="{2DCA439C-A51E-4D04-981A-D9DAC357DFBD}">
      <dgm:prSet/>
      <dgm:spPr/>
      <dgm:t>
        <a:bodyPr/>
        <a:lstStyle/>
        <a:p>
          <a:r>
            <a:rPr lang="cs-CZ" b="1" dirty="0" smtClean="0">
              <a:latin typeface="Courier New" pitchFamily="49" charset="0"/>
              <a:cs typeface="Courier New" pitchFamily="49" charset="0"/>
            </a:rPr>
            <a:t>Newspeak</a:t>
          </a:r>
        </a:p>
      </dgm:t>
    </dgm:pt>
    <dgm:pt modelId="{88F58AFE-EB5D-4758-9EEE-53C056DD5C50}" type="parTrans" cxnId="{C94ADB30-644E-493A-8C29-574C41AEB3BD}">
      <dgm:prSet/>
      <dgm:spPr/>
      <dgm:t>
        <a:bodyPr/>
        <a:lstStyle/>
        <a:p>
          <a:endParaRPr lang="cs-CZ"/>
        </a:p>
      </dgm:t>
    </dgm:pt>
    <dgm:pt modelId="{BDD88CED-30AB-4236-9BA5-C503835823A6}" type="sibTrans" cxnId="{C94ADB30-644E-493A-8C29-574C41AEB3BD}">
      <dgm:prSet/>
      <dgm:spPr/>
      <dgm:t>
        <a:bodyPr/>
        <a:lstStyle/>
        <a:p>
          <a:endParaRPr lang="cs-CZ"/>
        </a:p>
      </dgm:t>
    </dgm:pt>
    <dgm:pt modelId="{550DE501-E3C3-4C83-B127-859DDAD7B9DE}">
      <dgm:prSet/>
      <dgm:spPr/>
      <dgm:t>
        <a:bodyPr/>
        <a:lstStyle/>
        <a:p>
          <a:r>
            <a:rPr lang="cs-CZ" b="1" dirty="0" smtClean="0">
              <a:latin typeface="Courier New" pitchFamily="49" charset="0"/>
              <a:cs typeface="Courier New" pitchFamily="49" charset="0"/>
            </a:rPr>
            <a:t>Udržovací válka</a:t>
          </a:r>
          <a:endParaRPr lang="cs-CZ" b="1" dirty="0">
            <a:latin typeface="Courier New" pitchFamily="49" charset="0"/>
            <a:cs typeface="Courier New" pitchFamily="49" charset="0"/>
          </a:endParaRPr>
        </a:p>
      </dgm:t>
    </dgm:pt>
    <dgm:pt modelId="{315E2D87-8D3F-4BA9-BB12-FCCC9957C2D8}" type="parTrans" cxnId="{789EA876-D3C9-4AA2-98B9-87B4DB465F83}">
      <dgm:prSet/>
      <dgm:spPr/>
      <dgm:t>
        <a:bodyPr/>
        <a:lstStyle/>
        <a:p>
          <a:endParaRPr lang="cs-CZ"/>
        </a:p>
      </dgm:t>
    </dgm:pt>
    <dgm:pt modelId="{0A79DBEC-7883-43E7-A760-4FA0EBDA7B89}" type="sibTrans" cxnId="{789EA876-D3C9-4AA2-98B9-87B4DB465F83}">
      <dgm:prSet/>
      <dgm:spPr/>
      <dgm:t>
        <a:bodyPr/>
        <a:lstStyle/>
        <a:p>
          <a:endParaRPr lang="cs-CZ"/>
        </a:p>
      </dgm:t>
    </dgm:pt>
    <dgm:pt modelId="{AE0E9E19-887E-4ED8-896C-A1E37EED35C0}">
      <dgm:prSet/>
      <dgm:spPr/>
      <dgm:t>
        <a:bodyPr/>
        <a:lstStyle/>
        <a:p>
          <a:r>
            <a:rPr lang="cs-CZ" b="1" dirty="0" smtClean="0">
              <a:latin typeface="Courier New" pitchFamily="49" charset="0"/>
              <a:cs typeface="Courier New" pitchFamily="49" charset="0"/>
            </a:rPr>
            <a:t>nedemokratická </a:t>
          </a:r>
          <a:r>
            <a:rPr lang="cs-CZ" b="1" dirty="0" smtClean="0">
              <a:latin typeface="Courier New" pitchFamily="49" charset="0"/>
              <a:cs typeface="Courier New" pitchFamily="49" charset="0"/>
            </a:rPr>
            <a:t>forma vlády</a:t>
          </a:r>
          <a:endParaRPr lang="cs-CZ" b="1" dirty="0">
            <a:latin typeface="Courier New" pitchFamily="49" charset="0"/>
            <a:cs typeface="Courier New" pitchFamily="49" charset="0"/>
          </a:endParaRPr>
        </a:p>
      </dgm:t>
    </dgm:pt>
    <dgm:pt modelId="{42776D71-1BB3-4766-9781-0FA63F737AFA}" type="parTrans" cxnId="{C0C19DB8-D4B1-4A3E-B6C1-626FA9435772}">
      <dgm:prSet/>
      <dgm:spPr/>
      <dgm:t>
        <a:bodyPr/>
        <a:lstStyle/>
        <a:p>
          <a:endParaRPr lang="cs-CZ"/>
        </a:p>
      </dgm:t>
    </dgm:pt>
    <dgm:pt modelId="{20D2123F-949D-4526-AD25-3464F9F7A645}" type="sibTrans" cxnId="{C0C19DB8-D4B1-4A3E-B6C1-626FA9435772}">
      <dgm:prSet/>
      <dgm:spPr/>
      <dgm:t>
        <a:bodyPr/>
        <a:lstStyle/>
        <a:p>
          <a:endParaRPr lang="cs-CZ"/>
        </a:p>
      </dgm:t>
    </dgm:pt>
    <dgm:pt modelId="{05DDFD7B-D247-4991-9945-6CDAB54D5136}">
      <dgm:prSet/>
      <dgm:spPr/>
      <dgm:t>
        <a:bodyPr/>
        <a:lstStyle/>
        <a:p>
          <a:r>
            <a:rPr lang="cs-CZ" b="1" dirty="0" smtClean="0">
              <a:latin typeface="Courier New" pitchFamily="49" charset="0"/>
              <a:cs typeface="Courier New" pitchFamily="49" charset="0"/>
            </a:rPr>
            <a:t>Strana určuje, co si mají lidé </a:t>
          </a:r>
          <a:r>
            <a:rPr lang="cs-CZ" b="1" dirty="0" smtClean="0">
              <a:latin typeface="Courier New" pitchFamily="49" charset="0"/>
              <a:cs typeface="Courier New" pitchFamily="49" charset="0"/>
            </a:rPr>
            <a:t>myslet.</a:t>
          </a:r>
          <a:endParaRPr lang="cs-CZ" b="1" dirty="0">
            <a:latin typeface="Courier New" pitchFamily="49" charset="0"/>
            <a:cs typeface="Courier New" pitchFamily="49" charset="0"/>
          </a:endParaRPr>
        </a:p>
      </dgm:t>
    </dgm:pt>
    <dgm:pt modelId="{D99F4D76-A5C5-4F18-96C1-70177392DF43}" type="parTrans" cxnId="{4C3DDA1D-54B2-4C9B-B34D-A467E746810B}">
      <dgm:prSet/>
      <dgm:spPr/>
      <dgm:t>
        <a:bodyPr/>
        <a:lstStyle/>
        <a:p>
          <a:endParaRPr lang="cs-CZ"/>
        </a:p>
      </dgm:t>
    </dgm:pt>
    <dgm:pt modelId="{BF53D004-88C5-4CEF-9AF8-780FC1BD267E}" type="sibTrans" cxnId="{4C3DDA1D-54B2-4C9B-B34D-A467E746810B}">
      <dgm:prSet/>
      <dgm:spPr/>
      <dgm:t>
        <a:bodyPr/>
        <a:lstStyle/>
        <a:p>
          <a:endParaRPr lang="cs-CZ"/>
        </a:p>
      </dgm:t>
    </dgm:pt>
    <dgm:pt modelId="{E24B7850-6B67-4770-837B-4BAA04C98B70}">
      <dgm:prSet/>
      <dgm:spPr/>
      <dgm:t>
        <a:bodyPr/>
        <a:lstStyle/>
        <a:p>
          <a:r>
            <a:rPr lang="cs-CZ" b="1" dirty="0" smtClean="0">
              <a:latin typeface="Courier New" pitchFamily="49" charset="0"/>
              <a:cs typeface="Courier New" pitchFamily="49" charset="0"/>
            </a:rPr>
            <a:t>Člověk věří zcela protikladným </a:t>
          </a:r>
          <a:r>
            <a:rPr lang="cs-CZ" b="1" dirty="0" smtClean="0">
              <a:latin typeface="Courier New" pitchFamily="49" charset="0"/>
              <a:cs typeface="Courier New" pitchFamily="49" charset="0"/>
            </a:rPr>
            <a:t>myšlenkám.</a:t>
          </a:r>
          <a:endParaRPr lang="cs-CZ" b="1" dirty="0">
            <a:latin typeface="Courier New" pitchFamily="49" charset="0"/>
            <a:cs typeface="Courier New" pitchFamily="49" charset="0"/>
          </a:endParaRPr>
        </a:p>
      </dgm:t>
    </dgm:pt>
    <dgm:pt modelId="{4D40E2FE-12EE-4A21-916B-2F5C85DF6EAD}" type="parTrans" cxnId="{67FBE70C-F99B-46C7-B0AE-D0F83698EAA5}">
      <dgm:prSet/>
      <dgm:spPr/>
      <dgm:t>
        <a:bodyPr/>
        <a:lstStyle/>
        <a:p>
          <a:endParaRPr lang="cs-CZ"/>
        </a:p>
      </dgm:t>
    </dgm:pt>
    <dgm:pt modelId="{B0A1AC27-B0A1-4E10-96C7-32479F45A4CB}" type="sibTrans" cxnId="{67FBE70C-F99B-46C7-B0AE-D0F83698EAA5}">
      <dgm:prSet/>
      <dgm:spPr/>
      <dgm:t>
        <a:bodyPr/>
        <a:lstStyle/>
        <a:p>
          <a:endParaRPr lang="cs-CZ"/>
        </a:p>
      </dgm:t>
    </dgm:pt>
    <dgm:pt modelId="{D504B8AE-8868-40B6-AAB2-1F6EC866FF54}">
      <dgm:prSet/>
      <dgm:spPr/>
      <dgm:t>
        <a:bodyPr/>
        <a:lstStyle/>
        <a:p>
          <a:r>
            <a:rPr lang="cs-CZ" b="1" dirty="0" smtClean="0">
              <a:latin typeface="Courier New" pitchFamily="49" charset="0"/>
              <a:cs typeface="Courier New" pitchFamily="49" charset="0"/>
            </a:rPr>
            <a:t>uměle </a:t>
          </a:r>
          <a:r>
            <a:rPr lang="cs-CZ" b="1" dirty="0" smtClean="0">
              <a:latin typeface="Courier New" pitchFamily="49" charset="0"/>
              <a:cs typeface="Courier New" pitchFamily="49" charset="0"/>
            </a:rPr>
            <a:t>vytvořený jazyk, </a:t>
          </a:r>
          <a:r>
            <a:rPr lang="cs-CZ" b="1" dirty="0" smtClean="0">
              <a:latin typeface="Courier New" pitchFamily="49" charset="0"/>
              <a:cs typeface="Courier New" pitchFamily="49" charset="0"/>
            </a:rPr>
            <a:t/>
          </a:r>
          <a:br>
            <a:rPr lang="cs-CZ" b="1" dirty="0" smtClean="0">
              <a:latin typeface="Courier New" pitchFamily="49" charset="0"/>
              <a:cs typeface="Courier New" pitchFamily="49" charset="0"/>
            </a:rPr>
          </a:br>
          <a:r>
            <a:rPr lang="cs-CZ" b="1" dirty="0" smtClean="0">
              <a:latin typeface="Courier New" pitchFamily="49" charset="0"/>
              <a:cs typeface="Courier New" pitchFamily="49" charset="0"/>
            </a:rPr>
            <a:t>nelze </a:t>
          </a:r>
          <a:r>
            <a:rPr lang="cs-CZ" b="1" dirty="0" smtClean="0">
              <a:latin typeface="Courier New" pitchFamily="49" charset="0"/>
              <a:cs typeface="Courier New" pitchFamily="49" charset="0"/>
            </a:rPr>
            <a:t>vyjádřit city </a:t>
          </a:r>
          <a:endParaRPr lang="cs-CZ" b="1" dirty="0">
            <a:latin typeface="Courier New" pitchFamily="49" charset="0"/>
            <a:cs typeface="Courier New" pitchFamily="49" charset="0"/>
          </a:endParaRPr>
        </a:p>
      </dgm:t>
    </dgm:pt>
    <dgm:pt modelId="{3598DDE8-9B42-47D2-9BA8-FF6D37A43ABB}" type="parTrans" cxnId="{76032A92-F891-4C60-B219-0607710E35BC}">
      <dgm:prSet/>
      <dgm:spPr/>
      <dgm:t>
        <a:bodyPr/>
        <a:lstStyle/>
        <a:p>
          <a:endParaRPr lang="cs-CZ"/>
        </a:p>
      </dgm:t>
    </dgm:pt>
    <dgm:pt modelId="{52C33F79-ADD4-40C4-8FEA-28546BCDE117}" type="sibTrans" cxnId="{76032A92-F891-4C60-B219-0607710E35BC}">
      <dgm:prSet/>
      <dgm:spPr/>
      <dgm:t>
        <a:bodyPr/>
        <a:lstStyle/>
        <a:p>
          <a:endParaRPr lang="cs-CZ"/>
        </a:p>
      </dgm:t>
    </dgm:pt>
    <dgm:pt modelId="{6188925D-A030-4E19-8395-DFD13F687D38}">
      <dgm:prSet/>
      <dgm:spPr/>
      <dgm:t>
        <a:bodyPr/>
        <a:lstStyle/>
        <a:p>
          <a:r>
            <a:rPr lang="cs-CZ" b="1" dirty="0" smtClean="0">
              <a:latin typeface="Courier New" pitchFamily="49" charset="0"/>
              <a:cs typeface="Courier New" pitchFamily="49" charset="0"/>
            </a:rPr>
            <a:t>Trvalá válka udržuje obyvatelstvo ve </a:t>
          </a:r>
          <a:r>
            <a:rPr lang="cs-CZ" b="1" dirty="0" smtClean="0">
              <a:latin typeface="Courier New" pitchFamily="49" charset="0"/>
              <a:cs typeface="Courier New" pitchFamily="49" charset="0"/>
            </a:rPr>
            <a:t>strachu.</a:t>
          </a:r>
          <a:endParaRPr lang="cs-CZ" b="1" dirty="0">
            <a:latin typeface="Courier New" pitchFamily="49" charset="0"/>
            <a:cs typeface="Courier New" pitchFamily="49" charset="0"/>
          </a:endParaRPr>
        </a:p>
      </dgm:t>
    </dgm:pt>
    <dgm:pt modelId="{64CBB2C5-1D80-4C27-80B4-25116D8359D5}" type="parTrans" cxnId="{A410EA1A-3EB5-4A23-8E2D-A70B95A731F2}">
      <dgm:prSet/>
      <dgm:spPr/>
      <dgm:t>
        <a:bodyPr/>
        <a:lstStyle/>
        <a:p>
          <a:endParaRPr lang="cs-CZ"/>
        </a:p>
      </dgm:t>
    </dgm:pt>
    <dgm:pt modelId="{7148854C-D4ED-4A24-A88E-2AABC080F42E}" type="sibTrans" cxnId="{A410EA1A-3EB5-4A23-8E2D-A70B95A731F2}">
      <dgm:prSet/>
      <dgm:spPr/>
      <dgm:t>
        <a:bodyPr/>
        <a:lstStyle/>
        <a:p>
          <a:endParaRPr lang="cs-CZ"/>
        </a:p>
      </dgm:t>
    </dgm:pt>
    <dgm:pt modelId="{E08EAB17-5D83-4D3F-A5FA-E51B0DC95D60}">
      <dgm:prSet custT="1"/>
      <dgm:spPr/>
      <dgm:t>
        <a:bodyPr/>
        <a:lstStyle/>
        <a:p>
          <a:pPr marL="177800" indent="-177800"/>
          <a:r>
            <a:rPr lang="cs-CZ" sz="2000" b="1" dirty="0" smtClean="0">
              <a:latin typeface="Courier New" pitchFamily="49" charset="0"/>
              <a:cs typeface="Courier New" pitchFamily="49" charset="0"/>
            </a:rPr>
            <a:t>myšlenky proti Straně</a:t>
          </a:r>
          <a:endParaRPr lang="cs-CZ" sz="2000" b="1" dirty="0">
            <a:latin typeface="Courier New" pitchFamily="49" charset="0"/>
            <a:cs typeface="Courier New" pitchFamily="49" charset="0"/>
          </a:endParaRPr>
        </a:p>
      </dgm:t>
    </dgm:pt>
    <dgm:pt modelId="{3E7DAB26-352E-4CD3-A57B-FF0300857C6D}" type="parTrans" cxnId="{C8066DDC-50A5-4B7A-B442-5E8ABD335F4B}">
      <dgm:prSet/>
      <dgm:spPr/>
      <dgm:t>
        <a:bodyPr/>
        <a:lstStyle/>
        <a:p>
          <a:endParaRPr lang="cs-CZ"/>
        </a:p>
      </dgm:t>
    </dgm:pt>
    <dgm:pt modelId="{5E494AA6-BB67-43F8-95B1-53C2D6556FC5}" type="sibTrans" cxnId="{C8066DDC-50A5-4B7A-B442-5E8ABD335F4B}">
      <dgm:prSet/>
      <dgm:spPr/>
      <dgm:t>
        <a:bodyPr/>
        <a:lstStyle/>
        <a:p>
          <a:endParaRPr lang="cs-CZ"/>
        </a:p>
      </dgm:t>
    </dgm:pt>
    <dgm:pt modelId="{ABA70AB4-5D6D-4CF2-996C-6DF6EF380C0A}">
      <dgm:prSet custT="1"/>
      <dgm:spPr/>
      <dgm:t>
        <a:bodyPr/>
        <a:lstStyle/>
        <a:p>
          <a:pPr marL="228600" indent="0"/>
          <a:endParaRPr lang="cs-CZ" sz="2000" b="1" dirty="0">
            <a:latin typeface="Courier New" pitchFamily="49" charset="0"/>
            <a:cs typeface="Courier New" pitchFamily="49" charset="0"/>
          </a:endParaRPr>
        </a:p>
      </dgm:t>
    </dgm:pt>
    <dgm:pt modelId="{B0C27B8E-8D27-42FA-A9BB-085FE76A05AE}" type="parTrans" cxnId="{89558098-41CB-4727-8F30-4B39192F1886}">
      <dgm:prSet/>
      <dgm:spPr/>
    </dgm:pt>
    <dgm:pt modelId="{6459DA99-44EE-4055-A551-1DAA3EE8ABBD}" type="sibTrans" cxnId="{89558098-41CB-4727-8F30-4B39192F1886}">
      <dgm:prSet/>
      <dgm:spPr/>
    </dgm:pt>
    <dgm:pt modelId="{A4A75A40-9E68-4F28-B797-8D2967B55936}">
      <dgm:prSet/>
      <dgm:spPr/>
      <dgm:t>
        <a:bodyPr/>
        <a:lstStyle/>
        <a:p>
          <a:endParaRPr lang="cs-CZ" b="1" dirty="0">
            <a:latin typeface="Courier New" pitchFamily="49" charset="0"/>
            <a:cs typeface="Courier New" pitchFamily="49" charset="0"/>
          </a:endParaRPr>
        </a:p>
      </dgm:t>
    </dgm:pt>
    <dgm:pt modelId="{4FC14C98-3AE3-4CBA-BDB2-6305E92BBF23}" type="parTrans" cxnId="{9A90343D-AECF-4A59-A1BF-94F2712C9FDB}">
      <dgm:prSet/>
      <dgm:spPr/>
    </dgm:pt>
    <dgm:pt modelId="{627F0EF6-4754-4AAE-965A-4EBFCC115450}" type="sibTrans" cxnId="{9A90343D-AECF-4A59-A1BF-94F2712C9FDB}">
      <dgm:prSet/>
      <dgm:spPr/>
    </dgm:pt>
    <dgm:pt modelId="{FA27C08C-8263-42AE-BEE5-13F18B65F3F2}" type="pres">
      <dgm:prSet presAssocID="{2C9FDAE3-DDE8-463E-BC14-A95C705B0C2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7157EA12-4E5E-4D49-879C-D54DE31DE30A}" type="pres">
      <dgm:prSet presAssocID="{4DA37A82-E61F-415D-8008-DD3F50956D59}" presName="linNode" presStyleCnt="0"/>
      <dgm:spPr/>
    </dgm:pt>
    <dgm:pt modelId="{257249E8-91A4-4400-A4BC-80E66ED21475}" type="pres">
      <dgm:prSet presAssocID="{4DA37A82-E61F-415D-8008-DD3F50956D59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47790E-50AE-49BD-B75A-E11AE682124A}" type="pres">
      <dgm:prSet presAssocID="{4DA37A82-E61F-415D-8008-DD3F50956D59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2DB2F3-2220-4C79-BC4E-D56DB519DAA7}" type="pres">
      <dgm:prSet presAssocID="{436EA6FB-0486-4188-8F6A-F567146E2820}" presName="spacing" presStyleCnt="0"/>
      <dgm:spPr/>
    </dgm:pt>
    <dgm:pt modelId="{18394284-B0F4-420F-94C1-A70E1CFE3081}" type="pres">
      <dgm:prSet presAssocID="{75D72C1C-4617-4DED-B500-3F0C14682CD1}" presName="linNode" presStyleCnt="0"/>
      <dgm:spPr/>
    </dgm:pt>
    <dgm:pt modelId="{73479C6D-6FC4-436E-B470-F6266E6F40E0}" type="pres">
      <dgm:prSet presAssocID="{75D72C1C-4617-4DED-B500-3F0C14682CD1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644A0C-CC19-406D-B26C-D697B23383A4}" type="pres">
      <dgm:prSet presAssocID="{75D72C1C-4617-4DED-B500-3F0C14682CD1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6C2573-E8DD-4F48-9180-6C17C540076D}" type="pres">
      <dgm:prSet presAssocID="{B96ACAD5-5223-488F-9CA6-80B52E154631}" presName="spacing" presStyleCnt="0"/>
      <dgm:spPr/>
    </dgm:pt>
    <dgm:pt modelId="{D3487303-94FC-4361-97B5-91B920ECFCED}" type="pres">
      <dgm:prSet presAssocID="{8DB6ADA9-413E-477E-90C2-80C0C19714B1}" presName="linNode" presStyleCnt="0"/>
      <dgm:spPr/>
    </dgm:pt>
    <dgm:pt modelId="{806E1F41-C8E0-45D2-A469-59184D197F89}" type="pres">
      <dgm:prSet presAssocID="{8DB6ADA9-413E-477E-90C2-80C0C19714B1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5FC225-4C27-47DE-9E28-5B82E87F3757}" type="pres">
      <dgm:prSet presAssocID="{8DB6ADA9-413E-477E-90C2-80C0C19714B1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7C21C9-70E5-4A08-842D-457403276C88}" type="pres">
      <dgm:prSet presAssocID="{0BA92389-BEC7-409F-96A0-68F4ABD33487}" presName="spacing" presStyleCnt="0"/>
      <dgm:spPr/>
    </dgm:pt>
    <dgm:pt modelId="{E752637B-1D27-409C-ABC2-47F7F8DBA7B3}" type="pres">
      <dgm:prSet presAssocID="{E0A0D6DB-9ACB-4371-A032-786649654497}" presName="linNode" presStyleCnt="0"/>
      <dgm:spPr/>
    </dgm:pt>
    <dgm:pt modelId="{FA4115C8-CADB-46FB-86AE-558E36753DBB}" type="pres">
      <dgm:prSet presAssocID="{E0A0D6DB-9ACB-4371-A032-786649654497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64FE1F-1A4D-4470-B205-F7D652C4EFEA}" type="pres">
      <dgm:prSet presAssocID="{E0A0D6DB-9ACB-4371-A032-786649654497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55345E-48F0-470C-8C4E-A2E344A7E098}" type="pres">
      <dgm:prSet presAssocID="{5E19258B-2371-4436-A47C-A5D9931F570F}" presName="spacing" presStyleCnt="0"/>
      <dgm:spPr/>
    </dgm:pt>
    <dgm:pt modelId="{9B84E3FF-78B4-4886-9857-6E3591D84D1E}" type="pres">
      <dgm:prSet presAssocID="{2DCA439C-A51E-4D04-981A-D9DAC357DFBD}" presName="linNode" presStyleCnt="0"/>
      <dgm:spPr/>
    </dgm:pt>
    <dgm:pt modelId="{14C80278-7D3B-42CF-8BDA-1844783808BA}" type="pres">
      <dgm:prSet presAssocID="{2DCA439C-A51E-4D04-981A-D9DAC357DFBD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087BA0-9542-4521-AA38-22EFFE792429}" type="pres">
      <dgm:prSet presAssocID="{2DCA439C-A51E-4D04-981A-D9DAC357DFBD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C0FF82-8CCD-4007-8324-6021EB128833}" type="pres">
      <dgm:prSet presAssocID="{BDD88CED-30AB-4236-9BA5-C503835823A6}" presName="spacing" presStyleCnt="0"/>
      <dgm:spPr/>
    </dgm:pt>
    <dgm:pt modelId="{49CF4B2A-8472-481B-9AC3-9751DEEEEFDC}" type="pres">
      <dgm:prSet presAssocID="{550DE501-E3C3-4C83-B127-859DDAD7B9DE}" presName="linNode" presStyleCnt="0"/>
      <dgm:spPr/>
    </dgm:pt>
    <dgm:pt modelId="{20A749C2-4BFC-439F-B948-774FA8F6BDAC}" type="pres">
      <dgm:prSet presAssocID="{550DE501-E3C3-4C83-B127-859DDAD7B9DE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8F4347-8BE1-4347-BAAD-846ED5DA1E8C}" type="pres">
      <dgm:prSet presAssocID="{550DE501-E3C3-4C83-B127-859DDAD7B9DE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8066DDC-50A5-4B7A-B442-5E8ABD335F4B}" srcId="{4DA37A82-E61F-415D-8008-DD3F50956D59}" destId="{E08EAB17-5D83-4D3F-A5FA-E51B0DC95D60}" srcOrd="1" destOrd="0" parTransId="{3E7DAB26-352E-4CD3-A57B-FF0300857C6D}" sibTransId="{5E494AA6-BB67-43F8-95B1-53C2D6556FC5}"/>
    <dgm:cxn modelId="{A2CF0F55-F1AC-4A4D-9B25-36F1ECB6AECE}" type="presOf" srcId="{ABA70AB4-5D6D-4CF2-996C-6DF6EF380C0A}" destId="{3947790E-50AE-49BD-B75A-E11AE682124A}" srcOrd="0" destOrd="0" presId="urn:microsoft.com/office/officeart/2005/8/layout/vList6"/>
    <dgm:cxn modelId="{4C3DDA1D-54B2-4C9B-B34D-A467E746810B}" srcId="{8DB6ADA9-413E-477E-90C2-80C0C19714B1}" destId="{05DDFD7B-D247-4991-9945-6CDAB54D5136}" srcOrd="0" destOrd="0" parTransId="{D99F4D76-A5C5-4F18-96C1-70177392DF43}" sibTransId="{BF53D004-88C5-4CEF-9AF8-780FC1BD267E}"/>
    <dgm:cxn modelId="{654483DB-5CF4-4D00-97EF-1CCA45F9FECA}" type="presOf" srcId="{E0A0D6DB-9ACB-4371-A032-786649654497}" destId="{FA4115C8-CADB-46FB-86AE-558E36753DBB}" srcOrd="0" destOrd="0" presId="urn:microsoft.com/office/officeart/2005/8/layout/vList6"/>
    <dgm:cxn modelId="{76032A92-F891-4C60-B219-0607710E35BC}" srcId="{2DCA439C-A51E-4D04-981A-D9DAC357DFBD}" destId="{D504B8AE-8868-40B6-AAB2-1F6EC866FF54}" srcOrd="0" destOrd="0" parTransId="{3598DDE8-9B42-47D2-9BA8-FF6D37A43ABB}" sibTransId="{52C33F79-ADD4-40C4-8FEA-28546BCDE117}"/>
    <dgm:cxn modelId="{3AB03E54-3964-45A8-A5BA-61B4B3E5A15B}" type="presOf" srcId="{05DDFD7B-D247-4991-9945-6CDAB54D5136}" destId="{D45FC225-4C27-47DE-9E28-5B82E87F3757}" srcOrd="0" destOrd="0" presId="urn:microsoft.com/office/officeart/2005/8/layout/vList6"/>
    <dgm:cxn modelId="{12A3D1D4-D4A6-4C5C-B2E0-FABF3FCA050B}" type="presOf" srcId="{8DB6ADA9-413E-477E-90C2-80C0C19714B1}" destId="{806E1F41-C8E0-45D2-A469-59184D197F89}" srcOrd="0" destOrd="0" presId="urn:microsoft.com/office/officeart/2005/8/layout/vList6"/>
    <dgm:cxn modelId="{1CC3C61C-7626-4BA7-8712-060AEB9F3E7C}" type="presOf" srcId="{A4A75A40-9E68-4F28-B797-8D2967B55936}" destId="{0F644A0C-CC19-406D-B26C-D697B23383A4}" srcOrd="0" destOrd="0" presId="urn:microsoft.com/office/officeart/2005/8/layout/vList6"/>
    <dgm:cxn modelId="{9A90343D-AECF-4A59-A1BF-94F2712C9FDB}" srcId="{75D72C1C-4617-4DED-B500-3F0C14682CD1}" destId="{A4A75A40-9E68-4F28-B797-8D2967B55936}" srcOrd="0" destOrd="0" parTransId="{4FC14C98-3AE3-4CBA-BDB2-6305E92BBF23}" sibTransId="{627F0EF6-4754-4AAE-965A-4EBFCC115450}"/>
    <dgm:cxn modelId="{05CEFB9B-1048-43EE-A753-D819515BD640}" type="presOf" srcId="{E08EAB17-5D83-4D3F-A5FA-E51B0DC95D60}" destId="{3947790E-50AE-49BD-B75A-E11AE682124A}" srcOrd="0" destOrd="1" presId="urn:microsoft.com/office/officeart/2005/8/layout/vList6"/>
    <dgm:cxn modelId="{CDF55E6A-596A-4E3D-B2B7-734B0B922F7C}" srcId="{2C9FDAE3-DDE8-463E-BC14-A95C705B0C27}" destId="{4DA37A82-E61F-415D-8008-DD3F50956D59}" srcOrd="0" destOrd="0" parTransId="{000C3F49-C7E6-4CDE-B585-047D8FFC2BE0}" sibTransId="{436EA6FB-0486-4188-8F6A-F567146E2820}"/>
    <dgm:cxn modelId="{67FBE70C-F99B-46C7-B0AE-D0F83698EAA5}" srcId="{E0A0D6DB-9ACB-4371-A032-786649654497}" destId="{E24B7850-6B67-4770-837B-4BAA04C98B70}" srcOrd="0" destOrd="0" parTransId="{4D40E2FE-12EE-4A21-916B-2F5C85DF6EAD}" sibTransId="{B0A1AC27-B0A1-4E10-96C7-32479F45A4CB}"/>
    <dgm:cxn modelId="{789EA876-D3C9-4AA2-98B9-87B4DB465F83}" srcId="{2C9FDAE3-DDE8-463E-BC14-A95C705B0C27}" destId="{550DE501-E3C3-4C83-B127-859DDAD7B9DE}" srcOrd="5" destOrd="0" parTransId="{315E2D87-8D3F-4BA9-BB12-FCCC9957C2D8}" sibTransId="{0A79DBEC-7883-43E7-A760-4FA0EBDA7B89}"/>
    <dgm:cxn modelId="{6AE59E4F-A201-4131-943A-7701976BA817}" srcId="{2C9FDAE3-DDE8-463E-BC14-A95C705B0C27}" destId="{8DB6ADA9-413E-477E-90C2-80C0C19714B1}" srcOrd="2" destOrd="0" parTransId="{64030CDC-ACA4-4BAA-B1A7-2DFCAFAD8AB8}" sibTransId="{0BA92389-BEC7-409F-96A0-68F4ABD33487}"/>
    <dgm:cxn modelId="{F76453A2-A4D6-42EB-831B-FB50B85EFCE4}" type="presOf" srcId="{E24B7850-6B67-4770-837B-4BAA04C98B70}" destId="{C664FE1F-1A4D-4470-B205-F7D652C4EFEA}" srcOrd="0" destOrd="0" presId="urn:microsoft.com/office/officeart/2005/8/layout/vList6"/>
    <dgm:cxn modelId="{89558098-41CB-4727-8F30-4B39192F1886}" srcId="{4DA37A82-E61F-415D-8008-DD3F50956D59}" destId="{ABA70AB4-5D6D-4CF2-996C-6DF6EF380C0A}" srcOrd="0" destOrd="0" parTransId="{B0C27B8E-8D27-42FA-A9BB-085FE76A05AE}" sibTransId="{6459DA99-44EE-4055-A551-1DAA3EE8ABBD}"/>
    <dgm:cxn modelId="{A410EA1A-3EB5-4A23-8E2D-A70B95A731F2}" srcId="{550DE501-E3C3-4C83-B127-859DDAD7B9DE}" destId="{6188925D-A030-4E19-8395-DFD13F687D38}" srcOrd="0" destOrd="0" parTransId="{64CBB2C5-1D80-4C27-80B4-25116D8359D5}" sibTransId="{7148854C-D4ED-4A24-A88E-2AABC080F42E}"/>
    <dgm:cxn modelId="{83804B9B-762B-4A38-880B-CC412595F807}" type="presOf" srcId="{4DA37A82-E61F-415D-8008-DD3F50956D59}" destId="{257249E8-91A4-4400-A4BC-80E66ED21475}" srcOrd="0" destOrd="0" presId="urn:microsoft.com/office/officeart/2005/8/layout/vList6"/>
    <dgm:cxn modelId="{E24F4383-58C4-4130-AD7A-A6AD5C53E233}" type="presOf" srcId="{D504B8AE-8868-40B6-AAB2-1F6EC866FF54}" destId="{F7087BA0-9542-4521-AA38-22EFFE792429}" srcOrd="0" destOrd="0" presId="urn:microsoft.com/office/officeart/2005/8/layout/vList6"/>
    <dgm:cxn modelId="{8D7D133F-859D-4EA5-BE73-F1B4B17F5FD7}" type="presOf" srcId="{550DE501-E3C3-4C83-B127-859DDAD7B9DE}" destId="{20A749C2-4BFC-439F-B948-774FA8F6BDAC}" srcOrd="0" destOrd="0" presId="urn:microsoft.com/office/officeart/2005/8/layout/vList6"/>
    <dgm:cxn modelId="{C0C19DB8-D4B1-4A3E-B6C1-626FA9435772}" srcId="{75D72C1C-4617-4DED-B500-3F0C14682CD1}" destId="{AE0E9E19-887E-4ED8-896C-A1E37EED35C0}" srcOrd="1" destOrd="0" parTransId="{42776D71-1BB3-4766-9781-0FA63F737AFA}" sibTransId="{20D2123F-949D-4526-AD25-3464F9F7A645}"/>
    <dgm:cxn modelId="{88EEB243-3CE6-4810-B870-FB17B278676C}" type="presOf" srcId="{6188925D-A030-4E19-8395-DFD13F687D38}" destId="{2E8F4347-8BE1-4347-BAAD-846ED5DA1E8C}" srcOrd="0" destOrd="0" presId="urn:microsoft.com/office/officeart/2005/8/layout/vList6"/>
    <dgm:cxn modelId="{896499D6-E67A-4816-B0E3-B9B94EE06E33}" type="presOf" srcId="{2C9FDAE3-DDE8-463E-BC14-A95C705B0C27}" destId="{FA27C08C-8263-42AE-BEE5-13F18B65F3F2}" srcOrd="0" destOrd="0" presId="urn:microsoft.com/office/officeart/2005/8/layout/vList6"/>
    <dgm:cxn modelId="{1DE157D6-656F-4005-8EA2-789BDEDF3D8A}" type="presOf" srcId="{AE0E9E19-887E-4ED8-896C-A1E37EED35C0}" destId="{0F644A0C-CC19-406D-B26C-D697B23383A4}" srcOrd="0" destOrd="1" presId="urn:microsoft.com/office/officeart/2005/8/layout/vList6"/>
    <dgm:cxn modelId="{3B14730F-5276-4CD9-9774-79CE9E6CF603}" type="presOf" srcId="{75D72C1C-4617-4DED-B500-3F0C14682CD1}" destId="{73479C6D-6FC4-436E-B470-F6266E6F40E0}" srcOrd="0" destOrd="0" presId="urn:microsoft.com/office/officeart/2005/8/layout/vList6"/>
    <dgm:cxn modelId="{4D69405F-D6BE-4B8E-A52A-B252C278CF11}" type="presOf" srcId="{2DCA439C-A51E-4D04-981A-D9DAC357DFBD}" destId="{14C80278-7D3B-42CF-8BDA-1844783808BA}" srcOrd="0" destOrd="0" presId="urn:microsoft.com/office/officeart/2005/8/layout/vList6"/>
    <dgm:cxn modelId="{C1A5864C-21FD-45CF-B76A-DE6BFC4B40F6}" srcId="{2C9FDAE3-DDE8-463E-BC14-A95C705B0C27}" destId="{75D72C1C-4617-4DED-B500-3F0C14682CD1}" srcOrd="1" destOrd="0" parTransId="{6537DAB7-9241-4FA4-A759-7E6320BF38B6}" sibTransId="{B96ACAD5-5223-488F-9CA6-80B52E154631}"/>
    <dgm:cxn modelId="{1EC42690-E8D1-49D0-AE9F-DD241A1F9E44}" srcId="{2C9FDAE3-DDE8-463E-BC14-A95C705B0C27}" destId="{E0A0D6DB-9ACB-4371-A032-786649654497}" srcOrd="3" destOrd="0" parTransId="{17736E2C-1F4B-434D-A0AF-1BC1CD125777}" sibTransId="{5E19258B-2371-4436-A47C-A5D9931F570F}"/>
    <dgm:cxn modelId="{C94ADB30-644E-493A-8C29-574C41AEB3BD}" srcId="{2C9FDAE3-DDE8-463E-BC14-A95C705B0C27}" destId="{2DCA439C-A51E-4D04-981A-D9DAC357DFBD}" srcOrd="4" destOrd="0" parTransId="{88F58AFE-EB5D-4758-9EEE-53C056DD5C50}" sibTransId="{BDD88CED-30AB-4236-9BA5-C503835823A6}"/>
    <dgm:cxn modelId="{0FB4A5B5-6D95-42D7-9CF9-7C2F4F2BEA03}" type="presParOf" srcId="{FA27C08C-8263-42AE-BEE5-13F18B65F3F2}" destId="{7157EA12-4E5E-4D49-879C-D54DE31DE30A}" srcOrd="0" destOrd="0" presId="urn:microsoft.com/office/officeart/2005/8/layout/vList6"/>
    <dgm:cxn modelId="{6C36FD01-F354-4CC8-9039-0A4226694A23}" type="presParOf" srcId="{7157EA12-4E5E-4D49-879C-D54DE31DE30A}" destId="{257249E8-91A4-4400-A4BC-80E66ED21475}" srcOrd="0" destOrd="0" presId="urn:microsoft.com/office/officeart/2005/8/layout/vList6"/>
    <dgm:cxn modelId="{31E6260E-9E9D-4589-8F22-D055F704B0D5}" type="presParOf" srcId="{7157EA12-4E5E-4D49-879C-D54DE31DE30A}" destId="{3947790E-50AE-49BD-B75A-E11AE682124A}" srcOrd="1" destOrd="0" presId="urn:microsoft.com/office/officeart/2005/8/layout/vList6"/>
    <dgm:cxn modelId="{55BDA3E4-DAF5-4E6A-9FE8-F1736E33FE39}" type="presParOf" srcId="{FA27C08C-8263-42AE-BEE5-13F18B65F3F2}" destId="{1E2DB2F3-2220-4C79-BC4E-D56DB519DAA7}" srcOrd="1" destOrd="0" presId="urn:microsoft.com/office/officeart/2005/8/layout/vList6"/>
    <dgm:cxn modelId="{492DF76A-0E46-415A-9B86-A38A1D750CF5}" type="presParOf" srcId="{FA27C08C-8263-42AE-BEE5-13F18B65F3F2}" destId="{18394284-B0F4-420F-94C1-A70E1CFE3081}" srcOrd="2" destOrd="0" presId="urn:microsoft.com/office/officeart/2005/8/layout/vList6"/>
    <dgm:cxn modelId="{0DC80AC0-5780-4AE0-9E03-0F138F0A9CDC}" type="presParOf" srcId="{18394284-B0F4-420F-94C1-A70E1CFE3081}" destId="{73479C6D-6FC4-436E-B470-F6266E6F40E0}" srcOrd="0" destOrd="0" presId="urn:microsoft.com/office/officeart/2005/8/layout/vList6"/>
    <dgm:cxn modelId="{A25428E1-2B5B-47F8-A6A3-9760EBD2642D}" type="presParOf" srcId="{18394284-B0F4-420F-94C1-A70E1CFE3081}" destId="{0F644A0C-CC19-406D-B26C-D697B23383A4}" srcOrd="1" destOrd="0" presId="urn:microsoft.com/office/officeart/2005/8/layout/vList6"/>
    <dgm:cxn modelId="{FE4E779A-BF9B-44D0-8DD7-4C0B7CCED527}" type="presParOf" srcId="{FA27C08C-8263-42AE-BEE5-13F18B65F3F2}" destId="{326C2573-E8DD-4F48-9180-6C17C540076D}" srcOrd="3" destOrd="0" presId="urn:microsoft.com/office/officeart/2005/8/layout/vList6"/>
    <dgm:cxn modelId="{962FBB1D-DB90-4699-9724-846A2C1A0CCD}" type="presParOf" srcId="{FA27C08C-8263-42AE-BEE5-13F18B65F3F2}" destId="{D3487303-94FC-4361-97B5-91B920ECFCED}" srcOrd="4" destOrd="0" presId="urn:microsoft.com/office/officeart/2005/8/layout/vList6"/>
    <dgm:cxn modelId="{4D2D30D1-04E2-4FC9-A666-8F628C23CCB6}" type="presParOf" srcId="{D3487303-94FC-4361-97B5-91B920ECFCED}" destId="{806E1F41-C8E0-45D2-A469-59184D197F89}" srcOrd="0" destOrd="0" presId="urn:microsoft.com/office/officeart/2005/8/layout/vList6"/>
    <dgm:cxn modelId="{F1B4D58B-1B71-45AD-8618-A7A3CB553966}" type="presParOf" srcId="{D3487303-94FC-4361-97B5-91B920ECFCED}" destId="{D45FC225-4C27-47DE-9E28-5B82E87F3757}" srcOrd="1" destOrd="0" presId="urn:microsoft.com/office/officeart/2005/8/layout/vList6"/>
    <dgm:cxn modelId="{904CF0D2-B22F-475C-B0E2-D25B0C2D2BAD}" type="presParOf" srcId="{FA27C08C-8263-42AE-BEE5-13F18B65F3F2}" destId="{777C21C9-70E5-4A08-842D-457403276C88}" srcOrd="5" destOrd="0" presId="urn:microsoft.com/office/officeart/2005/8/layout/vList6"/>
    <dgm:cxn modelId="{537498B5-2207-4B9B-AD4F-4D2F0F6314BE}" type="presParOf" srcId="{FA27C08C-8263-42AE-BEE5-13F18B65F3F2}" destId="{E752637B-1D27-409C-ABC2-47F7F8DBA7B3}" srcOrd="6" destOrd="0" presId="urn:microsoft.com/office/officeart/2005/8/layout/vList6"/>
    <dgm:cxn modelId="{D019B332-4F0A-4AE3-89EE-3E22DAF5E982}" type="presParOf" srcId="{E752637B-1D27-409C-ABC2-47F7F8DBA7B3}" destId="{FA4115C8-CADB-46FB-86AE-558E36753DBB}" srcOrd="0" destOrd="0" presId="urn:microsoft.com/office/officeart/2005/8/layout/vList6"/>
    <dgm:cxn modelId="{7F180872-37A6-4E04-A461-40CD497CA5A2}" type="presParOf" srcId="{E752637B-1D27-409C-ABC2-47F7F8DBA7B3}" destId="{C664FE1F-1A4D-4470-B205-F7D652C4EFEA}" srcOrd="1" destOrd="0" presId="urn:microsoft.com/office/officeart/2005/8/layout/vList6"/>
    <dgm:cxn modelId="{CDA6BCDE-C2BB-46F4-A60E-0B02829A5A47}" type="presParOf" srcId="{FA27C08C-8263-42AE-BEE5-13F18B65F3F2}" destId="{CC55345E-48F0-470C-8C4E-A2E344A7E098}" srcOrd="7" destOrd="0" presId="urn:microsoft.com/office/officeart/2005/8/layout/vList6"/>
    <dgm:cxn modelId="{2C8FF31E-BF31-4643-A76F-07CD290763AB}" type="presParOf" srcId="{FA27C08C-8263-42AE-BEE5-13F18B65F3F2}" destId="{9B84E3FF-78B4-4886-9857-6E3591D84D1E}" srcOrd="8" destOrd="0" presId="urn:microsoft.com/office/officeart/2005/8/layout/vList6"/>
    <dgm:cxn modelId="{2D695EF3-7C1E-4531-8CC4-2D05033D1D49}" type="presParOf" srcId="{9B84E3FF-78B4-4886-9857-6E3591D84D1E}" destId="{14C80278-7D3B-42CF-8BDA-1844783808BA}" srcOrd="0" destOrd="0" presId="urn:microsoft.com/office/officeart/2005/8/layout/vList6"/>
    <dgm:cxn modelId="{20A071F1-AC89-4126-BFED-A5871E4786C2}" type="presParOf" srcId="{9B84E3FF-78B4-4886-9857-6E3591D84D1E}" destId="{F7087BA0-9542-4521-AA38-22EFFE792429}" srcOrd="1" destOrd="0" presId="urn:microsoft.com/office/officeart/2005/8/layout/vList6"/>
    <dgm:cxn modelId="{65B18018-46A3-4FE6-8230-0F28A20E789C}" type="presParOf" srcId="{FA27C08C-8263-42AE-BEE5-13F18B65F3F2}" destId="{D7C0FF82-8CCD-4007-8324-6021EB128833}" srcOrd="9" destOrd="0" presId="urn:microsoft.com/office/officeart/2005/8/layout/vList6"/>
    <dgm:cxn modelId="{529EB146-7695-4E83-89DE-5D76131E4090}" type="presParOf" srcId="{FA27C08C-8263-42AE-BEE5-13F18B65F3F2}" destId="{49CF4B2A-8472-481B-9AC3-9751DEEEEFDC}" srcOrd="10" destOrd="0" presId="urn:microsoft.com/office/officeart/2005/8/layout/vList6"/>
    <dgm:cxn modelId="{676CC113-6D2E-470D-9796-550B4204B09C}" type="presParOf" srcId="{49CF4B2A-8472-481B-9AC3-9751DEEEEFDC}" destId="{20A749C2-4BFC-439F-B948-774FA8F6BDAC}" srcOrd="0" destOrd="0" presId="urn:microsoft.com/office/officeart/2005/8/layout/vList6"/>
    <dgm:cxn modelId="{C0C2EDC5-FF96-4BE9-A63F-1AB1CE2F398E}" type="presParOf" srcId="{49CF4B2A-8472-481B-9AC3-9751DEEEEFDC}" destId="{2E8F4347-8BE1-4347-BAAD-846ED5DA1E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CFD918-A823-40F9-AEF4-55A203BAD045}" type="doc">
      <dgm:prSet loTypeId="urn:microsoft.com/office/officeart/2005/8/layout/pyramid1" loCatId="pyramid" qsTypeId="urn:microsoft.com/office/officeart/2005/8/quickstyle/simple5" qsCatId="simple" csTypeId="urn:microsoft.com/office/officeart/2005/8/colors/colorful2" csCatId="colorful" phldr="1"/>
      <dgm:spPr/>
    </dgm:pt>
    <dgm:pt modelId="{7B074EB7-3872-4403-A3E9-880CEDD9B092}">
      <dgm:prSet phldrT="[Text]" custT="1"/>
      <dgm:spPr>
        <a:solidFill>
          <a:srgbClr val="990000">
            <a:alpha val="82000"/>
          </a:srgbClr>
        </a:solidFill>
      </dgm:spPr>
      <dgm:t>
        <a:bodyPr/>
        <a:lstStyle/>
        <a:p>
          <a:r>
            <a:rPr lang="cs-CZ" sz="2400" b="1" dirty="0" smtClean="0">
              <a:latin typeface="Courier New" pitchFamily="49" charset="0"/>
              <a:cs typeface="Courier New" pitchFamily="49" charset="0"/>
            </a:rPr>
            <a:t>Vnější strana</a:t>
          </a:r>
          <a:endParaRPr lang="cs-CZ" sz="2400" b="1" dirty="0">
            <a:latin typeface="Courier New" pitchFamily="49" charset="0"/>
            <a:cs typeface="Courier New" pitchFamily="49" charset="0"/>
          </a:endParaRPr>
        </a:p>
      </dgm:t>
    </dgm:pt>
    <dgm:pt modelId="{3A40699A-8A37-416C-9FB5-4DB822363AE2}" type="parTrans" cxnId="{0F0DE1BD-D569-4259-B56B-346708679747}">
      <dgm:prSet/>
      <dgm:spPr/>
      <dgm:t>
        <a:bodyPr/>
        <a:lstStyle/>
        <a:p>
          <a:endParaRPr lang="cs-CZ"/>
        </a:p>
      </dgm:t>
    </dgm:pt>
    <dgm:pt modelId="{85674BC3-E76A-45BC-93C8-12BFF94488DE}" type="sibTrans" cxnId="{0F0DE1BD-D569-4259-B56B-346708679747}">
      <dgm:prSet/>
      <dgm:spPr/>
      <dgm:t>
        <a:bodyPr/>
        <a:lstStyle/>
        <a:p>
          <a:endParaRPr lang="cs-CZ"/>
        </a:p>
      </dgm:t>
    </dgm:pt>
    <dgm:pt modelId="{2E486B39-DE93-463C-93A7-34690EE47555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cs-CZ" sz="2400" b="1" dirty="0" smtClean="0">
              <a:latin typeface="Courier New" pitchFamily="49" charset="0"/>
              <a:cs typeface="Courier New" pitchFamily="49" charset="0"/>
            </a:rPr>
            <a:t>Proléti </a:t>
          </a:r>
        </a:p>
        <a:p>
          <a:r>
            <a:rPr lang="cs-CZ" sz="2400" b="1" dirty="0" smtClean="0">
              <a:latin typeface="Courier New" pitchFamily="49" charset="0"/>
              <a:cs typeface="Courier New" pitchFamily="49" charset="0"/>
            </a:rPr>
            <a:t>(</a:t>
          </a:r>
          <a:r>
            <a:rPr lang="cs-CZ" sz="2400" b="1" dirty="0" smtClean="0">
              <a:latin typeface="Courier New" pitchFamily="49" charset="0"/>
              <a:cs typeface="Courier New" pitchFamily="49" charset="0"/>
            </a:rPr>
            <a:t>85 % </a:t>
          </a:r>
          <a:r>
            <a:rPr lang="cs-CZ" sz="2400" b="1" dirty="0" smtClean="0">
              <a:latin typeface="Courier New" pitchFamily="49" charset="0"/>
              <a:cs typeface="Courier New" pitchFamily="49" charset="0"/>
            </a:rPr>
            <a:t>obyvatel)</a:t>
          </a:r>
          <a:endParaRPr lang="cs-CZ" sz="2400" b="1" dirty="0">
            <a:latin typeface="Courier New" pitchFamily="49" charset="0"/>
            <a:cs typeface="Courier New" pitchFamily="49" charset="0"/>
          </a:endParaRPr>
        </a:p>
      </dgm:t>
    </dgm:pt>
    <dgm:pt modelId="{FAF242D2-C543-4C31-A6C1-CC94DF319EDE}" type="parTrans" cxnId="{5C506C0F-FFAA-4BEC-873C-465373E99C01}">
      <dgm:prSet/>
      <dgm:spPr/>
      <dgm:t>
        <a:bodyPr/>
        <a:lstStyle/>
        <a:p>
          <a:endParaRPr lang="cs-CZ"/>
        </a:p>
      </dgm:t>
    </dgm:pt>
    <dgm:pt modelId="{23F9675B-B6F1-4C54-AF17-29CD535CF0FC}" type="sibTrans" cxnId="{5C506C0F-FFAA-4BEC-873C-465373E99C01}">
      <dgm:prSet/>
      <dgm:spPr/>
      <dgm:t>
        <a:bodyPr/>
        <a:lstStyle/>
        <a:p>
          <a:endParaRPr lang="cs-CZ"/>
        </a:p>
      </dgm:t>
    </dgm:pt>
    <dgm:pt modelId="{4463490A-4DBA-40E0-9771-EB4074416BF2}">
      <dgm:prSet phldrT="[Text]" custT="1"/>
      <dgm:spPr>
        <a:solidFill>
          <a:srgbClr val="990000"/>
        </a:solidFill>
      </dgm:spPr>
      <dgm:t>
        <a:bodyPr/>
        <a:lstStyle/>
        <a:p>
          <a:endParaRPr lang="cs-CZ" sz="2400" b="1" dirty="0" smtClean="0">
            <a:latin typeface="Courier New" pitchFamily="49" charset="0"/>
            <a:cs typeface="Courier New" pitchFamily="49" charset="0"/>
          </a:endParaRPr>
        </a:p>
      </dgm:t>
    </dgm:pt>
    <dgm:pt modelId="{91549C34-3041-42BE-A657-679ADC2E0203}" type="sibTrans" cxnId="{6E604B71-FD00-4429-BB15-25E4E18F0C04}">
      <dgm:prSet/>
      <dgm:spPr/>
      <dgm:t>
        <a:bodyPr/>
        <a:lstStyle/>
        <a:p>
          <a:endParaRPr lang="cs-CZ"/>
        </a:p>
      </dgm:t>
    </dgm:pt>
    <dgm:pt modelId="{8C34684C-A720-451A-814F-4B3E521B3720}" type="parTrans" cxnId="{6E604B71-FD00-4429-BB15-25E4E18F0C04}">
      <dgm:prSet/>
      <dgm:spPr/>
      <dgm:t>
        <a:bodyPr/>
        <a:lstStyle/>
        <a:p>
          <a:endParaRPr lang="cs-CZ"/>
        </a:p>
      </dgm:t>
    </dgm:pt>
    <dgm:pt modelId="{62DA8EAE-C01D-475B-952D-A5E4C8261BE6}" type="pres">
      <dgm:prSet presAssocID="{C9CFD918-A823-40F9-AEF4-55A203BAD045}" presName="Name0" presStyleCnt="0">
        <dgm:presLayoutVars>
          <dgm:dir/>
          <dgm:animLvl val="lvl"/>
          <dgm:resizeHandles val="exact"/>
        </dgm:presLayoutVars>
      </dgm:prSet>
      <dgm:spPr/>
    </dgm:pt>
    <dgm:pt modelId="{26F4B28A-C915-4B3A-AE6E-1B2B110AA6D2}" type="pres">
      <dgm:prSet presAssocID="{4463490A-4DBA-40E0-9771-EB4074416BF2}" presName="Name8" presStyleCnt="0"/>
      <dgm:spPr/>
    </dgm:pt>
    <dgm:pt modelId="{F7182741-2264-4D17-96A3-0AAEE595C445}" type="pres">
      <dgm:prSet presAssocID="{4463490A-4DBA-40E0-9771-EB4074416BF2}" presName="level" presStyleLbl="node1" presStyleIdx="0" presStyleCnt="3" custScaleY="4588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8AF0EF-ADEF-497C-A749-B8FF75320007}" type="pres">
      <dgm:prSet presAssocID="{4463490A-4DBA-40E0-9771-EB4074416B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900057-3F7D-4657-AE59-5A6FDB444411}" type="pres">
      <dgm:prSet presAssocID="{7B074EB7-3872-4403-A3E9-880CEDD9B092}" presName="Name8" presStyleCnt="0"/>
      <dgm:spPr/>
    </dgm:pt>
    <dgm:pt modelId="{5B37E985-671F-4303-8596-DD8A0561AC57}" type="pres">
      <dgm:prSet presAssocID="{7B074EB7-3872-4403-A3E9-880CEDD9B092}" presName="level" presStyleLbl="node1" presStyleIdx="1" presStyleCnt="3" custScaleY="4903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E69825-C2E0-4703-8D09-2DE82EC8E03D}" type="pres">
      <dgm:prSet presAssocID="{7B074EB7-3872-4403-A3E9-880CEDD9B0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C0805D-27CE-407C-A2B6-E44460FAA9C0}" type="pres">
      <dgm:prSet presAssocID="{2E486B39-DE93-463C-93A7-34690EE47555}" presName="Name8" presStyleCnt="0"/>
      <dgm:spPr/>
    </dgm:pt>
    <dgm:pt modelId="{57D5D066-225F-43A2-A9C1-FD7AD94F62CD}" type="pres">
      <dgm:prSet presAssocID="{2E486B39-DE93-463C-93A7-34690EE47555}" presName="level" presStyleLbl="node1" presStyleIdx="2" presStyleCnt="3" custLinFactNeighborX="1569" custLinFactNeighborY="8820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963419-9769-4219-B96E-E731C8BD2BAD}" type="pres">
      <dgm:prSet presAssocID="{2E486B39-DE93-463C-93A7-34690EE475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249FED6-03CA-4732-9769-EE20C9BA1848}" type="presOf" srcId="{7B074EB7-3872-4403-A3E9-880CEDD9B092}" destId="{91E69825-C2E0-4703-8D09-2DE82EC8E03D}" srcOrd="1" destOrd="0" presId="urn:microsoft.com/office/officeart/2005/8/layout/pyramid1"/>
    <dgm:cxn modelId="{5C506C0F-FFAA-4BEC-873C-465373E99C01}" srcId="{C9CFD918-A823-40F9-AEF4-55A203BAD045}" destId="{2E486B39-DE93-463C-93A7-34690EE47555}" srcOrd="2" destOrd="0" parTransId="{FAF242D2-C543-4C31-A6C1-CC94DF319EDE}" sibTransId="{23F9675B-B6F1-4C54-AF17-29CD535CF0FC}"/>
    <dgm:cxn modelId="{D7617498-973F-4DC9-935C-17463FFD354A}" type="presOf" srcId="{2E486B39-DE93-463C-93A7-34690EE47555}" destId="{57D5D066-225F-43A2-A9C1-FD7AD94F62CD}" srcOrd="0" destOrd="0" presId="urn:microsoft.com/office/officeart/2005/8/layout/pyramid1"/>
    <dgm:cxn modelId="{7752D4B1-C5D1-43FF-8C47-74A101977C16}" type="presOf" srcId="{2E486B39-DE93-463C-93A7-34690EE47555}" destId="{77963419-9769-4219-B96E-E731C8BD2BAD}" srcOrd="1" destOrd="0" presId="urn:microsoft.com/office/officeart/2005/8/layout/pyramid1"/>
    <dgm:cxn modelId="{0F0DE1BD-D569-4259-B56B-346708679747}" srcId="{C9CFD918-A823-40F9-AEF4-55A203BAD045}" destId="{7B074EB7-3872-4403-A3E9-880CEDD9B092}" srcOrd="1" destOrd="0" parTransId="{3A40699A-8A37-416C-9FB5-4DB822363AE2}" sibTransId="{85674BC3-E76A-45BC-93C8-12BFF94488DE}"/>
    <dgm:cxn modelId="{6E604B71-FD00-4429-BB15-25E4E18F0C04}" srcId="{C9CFD918-A823-40F9-AEF4-55A203BAD045}" destId="{4463490A-4DBA-40E0-9771-EB4074416BF2}" srcOrd="0" destOrd="0" parTransId="{8C34684C-A720-451A-814F-4B3E521B3720}" sibTransId="{91549C34-3041-42BE-A657-679ADC2E0203}"/>
    <dgm:cxn modelId="{D62A41D8-A72B-4B3A-85B6-52174CA616F4}" type="presOf" srcId="{C9CFD918-A823-40F9-AEF4-55A203BAD045}" destId="{62DA8EAE-C01D-475B-952D-A5E4C8261BE6}" srcOrd="0" destOrd="0" presId="urn:microsoft.com/office/officeart/2005/8/layout/pyramid1"/>
    <dgm:cxn modelId="{F709EE17-FFF2-4A77-B21C-D3AD1753463A}" type="presOf" srcId="{4463490A-4DBA-40E0-9771-EB4074416BF2}" destId="{F7182741-2264-4D17-96A3-0AAEE595C445}" srcOrd="0" destOrd="0" presId="urn:microsoft.com/office/officeart/2005/8/layout/pyramid1"/>
    <dgm:cxn modelId="{87D3F961-854F-4677-9328-E9AA2266D272}" type="presOf" srcId="{7B074EB7-3872-4403-A3E9-880CEDD9B092}" destId="{5B37E985-671F-4303-8596-DD8A0561AC57}" srcOrd="0" destOrd="0" presId="urn:microsoft.com/office/officeart/2005/8/layout/pyramid1"/>
    <dgm:cxn modelId="{984BCE5E-9F7B-4EF8-9ED3-17F34638C4E5}" type="presOf" srcId="{4463490A-4DBA-40E0-9771-EB4074416BF2}" destId="{8C8AF0EF-ADEF-497C-A749-B8FF75320007}" srcOrd="1" destOrd="0" presId="urn:microsoft.com/office/officeart/2005/8/layout/pyramid1"/>
    <dgm:cxn modelId="{395AA3AF-8534-4290-A0D9-87C60A91DFE9}" type="presParOf" srcId="{62DA8EAE-C01D-475B-952D-A5E4C8261BE6}" destId="{26F4B28A-C915-4B3A-AE6E-1B2B110AA6D2}" srcOrd="0" destOrd="0" presId="urn:microsoft.com/office/officeart/2005/8/layout/pyramid1"/>
    <dgm:cxn modelId="{547731F3-B30C-4552-A0A1-31D50C1CFAA0}" type="presParOf" srcId="{26F4B28A-C915-4B3A-AE6E-1B2B110AA6D2}" destId="{F7182741-2264-4D17-96A3-0AAEE595C445}" srcOrd="0" destOrd="0" presId="urn:microsoft.com/office/officeart/2005/8/layout/pyramid1"/>
    <dgm:cxn modelId="{663FBF9D-31B0-4737-923F-AC5D5D7237D1}" type="presParOf" srcId="{26F4B28A-C915-4B3A-AE6E-1B2B110AA6D2}" destId="{8C8AF0EF-ADEF-497C-A749-B8FF75320007}" srcOrd="1" destOrd="0" presId="urn:microsoft.com/office/officeart/2005/8/layout/pyramid1"/>
    <dgm:cxn modelId="{612B5007-250C-4E94-875D-3C31227B9553}" type="presParOf" srcId="{62DA8EAE-C01D-475B-952D-A5E4C8261BE6}" destId="{28900057-3F7D-4657-AE59-5A6FDB444411}" srcOrd="1" destOrd="0" presId="urn:microsoft.com/office/officeart/2005/8/layout/pyramid1"/>
    <dgm:cxn modelId="{119CE9DF-0AE8-47BA-BE53-280444F63B99}" type="presParOf" srcId="{28900057-3F7D-4657-AE59-5A6FDB444411}" destId="{5B37E985-671F-4303-8596-DD8A0561AC57}" srcOrd="0" destOrd="0" presId="urn:microsoft.com/office/officeart/2005/8/layout/pyramid1"/>
    <dgm:cxn modelId="{1FCD4735-8AEB-4AA3-ADC7-F1D610E97A45}" type="presParOf" srcId="{28900057-3F7D-4657-AE59-5A6FDB444411}" destId="{91E69825-C2E0-4703-8D09-2DE82EC8E03D}" srcOrd="1" destOrd="0" presId="urn:microsoft.com/office/officeart/2005/8/layout/pyramid1"/>
    <dgm:cxn modelId="{AD687A73-B40C-4EF6-9725-E4B93230FD6E}" type="presParOf" srcId="{62DA8EAE-C01D-475B-952D-A5E4C8261BE6}" destId="{E1C0805D-27CE-407C-A2B6-E44460FAA9C0}" srcOrd="2" destOrd="0" presId="urn:microsoft.com/office/officeart/2005/8/layout/pyramid1"/>
    <dgm:cxn modelId="{9BEAD924-0234-40F4-87EA-209B31FF6D8C}" type="presParOf" srcId="{E1C0805D-27CE-407C-A2B6-E44460FAA9C0}" destId="{57D5D066-225F-43A2-A9C1-FD7AD94F62CD}" srcOrd="0" destOrd="0" presId="urn:microsoft.com/office/officeart/2005/8/layout/pyramid1"/>
    <dgm:cxn modelId="{72AD4153-7372-4FE6-B950-CCD4E4BBD81F}" type="presParOf" srcId="{E1C0805D-27CE-407C-A2B6-E44460FAA9C0}" destId="{77963419-9769-4219-B96E-E731C8BD2BA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47790E-50AE-49BD-B75A-E11AE682124A}">
      <dsp:nvSpPr>
        <dsp:cNvPr id="0" name=""/>
        <dsp:cNvSpPr/>
      </dsp:nvSpPr>
      <dsp:spPr>
        <a:xfrm>
          <a:off x="3312367" y="606"/>
          <a:ext cx="4968552" cy="7642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000" b="1" kern="1200" dirty="0">
            <a:latin typeface="Courier New" pitchFamily="49" charset="0"/>
            <a:cs typeface="Courier New" pitchFamily="49" charset="0"/>
          </a:endParaRPr>
        </a:p>
        <a:p>
          <a:pPr marL="177800" lvl="1" indent="-1778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b="1" kern="1200" dirty="0" smtClean="0">
              <a:latin typeface="Courier New" pitchFamily="49" charset="0"/>
              <a:cs typeface="Courier New" pitchFamily="49" charset="0"/>
            </a:rPr>
            <a:t>myšlenky proti Straně</a:t>
          </a:r>
          <a:endParaRPr lang="cs-CZ" sz="2000" b="1" kern="1200" dirty="0">
            <a:latin typeface="Courier New" pitchFamily="49" charset="0"/>
            <a:cs typeface="Courier New" pitchFamily="49" charset="0"/>
          </a:endParaRPr>
        </a:p>
      </dsp:txBody>
      <dsp:txXfrm>
        <a:off x="3312367" y="606"/>
        <a:ext cx="4968552" cy="764205"/>
      </dsp:txXfrm>
    </dsp:sp>
    <dsp:sp modelId="{257249E8-91A4-4400-A4BC-80E66ED21475}">
      <dsp:nvSpPr>
        <dsp:cNvPr id="0" name=""/>
        <dsp:cNvSpPr/>
      </dsp:nvSpPr>
      <dsp:spPr>
        <a:xfrm>
          <a:off x="0" y="606"/>
          <a:ext cx="3312368" cy="7642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latin typeface="Courier New" pitchFamily="49" charset="0"/>
              <a:cs typeface="Courier New" pitchFamily="49" charset="0"/>
            </a:rPr>
            <a:t>Ideozločiny</a:t>
          </a:r>
          <a:endParaRPr lang="cs-CZ" sz="2200" b="1" kern="1200" dirty="0">
            <a:latin typeface="Courier New" pitchFamily="49" charset="0"/>
            <a:cs typeface="Courier New" pitchFamily="49" charset="0"/>
          </a:endParaRPr>
        </a:p>
      </dsp:txBody>
      <dsp:txXfrm>
        <a:off x="0" y="606"/>
        <a:ext cx="3312368" cy="764205"/>
      </dsp:txXfrm>
    </dsp:sp>
    <dsp:sp modelId="{0F644A0C-CC19-406D-B26C-D697B23383A4}">
      <dsp:nvSpPr>
        <dsp:cNvPr id="0" name=""/>
        <dsp:cNvSpPr/>
      </dsp:nvSpPr>
      <dsp:spPr>
        <a:xfrm>
          <a:off x="3312367" y="841233"/>
          <a:ext cx="4968552" cy="7642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900" b="1" kern="1200" dirty="0">
            <a:latin typeface="Courier New" pitchFamily="49" charset="0"/>
            <a:cs typeface="Courier New" pitchFamily="49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b="1" kern="1200" dirty="0" smtClean="0">
              <a:latin typeface="Courier New" pitchFamily="49" charset="0"/>
              <a:cs typeface="Courier New" pitchFamily="49" charset="0"/>
            </a:rPr>
            <a:t>nedemokratická </a:t>
          </a:r>
          <a:r>
            <a:rPr lang="cs-CZ" sz="1900" b="1" kern="1200" dirty="0" smtClean="0">
              <a:latin typeface="Courier New" pitchFamily="49" charset="0"/>
              <a:cs typeface="Courier New" pitchFamily="49" charset="0"/>
            </a:rPr>
            <a:t>forma vlády</a:t>
          </a:r>
          <a:endParaRPr lang="cs-CZ" sz="1900" b="1" kern="1200" dirty="0">
            <a:latin typeface="Courier New" pitchFamily="49" charset="0"/>
            <a:cs typeface="Courier New" pitchFamily="49" charset="0"/>
          </a:endParaRPr>
        </a:p>
      </dsp:txBody>
      <dsp:txXfrm>
        <a:off x="3312367" y="841233"/>
        <a:ext cx="4968552" cy="764205"/>
      </dsp:txXfrm>
    </dsp:sp>
    <dsp:sp modelId="{73479C6D-6FC4-436E-B470-F6266E6F40E0}">
      <dsp:nvSpPr>
        <dsp:cNvPr id="0" name=""/>
        <dsp:cNvSpPr/>
      </dsp:nvSpPr>
      <dsp:spPr>
        <a:xfrm>
          <a:off x="0" y="841233"/>
          <a:ext cx="3312368" cy="7642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latin typeface="Courier New" pitchFamily="49" charset="0"/>
              <a:cs typeface="Courier New" pitchFamily="49" charset="0"/>
            </a:rPr>
            <a:t>Diktatura, totalita</a:t>
          </a:r>
        </a:p>
      </dsp:txBody>
      <dsp:txXfrm>
        <a:off x="0" y="841233"/>
        <a:ext cx="3312368" cy="764205"/>
      </dsp:txXfrm>
    </dsp:sp>
    <dsp:sp modelId="{D45FC225-4C27-47DE-9E28-5B82E87F3757}">
      <dsp:nvSpPr>
        <dsp:cNvPr id="0" name=""/>
        <dsp:cNvSpPr/>
      </dsp:nvSpPr>
      <dsp:spPr>
        <a:xfrm>
          <a:off x="3312367" y="1681859"/>
          <a:ext cx="4968552" cy="7642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b="1" kern="1200" dirty="0" smtClean="0">
              <a:latin typeface="Courier New" pitchFamily="49" charset="0"/>
              <a:cs typeface="Courier New" pitchFamily="49" charset="0"/>
            </a:rPr>
            <a:t>Strana určuje, co si mají lidé </a:t>
          </a:r>
          <a:r>
            <a:rPr lang="cs-CZ" sz="1900" b="1" kern="1200" dirty="0" smtClean="0">
              <a:latin typeface="Courier New" pitchFamily="49" charset="0"/>
              <a:cs typeface="Courier New" pitchFamily="49" charset="0"/>
            </a:rPr>
            <a:t>myslet.</a:t>
          </a:r>
          <a:endParaRPr lang="cs-CZ" sz="1900" b="1" kern="1200" dirty="0">
            <a:latin typeface="Courier New" pitchFamily="49" charset="0"/>
            <a:cs typeface="Courier New" pitchFamily="49" charset="0"/>
          </a:endParaRPr>
        </a:p>
      </dsp:txBody>
      <dsp:txXfrm>
        <a:off x="3312367" y="1681859"/>
        <a:ext cx="4968552" cy="764205"/>
      </dsp:txXfrm>
    </dsp:sp>
    <dsp:sp modelId="{806E1F41-C8E0-45D2-A469-59184D197F89}">
      <dsp:nvSpPr>
        <dsp:cNvPr id="0" name=""/>
        <dsp:cNvSpPr/>
      </dsp:nvSpPr>
      <dsp:spPr>
        <a:xfrm>
          <a:off x="0" y="1681859"/>
          <a:ext cx="3312368" cy="7642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latin typeface="Courier New" pitchFamily="49" charset="0"/>
              <a:cs typeface="Courier New" pitchFamily="49" charset="0"/>
            </a:rPr>
            <a:t>Manipulace </a:t>
          </a:r>
        </a:p>
      </dsp:txBody>
      <dsp:txXfrm>
        <a:off x="0" y="1681859"/>
        <a:ext cx="3312368" cy="764205"/>
      </dsp:txXfrm>
    </dsp:sp>
    <dsp:sp modelId="{C664FE1F-1A4D-4470-B205-F7D652C4EFEA}">
      <dsp:nvSpPr>
        <dsp:cNvPr id="0" name=""/>
        <dsp:cNvSpPr/>
      </dsp:nvSpPr>
      <dsp:spPr>
        <a:xfrm>
          <a:off x="3312367" y="2522486"/>
          <a:ext cx="4968552" cy="7642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b="1" kern="1200" dirty="0" smtClean="0">
              <a:latin typeface="Courier New" pitchFamily="49" charset="0"/>
              <a:cs typeface="Courier New" pitchFamily="49" charset="0"/>
            </a:rPr>
            <a:t>Člověk věří zcela protikladným </a:t>
          </a:r>
          <a:r>
            <a:rPr lang="cs-CZ" sz="1900" b="1" kern="1200" dirty="0" smtClean="0">
              <a:latin typeface="Courier New" pitchFamily="49" charset="0"/>
              <a:cs typeface="Courier New" pitchFamily="49" charset="0"/>
            </a:rPr>
            <a:t>myšlenkám.</a:t>
          </a:r>
          <a:endParaRPr lang="cs-CZ" sz="1900" b="1" kern="1200" dirty="0">
            <a:latin typeface="Courier New" pitchFamily="49" charset="0"/>
            <a:cs typeface="Courier New" pitchFamily="49" charset="0"/>
          </a:endParaRPr>
        </a:p>
      </dsp:txBody>
      <dsp:txXfrm>
        <a:off x="3312367" y="2522486"/>
        <a:ext cx="4968552" cy="764205"/>
      </dsp:txXfrm>
    </dsp:sp>
    <dsp:sp modelId="{FA4115C8-CADB-46FB-86AE-558E36753DBB}">
      <dsp:nvSpPr>
        <dsp:cNvPr id="0" name=""/>
        <dsp:cNvSpPr/>
      </dsp:nvSpPr>
      <dsp:spPr>
        <a:xfrm>
          <a:off x="0" y="2522486"/>
          <a:ext cx="3312368" cy="7642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latin typeface="Courier New" pitchFamily="49" charset="0"/>
              <a:cs typeface="Courier New" pitchFamily="49" charset="0"/>
            </a:rPr>
            <a:t>Doublethink (dvojité myšlení)</a:t>
          </a:r>
        </a:p>
      </dsp:txBody>
      <dsp:txXfrm>
        <a:off x="0" y="2522486"/>
        <a:ext cx="3312368" cy="764205"/>
      </dsp:txXfrm>
    </dsp:sp>
    <dsp:sp modelId="{F7087BA0-9542-4521-AA38-22EFFE792429}">
      <dsp:nvSpPr>
        <dsp:cNvPr id="0" name=""/>
        <dsp:cNvSpPr/>
      </dsp:nvSpPr>
      <dsp:spPr>
        <a:xfrm>
          <a:off x="3312367" y="3363112"/>
          <a:ext cx="4968552" cy="7642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b="1" kern="1200" dirty="0" smtClean="0">
              <a:latin typeface="Courier New" pitchFamily="49" charset="0"/>
              <a:cs typeface="Courier New" pitchFamily="49" charset="0"/>
            </a:rPr>
            <a:t>uměle </a:t>
          </a:r>
          <a:r>
            <a:rPr lang="cs-CZ" sz="1900" b="1" kern="1200" dirty="0" smtClean="0">
              <a:latin typeface="Courier New" pitchFamily="49" charset="0"/>
              <a:cs typeface="Courier New" pitchFamily="49" charset="0"/>
            </a:rPr>
            <a:t>vytvořený jazyk, </a:t>
          </a:r>
          <a:r>
            <a:rPr lang="cs-CZ" sz="1900" b="1" kern="1200" dirty="0" smtClean="0">
              <a:latin typeface="Courier New" pitchFamily="49" charset="0"/>
              <a:cs typeface="Courier New" pitchFamily="49" charset="0"/>
            </a:rPr>
            <a:t/>
          </a:r>
          <a:br>
            <a:rPr lang="cs-CZ" sz="1900" b="1" kern="1200" dirty="0" smtClean="0">
              <a:latin typeface="Courier New" pitchFamily="49" charset="0"/>
              <a:cs typeface="Courier New" pitchFamily="49" charset="0"/>
            </a:rPr>
          </a:br>
          <a:r>
            <a:rPr lang="cs-CZ" sz="1900" b="1" kern="1200" dirty="0" smtClean="0">
              <a:latin typeface="Courier New" pitchFamily="49" charset="0"/>
              <a:cs typeface="Courier New" pitchFamily="49" charset="0"/>
            </a:rPr>
            <a:t>nelze </a:t>
          </a:r>
          <a:r>
            <a:rPr lang="cs-CZ" sz="1900" b="1" kern="1200" dirty="0" smtClean="0">
              <a:latin typeface="Courier New" pitchFamily="49" charset="0"/>
              <a:cs typeface="Courier New" pitchFamily="49" charset="0"/>
            </a:rPr>
            <a:t>vyjádřit city </a:t>
          </a:r>
          <a:endParaRPr lang="cs-CZ" sz="1900" b="1" kern="1200" dirty="0">
            <a:latin typeface="Courier New" pitchFamily="49" charset="0"/>
            <a:cs typeface="Courier New" pitchFamily="49" charset="0"/>
          </a:endParaRPr>
        </a:p>
      </dsp:txBody>
      <dsp:txXfrm>
        <a:off x="3312367" y="3363112"/>
        <a:ext cx="4968552" cy="764205"/>
      </dsp:txXfrm>
    </dsp:sp>
    <dsp:sp modelId="{14C80278-7D3B-42CF-8BDA-1844783808BA}">
      <dsp:nvSpPr>
        <dsp:cNvPr id="0" name=""/>
        <dsp:cNvSpPr/>
      </dsp:nvSpPr>
      <dsp:spPr>
        <a:xfrm>
          <a:off x="0" y="3363112"/>
          <a:ext cx="3312368" cy="7642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latin typeface="Courier New" pitchFamily="49" charset="0"/>
              <a:cs typeface="Courier New" pitchFamily="49" charset="0"/>
            </a:rPr>
            <a:t>Newspeak</a:t>
          </a:r>
        </a:p>
      </dsp:txBody>
      <dsp:txXfrm>
        <a:off x="0" y="3363112"/>
        <a:ext cx="3312368" cy="764205"/>
      </dsp:txXfrm>
    </dsp:sp>
    <dsp:sp modelId="{2E8F4347-8BE1-4347-BAAD-846ED5DA1E8C}">
      <dsp:nvSpPr>
        <dsp:cNvPr id="0" name=""/>
        <dsp:cNvSpPr/>
      </dsp:nvSpPr>
      <dsp:spPr>
        <a:xfrm>
          <a:off x="3312367" y="4203739"/>
          <a:ext cx="4968552" cy="7642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b="1" kern="1200" dirty="0" smtClean="0">
              <a:latin typeface="Courier New" pitchFamily="49" charset="0"/>
              <a:cs typeface="Courier New" pitchFamily="49" charset="0"/>
            </a:rPr>
            <a:t>Trvalá válka udržuje obyvatelstvo ve </a:t>
          </a:r>
          <a:r>
            <a:rPr lang="cs-CZ" sz="1900" b="1" kern="1200" dirty="0" smtClean="0">
              <a:latin typeface="Courier New" pitchFamily="49" charset="0"/>
              <a:cs typeface="Courier New" pitchFamily="49" charset="0"/>
            </a:rPr>
            <a:t>strachu.</a:t>
          </a:r>
          <a:endParaRPr lang="cs-CZ" sz="1900" b="1" kern="1200" dirty="0">
            <a:latin typeface="Courier New" pitchFamily="49" charset="0"/>
            <a:cs typeface="Courier New" pitchFamily="49" charset="0"/>
          </a:endParaRPr>
        </a:p>
      </dsp:txBody>
      <dsp:txXfrm>
        <a:off x="3312367" y="4203739"/>
        <a:ext cx="4968552" cy="764205"/>
      </dsp:txXfrm>
    </dsp:sp>
    <dsp:sp modelId="{20A749C2-4BFC-439F-B948-774FA8F6BDAC}">
      <dsp:nvSpPr>
        <dsp:cNvPr id="0" name=""/>
        <dsp:cNvSpPr/>
      </dsp:nvSpPr>
      <dsp:spPr>
        <a:xfrm>
          <a:off x="0" y="4203739"/>
          <a:ext cx="3312368" cy="7642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latin typeface="Courier New" pitchFamily="49" charset="0"/>
              <a:cs typeface="Courier New" pitchFamily="49" charset="0"/>
            </a:rPr>
            <a:t>Udržovací válka</a:t>
          </a:r>
          <a:endParaRPr lang="cs-CZ" sz="2200" b="1" kern="1200" dirty="0">
            <a:latin typeface="Courier New" pitchFamily="49" charset="0"/>
            <a:cs typeface="Courier New" pitchFamily="49" charset="0"/>
          </a:endParaRPr>
        </a:p>
      </dsp:txBody>
      <dsp:txXfrm>
        <a:off x="0" y="4203739"/>
        <a:ext cx="3312368" cy="7642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182741-2264-4D17-96A3-0AAEE595C445}">
      <dsp:nvSpPr>
        <dsp:cNvPr id="0" name=""/>
        <dsp:cNvSpPr/>
      </dsp:nvSpPr>
      <dsp:spPr>
        <a:xfrm>
          <a:off x="2404048" y="0"/>
          <a:ext cx="1480263" cy="1224148"/>
        </a:xfrm>
        <a:prstGeom prst="trapezoid">
          <a:avLst>
            <a:gd name="adj" fmla="val 60461"/>
          </a:avLst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b="1" kern="1200" dirty="0" smtClean="0">
            <a:latin typeface="Courier New" pitchFamily="49" charset="0"/>
            <a:cs typeface="Courier New" pitchFamily="49" charset="0"/>
          </a:endParaRPr>
        </a:p>
      </dsp:txBody>
      <dsp:txXfrm>
        <a:off x="2404048" y="0"/>
        <a:ext cx="1480263" cy="1224148"/>
      </dsp:txXfrm>
    </dsp:sp>
    <dsp:sp modelId="{5B37E985-671F-4303-8596-DD8A0561AC57}">
      <dsp:nvSpPr>
        <dsp:cNvPr id="0" name=""/>
        <dsp:cNvSpPr/>
      </dsp:nvSpPr>
      <dsp:spPr>
        <a:xfrm>
          <a:off x="1613119" y="1224148"/>
          <a:ext cx="3062120" cy="1308165"/>
        </a:xfrm>
        <a:prstGeom prst="trapezoid">
          <a:avLst>
            <a:gd name="adj" fmla="val 60461"/>
          </a:avLst>
        </a:prstGeom>
        <a:solidFill>
          <a:srgbClr val="990000">
            <a:alpha val="82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latin typeface="Courier New" pitchFamily="49" charset="0"/>
              <a:cs typeface="Courier New" pitchFamily="49" charset="0"/>
            </a:rPr>
            <a:t>Vnější strana</a:t>
          </a:r>
          <a:endParaRPr lang="cs-CZ" sz="2400" b="1" kern="1200" dirty="0">
            <a:latin typeface="Courier New" pitchFamily="49" charset="0"/>
            <a:cs typeface="Courier New" pitchFamily="49" charset="0"/>
          </a:endParaRPr>
        </a:p>
      </dsp:txBody>
      <dsp:txXfrm>
        <a:off x="2148990" y="1224148"/>
        <a:ext cx="1990378" cy="1308165"/>
      </dsp:txXfrm>
    </dsp:sp>
    <dsp:sp modelId="{57D5D066-225F-43A2-A9C1-FD7AD94F62CD}">
      <dsp:nvSpPr>
        <dsp:cNvPr id="0" name=""/>
        <dsp:cNvSpPr/>
      </dsp:nvSpPr>
      <dsp:spPr>
        <a:xfrm>
          <a:off x="0" y="2532314"/>
          <a:ext cx="6288359" cy="2668037"/>
        </a:xfrm>
        <a:prstGeom prst="trapezoid">
          <a:avLst>
            <a:gd name="adj" fmla="val 60461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latin typeface="Courier New" pitchFamily="49" charset="0"/>
              <a:cs typeface="Courier New" pitchFamily="49" charset="0"/>
            </a:rPr>
            <a:t>Proléti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latin typeface="Courier New" pitchFamily="49" charset="0"/>
              <a:cs typeface="Courier New" pitchFamily="49" charset="0"/>
            </a:rPr>
            <a:t>(</a:t>
          </a:r>
          <a:r>
            <a:rPr lang="cs-CZ" sz="2400" b="1" kern="1200" dirty="0" smtClean="0">
              <a:latin typeface="Courier New" pitchFamily="49" charset="0"/>
              <a:cs typeface="Courier New" pitchFamily="49" charset="0"/>
            </a:rPr>
            <a:t>85 % </a:t>
          </a:r>
          <a:r>
            <a:rPr lang="cs-CZ" sz="2400" b="1" kern="1200" dirty="0" smtClean="0">
              <a:latin typeface="Courier New" pitchFamily="49" charset="0"/>
              <a:cs typeface="Courier New" pitchFamily="49" charset="0"/>
            </a:rPr>
            <a:t>obyvatel)</a:t>
          </a:r>
          <a:endParaRPr lang="cs-CZ" sz="2400" b="1" kern="1200" dirty="0">
            <a:latin typeface="Courier New" pitchFamily="49" charset="0"/>
            <a:cs typeface="Courier New" pitchFamily="49" charset="0"/>
          </a:endParaRPr>
        </a:p>
      </dsp:txBody>
      <dsp:txXfrm>
        <a:off x="1100463" y="2532314"/>
        <a:ext cx="4087434" cy="2668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6D3-9AE8-4436-A297-6FDC0A44C07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8B61-00EF-4BB8-9F50-62FE4CE0D3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6D3-9AE8-4436-A297-6FDC0A44C07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8B61-00EF-4BB8-9F50-62FE4CE0D3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6D3-9AE8-4436-A297-6FDC0A44C07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8B61-00EF-4BB8-9F50-62FE4CE0D3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6D3-9AE8-4436-A297-6FDC0A44C07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8B61-00EF-4BB8-9F50-62FE4CE0D3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6D3-9AE8-4436-A297-6FDC0A44C07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8B61-00EF-4BB8-9F50-62FE4CE0D3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6D3-9AE8-4436-A297-6FDC0A44C07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8B61-00EF-4BB8-9F50-62FE4CE0D3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6D3-9AE8-4436-A297-6FDC0A44C07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8B61-00EF-4BB8-9F50-62FE4CE0D3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6D3-9AE8-4436-A297-6FDC0A44C07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8B61-00EF-4BB8-9F50-62FE4CE0D3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6D3-9AE8-4436-A297-6FDC0A44C07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8B61-00EF-4BB8-9F50-62FE4CE0D3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6D3-9AE8-4436-A297-6FDC0A44C07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8B61-00EF-4BB8-9F50-62FE4CE0D3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6D3-9AE8-4436-A297-6FDC0A44C07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8B61-00EF-4BB8-9F50-62FE4CE0D3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EF6D3-9AE8-4436-A297-6FDC0A44C070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A8B61-00EF-4BB8-9F50-62FE4CE0D37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>
                <a:latin typeface="Georgia" pitchFamily="18" charset="0"/>
              </a:rPr>
              <a:t>	</a:t>
            </a:r>
            <a:r>
              <a:rPr lang="cs-CZ" sz="2800" b="1" dirty="0" smtClean="0">
                <a:latin typeface="Courier New" pitchFamily="49" charset="0"/>
                <a:cs typeface="Courier New" pitchFamily="49" charset="0"/>
              </a:rPr>
              <a:t>Vzdělávací oblast</a:t>
            </a:r>
            <a:r>
              <a:rPr lang="cs-CZ" sz="2800" dirty="0" smtClean="0">
                <a:latin typeface="Courier New" pitchFamily="49" charset="0"/>
                <a:cs typeface="Courier New" pitchFamily="49" charset="0"/>
              </a:rPr>
              <a:t>: </a:t>
            </a:r>
            <a:br>
              <a:rPr lang="cs-CZ" sz="2800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800" dirty="0" smtClean="0">
                <a:latin typeface="Courier New" pitchFamily="49" charset="0"/>
                <a:cs typeface="Courier New" pitchFamily="49" charset="0"/>
              </a:rPr>
              <a:t>Jazyk a jazyková komunikace</a:t>
            </a:r>
            <a:br>
              <a:rPr lang="cs-CZ" sz="2800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800" b="1" dirty="0" smtClean="0">
                <a:latin typeface="Courier New" pitchFamily="49" charset="0"/>
                <a:cs typeface="Courier New" pitchFamily="49" charset="0"/>
              </a:rPr>
              <a:t>Vyučovací předmět</a:t>
            </a:r>
            <a:r>
              <a:rPr lang="cs-CZ" sz="2800" dirty="0" smtClean="0">
                <a:latin typeface="Courier New" pitchFamily="49" charset="0"/>
                <a:cs typeface="Courier New" pitchFamily="49" charset="0"/>
              </a:rPr>
              <a:t>: </a:t>
            </a:r>
            <a:br>
              <a:rPr lang="cs-CZ" sz="2800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800" dirty="0" smtClean="0">
                <a:latin typeface="Courier New" pitchFamily="49" charset="0"/>
                <a:cs typeface="Courier New" pitchFamily="49" charset="0"/>
              </a:rPr>
              <a:t>Český jazyk a literatura</a:t>
            </a:r>
            <a:br>
              <a:rPr lang="cs-CZ" sz="2800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800" b="1" dirty="0" smtClean="0">
                <a:latin typeface="Courier New" pitchFamily="49" charset="0"/>
                <a:cs typeface="Courier New" pitchFamily="49" charset="0"/>
              </a:rPr>
              <a:t>Ročník</a:t>
            </a:r>
            <a:r>
              <a:rPr lang="cs-CZ" sz="2800" dirty="0" smtClean="0">
                <a:latin typeface="Courier New" pitchFamily="49" charset="0"/>
                <a:cs typeface="Courier New" pitchFamily="49" charset="0"/>
              </a:rPr>
              <a:t>: 9. ročník </a:t>
            </a:r>
            <a:br>
              <a:rPr lang="cs-CZ" sz="2800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800" b="1" dirty="0" smtClean="0">
                <a:latin typeface="Courier New" pitchFamily="49" charset="0"/>
                <a:cs typeface="Courier New" pitchFamily="49" charset="0"/>
              </a:rPr>
              <a:t>Anotace</a:t>
            </a:r>
            <a:r>
              <a:rPr lang="cs-CZ" sz="28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2800" b="1" dirty="0" err="1" smtClean="0">
                <a:latin typeface="Courier New" pitchFamily="49" charset="0"/>
                <a:cs typeface="Courier New" pitchFamily="49" charset="0"/>
              </a:rPr>
              <a:t>George</a:t>
            </a:r>
            <a:r>
              <a:rPr lang="cs-CZ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800" b="1" dirty="0" err="1" smtClean="0">
                <a:latin typeface="Courier New" pitchFamily="49" charset="0"/>
                <a:cs typeface="Courier New" pitchFamily="49" charset="0"/>
              </a:rPr>
              <a:t>Orwell</a:t>
            </a:r>
            <a:r>
              <a:rPr lang="cs-CZ" sz="2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800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800" dirty="0" smtClean="0">
                <a:latin typeface="Courier New" pitchFamily="49" charset="0"/>
                <a:cs typeface="Courier New" pitchFamily="49" charset="0"/>
              </a:rPr>
              <a:t>životopis, charakteristika románu 1984, ukázka z románu a </a:t>
            </a:r>
            <a:r>
              <a:rPr lang="cs-CZ" sz="2800" smtClean="0">
                <a:latin typeface="Courier New" pitchFamily="49" charset="0"/>
                <a:cs typeface="Courier New" pitchFamily="49" charset="0"/>
              </a:rPr>
              <a:t>otázky </a:t>
            </a:r>
            <a:br>
              <a:rPr lang="cs-CZ" sz="2800" smtClean="0">
                <a:latin typeface="Courier New" pitchFamily="49" charset="0"/>
                <a:cs typeface="Courier New" pitchFamily="49" charset="0"/>
              </a:rPr>
            </a:br>
            <a:r>
              <a:rPr lang="cs-CZ" sz="2800" smtClean="0">
                <a:latin typeface="Courier New" pitchFamily="49" charset="0"/>
                <a:cs typeface="Courier New" pitchFamily="49" charset="0"/>
              </a:rPr>
              <a:t>k </a:t>
            </a:r>
            <a:r>
              <a:rPr lang="cs-CZ" sz="2800" dirty="0" smtClean="0">
                <a:latin typeface="Courier New" pitchFamily="49" charset="0"/>
                <a:cs typeface="Courier New" pitchFamily="49" charset="0"/>
              </a:rPr>
              <a:t>textu, charakteristika díla Farma zvířat</a:t>
            </a:r>
            <a:br>
              <a:rPr lang="cs-CZ" sz="2800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800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800" b="1" dirty="0" smtClean="0">
                <a:latin typeface="Courier New" pitchFamily="49" charset="0"/>
                <a:cs typeface="Courier New" pitchFamily="49" charset="0"/>
              </a:rPr>
              <a:t>Podpora vzdělávání v ZŠ Židlochovice</a:t>
            </a:r>
            <a:r>
              <a:rPr lang="cs-CZ" sz="2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800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800" b="1" dirty="0" smtClean="0">
                <a:latin typeface="Courier New" pitchFamily="49" charset="0"/>
                <a:cs typeface="Courier New" pitchFamily="49" charset="0"/>
              </a:rPr>
              <a:t>Autor materiálu</a:t>
            </a:r>
            <a:r>
              <a:rPr lang="cs-CZ" sz="2800" dirty="0" smtClean="0">
                <a:latin typeface="Courier New" pitchFamily="49" charset="0"/>
                <a:cs typeface="Courier New" pitchFamily="49" charset="0"/>
              </a:rPr>
              <a:t>: Mgr. Petra Karpíšková</a:t>
            </a:r>
            <a:br>
              <a:rPr lang="cs-CZ" sz="2800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800" b="1" dirty="0" smtClean="0">
                <a:latin typeface="Courier New" pitchFamily="49" charset="0"/>
                <a:cs typeface="Courier New" pitchFamily="49" charset="0"/>
              </a:rPr>
              <a:t>Vytvořeno</a:t>
            </a:r>
            <a:r>
              <a:rPr lang="cs-CZ" sz="2800" dirty="0" smtClean="0">
                <a:latin typeface="Courier New" pitchFamily="49" charset="0"/>
                <a:cs typeface="Courier New" pitchFamily="49" charset="0"/>
              </a:rPr>
              <a:t>: listopad 2011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Použité zdroje</a:t>
            </a:r>
            <a:endParaRPr lang="cs-CZ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6413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1984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rom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án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. In </a:t>
            </a:r>
            <a:r>
              <a:rPr lang="en-US" sz="2000" b="1" i="1" dirty="0" smtClean="0">
                <a:latin typeface="Courier New" pitchFamily="49" charset="0"/>
                <a:cs typeface="Courier New" pitchFamily="49" charset="0"/>
              </a:rPr>
              <a:t>Wikipedia : the free encyclopedia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[online]. St. Petersburg (Florida) : Wikipedia Foundation, 16.11.2004, last modified on 1.11.2011 [cit. 2011-11-10].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Dostupné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z WWW: &lt;http://cs.wikipedia.org/wiki/1984_28rom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án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&gt;.</a:t>
            </a:r>
            <a:endParaRPr lang="cs-CZ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cs-CZ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George Orwell. In </a:t>
            </a:r>
            <a:r>
              <a:rPr lang="en-US" sz="2000" b="1" i="1" dirty="0" smtClean="0">
                <a:latin typeface="Courier New" pitchFamily="49" charset="0"/>
                <a:cs typeface="Courier New" pitchFamily="49" charset="0"/>
              </a:rPr>
              <a:t>Wikipedia : the free encyclopedia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[online]. St. Petersburg (Florida) : Wikipedia Foundation, 23.12.2004, last modified on 20.10.2011 [cit. 2011-11-10].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Dostupné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z WWW: &lt;http://cs.wikipedia.org/wiki/George_Orwell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&gt;.</a:t>
            </a:r>
            <a:endParaRPr lang="cs-CZ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cs-CZ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ORWELL, George. </a:t>
            </a:r>
            <a:r>
              <a:rPr lang="en-US" sz="2000" b="1" i="1" dirty="0" smtClean="0">
                <a:latin typeface="Courier New" pitchFamily="49" charset="0"/>
                <a:cs typeface="Courier New" pitchFamily="49" charset="0"/>
              </a:rPr>
              <a:t>1984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Praha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 :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Naše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vojsko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 1991. 268 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cs-CZ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¨</a:t>
            </a:r>
            <a:endParaRPr lang="cs-CZ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Obrázky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[cit. 11/10/2011]</a:t>
            </a:r>
            <a:endParaRPr lang="cs-CZ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algn="just">
              <a:buNone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http://www.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desktopnexus.com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/dl/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inline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/219136/1280x800/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Needles</a:t>
            </a:r>
            <a:endParaRPr lang="cs-CZ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algn="just">
              <a:buNone/>
            </a:pP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Red.jpg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nocache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=549645</a:t>
            </a:r>
          </a:p>
          <a:p>
            <a:pPr marL="0" indent="0" algn="just">
              <a:buNone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http://www.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myhdwallpapers.net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wallpapers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Lovers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-in-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dark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-1280x800.jpg</a:t>
            </a:r>
          </a:p>
          <a:p>
            <a:pPr marL="0" indent="0" algn="just">
              <a:buNone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http://www.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stalinsociety.org.uk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george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orwell.gif</a:t>
            </a:r>
            <a:endParaRPr lang="cs-CZ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algn="just">
              <a:buNone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http://www.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phate.honsa.eu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wp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content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gallery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/1984/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doublethink.jpg</a:t>
            </a:r>
            <a:endParaRPr lang="cs-CZ" sz="2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467545" y="2924944"/>
            <a:ext cx="46085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George</a:t>
            </a:r>
            <a:r>
              <a:rPr lang="cs-CZ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4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Orwell</a:t>
            </a:r>
            <a:endParaRPr lang="cs-CZ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5536" y="620688"/>
            <a:ext cx="4968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ü"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vlastním jménem 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Eric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Arthur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 Blair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1903 - narodil se v 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Indii 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vyrůstal v Anglii  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pseudonym podle říčky 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Orwell</a:t>
            </a:r>
            <a:endParaRPr lang="cs-CZ" sz="2000" b="1" dirty="0" smtClean="0">
              <a:latin typeface="Courier New" pitchFamily="49" charset="0"/>
              <a:cs typeface="Courier New" pitchFamily="49" charset="0"/>
            </a:endParaRP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ystudoval 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Eton</a:t>
            </a:r>
            <a:endParaRPr lang="cs-CZ" sz="2000" b="1" dirty="0" smtClean="0">
              <a:latin typeface="Courier New" pitchFamily="49" charset="0"/>
              <a:cs typeface="Courier New" pitchFamily="49" charset="0"/>
            </a:endParaRP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sloužil v Indické imperiální policii v Barmě 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roce 1927 se vrátil do Anglie 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novinář 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tulák v Paříži a Londýně 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dobrovolník ve španělské občanské válce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2. sv. války se nezúčastnil kvůli tuberkulóze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spolupracoval s BBC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>
                <a:latin typeface="Courier New" pitchFamily="49" charset="0"/>
                <a:cs typeface="Courier New" pitchFamily="49" charset="0"/>
              </a:rPr>
              <a:t>z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emřel v roce 1950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756" r="5869"/>
          <a:stretch>
            <a:fillRect/>
          </a:stretch>
        </p:blipFill>
        <p:spPr bwMode="auto">
          <a:xfrm>
            <a:off x="5148064" y="332656"/>
            <a:ext cx="3744416" cy="609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3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23528" y="692696"/>
            <a:ext cx="23042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1984</a:t>
            </a:r>
          </a:p>
          <a:p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Román 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z roku 1949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876256" y="2348880"/>
            <a:ext cx="19442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Velký bratr tě 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sleduje.</a:t>
            </a:r>
            <a:endParaRPr lang="cs-CZ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588224" y="764704"/>
            <a:ext cx="2555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Big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 Brother </a:t>
            </a:r>
          </a:p>
          <a:p>
            <a:pPr algn="ctr"/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is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watching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you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cs-CZ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32240" y="3789041"/>
            <a:ext cx="22322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Courier New" pitchFamily="49" charset="0"/>
                <a:cs typeface="Courier New" pitchFamily="49" charset="0"/>
              </a:rPr>
              <a:t>Válka je 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mír. </a:t>
            </a:r>
          </a:p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dirty="0">
                <a:latin typeface="Courier New" pitchFamily="49" charset="0"/>
                <a:cs typeface="Courier New" pitchFamily="49" charset="0"/>
              </a:rPr>
              <a:t>Svoboda 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je 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otroctví. </a:t>
            </a:r>
          </a:p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dirty="0">
                <a:latin typeface="Courier New" pitchFamily="49" charset="0"/>
                <a:cs typeface="Courier New" pitchFamily="49" charset="0"/>
              </a:rPr>
              <a:t>Nevědomost 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je </a:t>
            </a:r>
            <a:r>
              <a:rPr lang="cs-CZ" sz="2000" b="1" dirty="0" smtClean="0">
                <a:latin typeface="Courier New" pitchFamily="49" charset="0"/>
                <a:cs typeface="Courier New" pitchFamily="49" charset="0"/>
              </a:rPr>
              <a:t>síla. </a:t>
            </a:r>
            <a:endParaRPr lang="cs-CZ" sz="2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Hlavní pojmy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67544" y="1484784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2818656" cy="940966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Společnost v Oceánii</a:t>
            </a:r>
            <a:endParaRPr lang="cs-CZ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1524000" y="1397000"/>
          <a:ext cx="628836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Pěticípá hvězda 15"/>
          <p:cNvSpPr/>
          <p:nvPr/>
        </p:nvSpPr>
        <p:spPr>
          <a:xfrm>
            <a:off x="4499992" y="1196752"/>
            <a:ext cx="288032" cy="288032"/>
          </a:xfrm>
          <a:prstGeom prst="star5">
            <a:avLst/>
          </a:prstGeom>
          <a:ln>
            <a:solidFill>
              <a:srgbClr val="99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635896" y="62068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Velký bratr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148064" y="155679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Vnitřní strana - vládci</a:t>
            </a:r>
          </a:p>
          <a:p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(2 % obyvatelstva)</a:t>
            </a:r>
            <a:endParaRPr lang="cs-CZ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0" name="Přímá spojovací šipka 19"/>
          <p:cNvCxnSpPr/>
          <p:nvPr/>
        </p:nvCxnSpPr>
        <p:spPr>
          <a:xfrm flipH="1">
            <a:off x="4716016" y="2204864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251520" y="2636913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pracují pro </a:t>
            </a: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stát</a:t>
            </a:r>
          </a:p>
          <a:p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(členem </a:t>
            </a: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je i Winston)</a:t>
            </a:r>
            <a:endParaRPr lang="cs-CZ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8" name="Přímá spojovací šipka 27"/>
          <p:cNvCxnSpPr/>
          <p:nvPr/>
        </p:nvCxnSpPr>
        <p:spPr>
          <a:xfrm>
            <a:off x="323528" y="3356992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7164288" y="4005064"/>
            <a:ext cx="1763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méněcenní, chudí, mají relativní volnost. </a:t>
            </a:r>
          </a:p>
        </p:txBody>
      </p:sp>
      <p:cxnSp>
        <p:nvCxnSpPr>
          <p:cNvPr id="31" name="Přímá spojovací šipka 30"/>
          <p:cNvCxnSpPr/>
          <p:nvPr/>
        </p:nvCxnSpPr>
        <p:spPr>
          <a:xfrm flipH="1">
            <a:off x="6444208" y="5229200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7594"/>
          <a:stretch>
            <a:fillRect/>
          </a:stretch>
        </p:blipFill>
        <p:spPr bwMode="auto">
          <a:xfrm>
            <a:off x="4550386" y="1934072"/>
            <a:ext cx="4593614" cy="492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Zástupný symbol pro obsah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7544" y="548680"/>
          <a:ext cx="4069424" cy="5760640"/>
        </p:xfrm>
        <a:graphic>
          <a:graphicData uri="http://schemas.openxmlformats.org/presentationml/2006/ole">
            <p:oleObj spid="_x0000_s2050" name="Acrobat Document" r:id="rId4" imgW="5668166" imgH="8019048" progId="AcroExch.Document.7">
              <p:embed/>
            </p:oleObj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471338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Jak hlavní hrdina vypadal?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Jak vypadal dům, ve kterém </a:t>
            </a: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hlavní hrdina </a:t>
            </a: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Winston </a:t>
            </a:r>
            <a:r>
              <a:rPr lang="cs-CZ" b="1" dirty="0" err="1" smtClean="0">
                <a:latin typeface="Courier New" pitchFamily="49" charset="0"/>
                <a:cs typeface="Courier New" pitchFamily="49" charset="0"/>
              </a:rPr>
              <a:t>Smith</a:t>
            </a: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 bydlel?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Koho hlavní hrdina zradil?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Čeho se tak bál?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Patří </a:t>
            </a: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hlavní </a:t>
            </a: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hrdina </a:t>
            </a: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mezi kladné, </a:t>
            </a: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nebo </a:t>
            </a: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záporné postavy?</a:t>
            </a:r>
            <a:endParaRPr lang="cs-CZ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Jak bys charakterizoval </a:t>
            </a:r>
            <a:r>
              <a:rPr lang="cs-CZ" b="1" dirty="0" err="1" smtClean="0">
                <a:latin typeface="Courier New" pitchFamily="49" charset="0"/>
                <a:cs typeface="Courier New" pitchFamily="49" charset="0"/>
              </a:rPr>
              <a:t>O’Briana</a:t>
            </a: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Vysvětli slova: triviální, afektovaně.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Co je v Místnosti 101? Je to </a:t>
            </a: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cs-CZ" b="1" dirty="0" smtClean="0">
                <a:latin typeface="Courier New" pitchFamily="49" charset="0"/>
                <a:cs typeface="Courier New" pitchFamily="49" charset="0"/>
              </a:rPr>
            </a:b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pro </a:t>
            </a: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každého člověka stejné?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i="1" dirty="0" smtClean="0">
                <a:latin typeface="Courier New" pitchFamily="49" charset="0"/>
                <a:cs typeface="Courier New" pitchFamily="49" charset="0"/>
              </a:rPr>
              <a:t>„Ale pro každého existuje něco, co vydržet </a:t>
            </a:r>
            <a:r>
              <a:rPr lang="cs-CZ" b="1" i="1" dirty="0" smtClean="0">
                <a:latin typeface="Courier New" pitchFamily="49" charset="0"/>
                <a:cs typeface="Courier New" pitchFamily="49" charset="0"/>
              </a:rPr>
              <a:t>nemůže</a:t>
            </a:r>
            <a:r>
              <a:rPr lang="cs-CZ" b="1" i="1" dirty="0" smtClean="0">
                <a:latin typeface="Courier New" pitchFamily="49" charset="0"/>
                <a:cs typeface="Courier New" pitchFamily="49" charset="0"/>
              </a:rPr>
              <a:t>…</a:t>
            </a:r>
            <a:r>
              <a:rPr lang="cs-CZ" b="1" i="1" dirty="0" smtClean="0">
                <a:latin typeface="Calibri"/>
                <a:cs typeface="Courier New" pitchFamily="49" charset="0"/>
              </a:rPr>
              <a:t>”</a:t>
            </a:r>
            <a:r>
              <a:rPr lang="cs-CZ" b="1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b="1" dirty="0" smtClean="0">
                <a:latin typeface="Courier New" pitchFamily="49" charset="0"/>
                <a:cs typeface="Courier New" pitchFamily="49" charset="0"/>
              </a:rPr>
              <a:t>– Co je to pro tebe? </a:t>
            </a:r>
            <a:endParaRPr lang="cs-CZ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404664"/>
            <a:ext cx="78488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Otázky k textu</a:t>
            </a:r>
          </a:p>
          <a:p>
            <a:pPr algn="ctr"/>
            <a:endParaRPr lang="cs-CZ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1847" y="0"/>
            <a:ext cx="50821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67544" y="1268760"/>
            <a:ext cx="36724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ü"/>
            </a:pPr>
            <a:r>
              <a:rPr lang="cs-CZ" sz="2400" b="1" dirty="0" smtClean="0">
                <a:latin typeface="Courier New" pitchFamily="49" charset="0"/>
                <a:cs typeface="Courier New" pitchFamily="49" charset="0"/>
              </a:rPr>
              <a:t>bajka</a:t>
            </a:r>
            <a:endParaRPr lang="cs-CZ" sz="2400" b="1" dirty="0" smtClean="0">
              <a:latin typeface="Courier New" pitchFamily="49" charset="0"/>
              <a:cs typeface="Courier New" pitchFamily="49" charset="0"/>
            </a:endParaRPr>
          </a:p>
          <a:p>
            <a:pPr marL="273050" indent="-273050">
              <a:buFont typeface="Wingdings" pitchFamily="2" charset="2"/>
              <a:buChar char="ü"/>
            </a:pPr>
            <a:r>
              <a:rPr lang="cs-CZ" sz="2400" b="1" dirty="0" smtClean="0">
                <a:latin typeface="Courier New" pitchFamily="49" charset="0"/>
                <a:cs typeface="Courier New" pitchFamily="49" charset="0"/>
              </a:rPr>
              <a:t>alegorické, satirické dílo</a:t>
            </a:r>
            <a:endParaRPr lang="cs-CZ" sz="2400" b="1" dirty="0" smtClean="0">
              <a:latin typeface="Courier New" pitchFamily="49" charset="0"/>
              <a:cs typeface="Courier New" pitchFamily="49" charset="0"/>
            </a:endParaRPr>
          </a:p>
          <a:p>
            <a:pPr marL="273050" indent="-273050">
              <a:buFont typeface="Wingdings" pitchFamily="2" charset="2"/>
              <a:buChar char="ü"/>
            </a:pPr>
            <a:r>
              <a:rPr lang="cs-CZ" sz="2400" b="1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cs-CZ" sz="2400" b="1" dirty="0" smtClean="0">
                <a:latin typeface="Courier New" pitchFamily="49" charset="0"/>
                <a:cs typeface="Courier New" pitchFamily="49" charset="0"/>
              </a:rPr>
              <a:t>ritizoval kapitalismus </a:t>
            </a:r>
            <a:r>
              <a:rPr lang="cs-CZ" sz="24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400" b="1" dirty="0" smtClean="0">
                <a:latin typeface="Courier New" pitchFamily="49" charset="0"/>
                <a:cs typeface="Courier New" pitchFamily="49" charset="0"/>
              </a:rPr>
            </a:br>
            <a:r>
              <a:rPr lang="cs-CZ" sz="2400" b="1" dirty="0" smtClean="0">
                <a:latin typeface="Courier New" pitchFamily="49" charset="0"/>
                <a:cs typeface="Courier New" pitchFamily="49" charset="0"/>
              </a:rPr>
              <a:t>a </a:t>
            </a:r>
            <a:r>
              <a:rPr lang="cs-CZ" sz="2400" b="1" dirty="0" smtClean="0">
                <a:latin typeface="Courier New" pitchFamily="49" charset="0"/>
                <a:cs typeface="Courier New" pitchFamily="49" charset="0"/>
              </a:rPr>
              <a:t>komunistickou </a:t>
            </a:r>
            <a:r>
              <a:rPr lang="cs-CZ" sz="2400" b="1" dirty="0" smtClean="0">
                <a:latin typeface="Courier New" pitchFamily="49" charset="0"/>
                <a:cs typeface="Courier New" pitchFamily="49" charset="0"/>
              </a:rPr>
              <a:t>totalitu.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400" b="1" dirty="0" smtClean="0">
                <a:latin typeface="Courier New" pitchFamily="49" charset="0"/>
                <a:cs typeface="Courier New" pitchFamily="49" charset="0"/>
              </a:rPr>
              <a:t>Tento román byl napsán v průběhu druhé světové války a vydán srpnu roku 1945.</a:t>
            </a:r>
            <a:endParaRPr lang="cs-CZ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dirty="0" smtClean="0">
                <a:latin typeface="Courier New" pitchFamily="49" charset="0"/>
                <a:cs typeface="Courier New" pitchFamily="49" charset="0"/>
              </a:rPr>
              <a:t>   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260</Words>
  <Application>Microsoft Office PowerPoint</Application>
  <PresentationFormat>Předvádění na obrazovce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sady Office</vt:lpstr>
      <vt:lpstr>Adobe Acrobat Document</vt:lpstr>
      <vt:lpstr>Snímek 1</vt:lpstr>
      <vt:lpstr>Snímek 2</vt:lpstr>
      <vt:lpstr>Snímek 3</vt:lpstr>
      <vt:lpstr>Snímek 4</vt:lpstr>
      <vt:lpstr>Hlavní pojmy</vt:lpstr>
      <vt:lpstr>Společnost v Oceánii</vt:lpstr>
      <vt:lpstr>Snímek 7</vt:lpstr>
      <vt:lpstr>Snímek 8</vt:lpstr>
      <vt:lpstr>Snímek 9</vt:lpstr>
      <vt:lpstr>Použité zdroje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11</cp:revision>
  <dcterms:created xsi:type="dcterms:W3CDTF">2011-10-28T15:58:27Z</dcterms:created>
  <dcterms:modified xsi:type="dcterms:W3CDTF">2012-05-04T06:25:47Z</dcterms:modified>
</cp:coreProperties>
</file>