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1D64-190B-470A-8286-9521C1B23851}" type="datetimeFigureOut">
              <a:rPr lang="cs-CZ" smtClean="0"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7CC4-D683-40EB-AC4B-E3FDB54E1E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01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1D64-190B-470A-8286-9521C1B23851}" type="datetimeFigureOut">
              <a:rPr lang="cs-CZ" smtClean="0"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7CC4-D683-40EB-AC4B-E3FDB54E1E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22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1D64-190B-470A-8286-9521C1B23851}" type="datetimeFigureOut">
              <a:rPr lang="cs-CZ" smtClean="0"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7CC4-D683-40EB-AC4B-E3FDB54E1E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48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1D64-190B-470A-8286-9521C1B23851}" type="datetimeFigureOut">
              <a:rPr lang="cs-CZ" smtClean="0"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7CC4-D683-40EB-AC4B-E3FDB54E1E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06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1D64-190B-470A-8286-9521C1B23851}" type="datetimeFigureOut">
              <a:rPr lang="cs-CZ" smtClean="0"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7CC4-D683-40EB-AC4B-E3FDB54E1E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22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1D64-190B-470A-8286-9521C1B23851}" type="datetimeFigureOut">
              <a:rPr lang="cs-CZ" smtClean="0"/>
              <a:t>21.4.2012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7CC4-D683-40EB-AC4B-E3FDB54E1E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82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1D64-190B-470A-8286-9521C1B23851}" type="datetimeFigureOut">
              <a:rPr lang="cs-CZ" smtClean="0"/>
              <a:t>21.4.2012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7CC4-D683-40EB-AC4B-E3FDB54E1E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55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1D64-190B-470A-8286-9521C1B23851}" type="datetimeFigureOut">
              <a:rPr lang="cs-CZ" smtClean="0"/>
              <a:t>21.4.2012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7CC4-D683-40EB-AC4B-E3FDB54E1E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01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1D64-190B-470A-8286-9521C1B23851}" type="datetimeFigureOut">
              <a:rPr lang="cs-CZ" smtClean="0"/>
              <a:t>21.4.2012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7CC4-D683-40EB-AC4B-E3FDB54E1E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66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1D64-190B-470A-8286-9521C1B23851}" type="datetimeFigureOut">
              <a:rPr lang="cs-CZ" smtClean="0"/>
              <a:t>21.4.2012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7CC4-D683-40EB-AC4B-E3FDB54E1E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80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1D64-190B-470A-8286-9521C1B23851}" type="datetimeFigureOut">
              <a:rPr lang="cs-CZ" smtClean="0"/>
              <a:t>21.4.2012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7CC4-D683-40EB-AC4B-E3FDB54E1E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63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21D64-190B-470A-8286-9521C1B23851}" type="datetimeFigureOut">
              <a:rPr lang="cs-CZ" smtClean="0"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7CC4-D683-40EB-AC4B-E3FDB54E1E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04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Samova první 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 třídu 3.C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42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229600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53" y="0"/>
            <a:ext cx="9144000" cy="6957392"/>
          </a:xfr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Najděte chybu v každém je alespoň </a:t>
            </a:r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jedna</a:t>
            </a:r>
          </a:p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cs-CZ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podtrhni perem z </a:t>
            </a:r>
            <a:r>
              <a:rPr lang="cs-CZ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panelu nástrojů.</a:t>
            </a:r>
            <a:endParaRPr lang="cs-CZ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cs-CZ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drozt,kočka,prstínek,pejsek,slimak</a:t>
            </a:r>
            <a:endParaRPr lang="cs-CZ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cs-CZ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surikata,pytel,lednyce,namyšlený,veselí</a:t>
            </a:r>
            <a:endParaRPr lang="cs-CZ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cs-CZ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hvězdička,bublyna,cipýsek,mračny,dudlík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Pěticípá hvězda 3"/>
          <p:cNvSpPr/>
          <p:nvPr/>
        </p:nvSpPr>
        <p:spPr>
          <a:xfrm>
            <a:off x="7436636" y="-9939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ěticípá hvězda 4"/>
          <p:cNvSpPr/>
          <p:nvPr/>
        </p:nvSpPr>
        <p:spPr>
          <a:xfrm rot="3989809">
            <a:off x="6563072" y="947585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ěticípá hvězda 5"/>
          <p:cNvSpPr/>
          <p:nvPr/>
        </p:nvSpPr>
        <p:spPr>
          <a:xfrm>
            <a:off x="7149247" y="2105621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ěticípá hvězda 6"/>
          <p:cNvSpPr/>
          <p:nvPr/>
        </p:nvSpPr>
        <p:spPr>
          <a:xfrm>
            <a:off x="7176291" y="318403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ěticípá hvězda 7"/>
          <p:cNvSpPr/>
          <p:nvPr/>
        </p:nvSpPr>
        <p:spPr>
          <a:xfrm rot="1723560">
            <a:off x="6522236" y="947585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ěticípá hvězda 8"/>
          <p:cNvSpPr/>
          <p:nvPr/>
        </p:nvSpPr>
        <p:spPr>
          <a:xfrm rot="1850383">
            <a:off x="7164674" y="2105621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Pěticípá hvězda 9"/>
          <p:cNvSpPr/>
          <p:nvPr/>
        </p:nvSpPr>
        <p:spPr>
          <a:xfrm rot="2377268">
            <a:off x="7181472" y="318403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Pěticípá hvězda 10"/>
          <p:cNvSpPr/>
          <p:nvPr/>
        </p:nvSpPr>
        <p:spPr>
          <a:xfrm rot="2122482">
            <a:off x="7436636" y="-119155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Slunce 11"/>
          <p:cNvSpPr/>
          <p:nvPr/>
        </p:nvSpPr>
        <p:spPr>
          <a:xfrm>
            <a:off x="5076056" y="4615445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lunce 12"/>
          <p:cNvSpPr/>
          <p:nvPr/>
        </p:nvSpPr>
        <p:spPr>
          <a:xfrm>
            <a:off x="3059832" y="4617602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Měsíc 13"/>
          <p:cNvSpPr/>
          <p:nvPr/>
        </p:nvSpPr>
        <p:spPr>
          <a:xfrm rot="16200000">
            <a:off x="4247964" y="5121188"/>
            <a:ext cx="457200" cy="2113384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 rot="5400000">
            <a:off x="4247964" y="5184226"/>
            <a:ext cx="457200" cy="6955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229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Řekněte jestli to jsou vyjmenovaná slova po B,L,M,P,V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Je vyjm.sl </a:t>
            </a:r>
            <a:r>
              <a:rPr lang="cs-CZ" dirty="0" err="1" smtClean="0"/>
              <a:t>mislit</a:t>
            </a:r>
            <a:r>
              <a:rPr lang="cs-CZ" dirty="0" smtClean="0"/>
              <a:t> ano/ne.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Je vyjm.sl. obyvatel ano/ne.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Je vyjm.sl. </a:t>
            </a:r>
            <a:r>
              <a:rPr lang="cs-CZ" dirty="0" err="1"/>
              <a:t>m</a:t>
            </a:r>
            <a:r>
              <a:rPr lang="cs-CZ" dirty="0" err="1" smtClean="0"/>
              <a:t>iš</a:t>
            </a:r>
            <a:r>
              <a:rPr lang="cs-CZ" dirty="0" smtClean="0"/>
              <a:t> ano/ne.</a:t>
            </a:r>
          </a:p>
          <a:p>
            <a:endParaRPr lang="cs-CZ" dirty="0"/>
          </a:p>
          <a:p>
            <a:r>
              <a:rPr lang="cs-CZ" dirty="0" smtClean="0"/>
              <a:t>Je vyjm.sl. </a:t>
            </a:r>
            <a:r>
              <a:rPr lang="cs-CZ" dirty="0"/>
              <a:t>p</a:t>
            </a:r>
            <a:r>
              <a:rPr lang="cs-CZ" dirty="0" smtClean="0"/>
              <a:t>ysk ano/ne.</a:t>
            </a:r>
          </a:p>
          <a:p>
            <a:endParaRPr lang="cs-CZ" dirty="0" smtClean="0"/>
          </a:p>
        </p:txBody>
      </p:sp>
      <p:sp>
        <p:nvSpPr>
          <p:cNvPr id="4" name="Veselý obličej 3"/>
          <p:cNvSpPr/>
          <p:nvPr/>
        </p:nvSpPr>
        <p:spPr>
          <a:xfrm>
            <a:off x="4860032" y="3933056"/>
            <a:ext cx="3131840" cy="249857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5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229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9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D05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56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Samova první prezentace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Sameček</dc:creator>
  <cp:lastModifiedBy>Sameček</cp:lastModifiedBy>
  <cp:revision>5</cp:revision>
  <dcterms:created xsi:type="dcterms:W3CDTF">2012-04-21T04:32:28Z</dcterms:created>
  <dcterms:modified xsi:type="dcterms:W3CDTF">2012-04-21T05:12:44Z</dcterms:modified>
</cp:coreProperties>
</file>