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68" r:id="rId5"/>
    <p:sldId id="269" r:id="rId6"/>
    <p:sldId id="266" r:id="rId7"/>
    <p:sldId id="261" r:id="rId8"/>
    <p:sldId id="262" r:id="rId9"/>
    <p:sldId id="263" r:id="rId10"/>
    <p:sldId id="258" r:id="rId11"/>
    <p:sldId id="265" r:id="rId12"/>
    <p:sldId id="264" r:id="rId13"/>
    <p:sldId id="270" r:id="rId14"/>
    <p:sldId id="271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9" d="100"/>
          <a:sy n="79" d="100"/>
        </p:scale>
        <p:origin x="-11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7A6A8-5335-4C30-ABA3-F862782F00C0}" type="datetimeFigureOut">
              <a:rPr lang="cs-CZ" smtClean="0"/>
              <a:pPr/>
              <a:t>23.2.2012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801AD-6B67-49E8-80CF-E2F25D5F8E8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801AD-6B67-49E8-80CF-E2F25D5F8E8E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801AD-6B67-49E8-80CF-E2F25D5F8E8E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ADF9-DF0E-4037-8D35-EC0968592E0E}" type="datetimeFigureOut">
              <a:rPr lang="cs-CZ" smtClean="0"/>
              <a:pPr/>
              <a:t>23.2.2012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6140-8A69-404C-9C50-2348B5D611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ADF9-DF0E-4037-8D35-EC0968592E0E}" type="datetimeFigureOut">
              <a:rPr lang="cs-CZ" smtClean="0"/>
              <a:pPr/>
              <a:t>23.2.2012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6140-8A69-404C-9C50-2348B5D611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ADF9-DF0E-4037-8D35-EC0968592E0E}" type="datetimeFigureOut">
              <a:rPr lang="cs-CZ" smtClean="0"/>
              <a:pPr/>
              <a:t>23.2.2012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6140-8A69-404C-9C50-2348B5D611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ADF9-DF0E-4037-8D35-EC0968592E0E}" type="datetimeFigureOut">
              <a:rPr lang="cs-CZ" smtClean="0"/>
              <a:pPr/>
              <a:t>23.2.2012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6140-8A69-404C-9C50-2348B5D611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ADF9-DF0E-4037-8D35-EC0968592E0E}" type="datetimeFigureOut">
              <a:rPr lang="cs-CZ" smtClean="0"/>
              <a:pPr/>
              <a:t>23.2.2012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6140-8A69-404C-9C50-2348B5D611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ADF9-DF0E-4037-8D35-EC0968592E0E}" type="datetimeFigureOut">
              <a:rPr lang="cs-CZ" smtClean="0"/>
              <a:pPr/>
              <a:t>23.2.2012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6140-8A69-404C-9C50-2348B5D611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ADF9-DF0E-4037-8D35-EC0968592E0E}" type="datetimeFigureOut">
              <a:rPr lang="cs-CZ" smtClean="0"/>
              <a:pPr/>
              <a:t>23.2.2012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6140-8A69-404C-9C50-2348B5D611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ADF9-DF0E-4037-8D35-EC0968592E0E}" type="datetimeFigureOut">
              <a:rPr lang="cs-CZ" smtClean="0"/>
              <a:pPr/>
              <a:t>23.2.2012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6140-8A69-404C-9C50-2348B5D611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ADF9-DF0E-4037-8D35-EC0968592E0E}" type="datetimeFigureOut">
              <a:rPr lang="cs-CZ" smtClean="0"/>
              <a:pPr/>
              <a:t>23.2.2012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6140-8A69-404C-9C50-2348B5D611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ADF9-DF0E-4037-8D35-EC0968592E0E}" type="datetimeFigureOut">
              <a:rPr lang="cs-CZ" smtClean="0"/>
              <a:pPr/>
              <a:t>23.2.2012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6140-8A69-404C-9C50-2348B5D611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ADF9-DF0E-4037-8D35-EC0968592E0E}" type="datetimeFigureOut">
              <a:rPr lang="cs-CZ" smtClean="0"/>
              <a:pPr/>
              <a:t>23.2.2012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6140-8A69-404C-9C50-2348B5D611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FADF9-DF0E-4037-8D35-EC0968592E0E}" type="datetimeFigureOut">
              <a:rPr lang="cs-CZ" smtClean="0"/>
              <a:pPr/>
              <a:t>23.2.2012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F6140-8A69-404C-9C50-2348B5D6110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//upload.wikimedia.org/wikipedia/commons/f/fe/Lion_from_small_coat_of_arms_of_the_Czech_Republic.sv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gif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hyperlink" Target="//upload.wikimedia.org/wikipedia/commons/1/12/Flag_of_Poland.svg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hyperlink" Target="//upload.wikimedia.org/wikipedia/commons/7/73/Flag_of_Romania.sv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12" Type="http://schemas.openxmlformats.org/officeDocument/2006/relationships/image" Target="../media/image31.jpeg"/><Relationship Id="rId17" Type="http://schemas.openxmlformats.org/officeDocument/2006/relationships/hyperlink" Target="//upload.wikimedia.org/wikipedia/commons/c/cf/Flag_of_the_NSDAP_%281920%E2%80%931945%29.svg" TargetMode="External"/><Relationship Id="rId2" Type="http://schemas.openxmlformats.org/officeDocument/2006/relationships/audio" Target="../media/audio3.wav"/><Relationship Id="rId16" Type="http://schemas.openxmlformats.org/officeDocument/2006/relationships/image" Target="../media/image18.png"/><Relationship Id="rId20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0.jpeg"/><Relationship Id="rId5" Type="http://schemas.openxmlformats.org/officeDocument/2006/relationships/image" Target="../media/image25.jpe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19" Type="http://schemas.openxmlformats.org/officeDocument/2006/relationships/image" Target="../media/image36.gif"/><Relationship Id="rId4" Type="http://schemas.openxmlformats.org/officeDocument/2006/relationships/audio" Target="../media/audio5.wav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bec-chroustovice.net/_old_web/osobnosti/prazakalbert_soubory/image002.jpg" TargetMode="External"/><Relationship Id="rId3" Type="http://schemas.openxmlformats.org/officeDocument/2006/relationships/hyperlink" Target="http://www.denik.cz/z_domova/bojovali-za-svobodu-tri-pribehy-z-barikad20110505.html" TargetMode="External"/><Relationship Id="rId7" Type="http://schemas.openxmlformats.org/officeDocument/2006/relationships/hyperlink" Target="http://upload.wikimedia.org/wikipedia/commons/thumb/e/e0/Bundesarchiv_Bild_146-1984-101-29,_Andrej_Wlassow.jpg/225px-Bundesarchiv_Bild_146-1984-101-29,_Andrej_Wlassow.jpg" TargetMode="External"/><Relationship Id="rId2" Type="http://schemas.openxmlformats.org/officeDocument/2006/relationships/hyperlink" Target="http://svornost.com/wp-content/uploads/boj_o_rohla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ozitivni-noviny.cz/test/gallery/Image/2009/02/kulak14/3.jpg" TargetMode="External"/><Relationship Id="rId5" Type="http://schemas.openxmlformats.org/officeDocument/2006/relationships/hyperlink" Target="http://www.tyden.cz/obrazek/201105/4dc295a0ce355/untitled1-4dc297730dfac_520x347.jpg" TargetMode="External"/><Relationship Id="rId10" Type="http://schemas.openxmlformats.org/officeDocument/2006/relationships/hyperlink" Target="http://files.perej91k.webnode.cz/200000311-8a4b98b43f/osvobozen%C3%AD1.jpg" TargetMode="External"/><Relationship Id="rId4" Type="http://schemas.openxmlformats.org/officeDocument/2006/relationships/hyperlink" Target="http://www.panzernet.net/panzernet/fotky/stihace/hetzer/extra6.jpg" TargetMode="External"/><Relationship Id="rId9" Type="http://schemas.openxmlformats.org/officeDocument/2006/relationships/hyperlink" Target="http://img7.ct24.cz/cache/291x517/article/30/2979/29784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e/e0/Bundesarchiv_Bild_146-1984-101-29,_Andrej_Wlassow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619672" y="548680"/>
            <a:ext cx="6120680" cy="954107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Květnové povstání českého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lidu  osvobození </a:t>
            </a:r>
            <a:r>
              <a:rPr lang="cs-CZ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ČSR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5. - 9. 5. 1945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628800"/>
            <a:ext cx="871296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Celonárodní povstání v protektorátu bylo připravováno východní i západní složkou českého protinacistického odboje již od počátku roku 1945</a:t>
            </a:r>
            <a:endParaRPr lang="cs-CZ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</a:t>
            </a:r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ílem mělo být zejména</a:t>
            </a:r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cs-CZ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vytvoření podmínek pro rychlé osvobození Čech a Moravy od německé  </a:t>
            </a:r>
          </a:p>
          <a:p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nadvlády</a:t>
            </a:r>
          </a:p>
          <a:p>
            <a:endParaRPr lang="cs-CZ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minimalizace dalších válečných škod</a:t>
            </a:r>
          </a:p>
          <a:p>
            <a:endParaRPr lang="cs-CZ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zamezení zničení či vyloupení průmyslového potenciálu Československa Němci</a:t>
            </a:r>
          </a:p>
        </p:txBody>
      </p:sp>
      <p:pic>
        <p:nvPicPr>
          <p:cNvPr id="6" name="Picture 11" descr="http://www.statnivlajky.cz/data/flags/normal/c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90978"/>
            <a:ext cx="1440160" cy="993806"/>
          </a:xfrm>
          <a:prstGeom prst="rect">
            <a:avLst/>
          </a:prstGeom>
          <a:noFill/>
        </p:spPr>
      </p:pic>
      <p:pic>
        <p:nvPicPr>
          <p:cNvPr id="13314" name="Picture 2" descr="Soubor:Lion from small coat of arms of the Czech Republic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3816" y="404664"/>
            <a:ext cx="1282680" cy="15841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Volný tvar 52"/>
          <p:cNvSpPr/>
          <p:nvPr/>
        </p:nvSpPr>
        <p:spPr>
          <a:xfrm>
            <a:off x="2350168" y="2719137"/>
            <a:ext cx="1608221" cy="3465095"/>
          </a:xfrm>
          <a:custGeom>
            <a:avLst/>
            <a:gdLst>
              <a:gd name="connsiteX0" fmla="*/ 68179 w 1608221"/>
              <a:gd name="connsiteY0" fmla="*/ 0 h 3465095"/>
              <a:gd name="connsiteX1" fmla="*/ 80211 w 1608221"/>
              <a:gd name="connsiteY1" fmla="*/ 469231 h 3465095"/>
              <a:gd name="connsiteX2" fmla="*/ 549443 w 1608221"/>
              <a:gd name="connsiteY2" fmla="*/ 1431758 h 3465095"/>
              <a:gd name="connsiteX3" fmla="*/ 657727 w 1608221"/>
              <a:gd name="connsiteY3" fmla="*/ 1804737 h 3465095"/>
              <a:gd name="connsiteX4" fmla="*/ 994611 w 1608221"/>
              <a:gd name="connsiteY4" fmla="*/ 1973179 h 3465095"/>
              <a:gd name="connsiteX5" fmla="*/ 1259306 w 1608221"/>
              <a:gd name="connsiteY5" fmla="*/ 2514600 h 3465095"/>
              <a:gd name="connsiteX6" fmla="*/ 1439779 w 1608221"/>
              <a:gd name="connsiteY6" fmla="*/ 2719137 h 3465095"/>
              <a:gd name="connsiteX7" fmla="*/ 1608221 w 1608221"/>
              <a:gd name="connsiteY7" fmla="*/ 3465095 h 346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8221" h="3465095">
                <a:moveTo>
                  <a:pt x="68179" y="0"/>
                </a:moveTo>
                <a:cubicBezTo>
                  <a:pt x="34089" y="115302"/>
                  <a:pt x="0" y="230605"/>
                  <a:pt x="80211" y="469231"/>
                </a:cubicBezTo>
                <a:cubicBezTo>
                  <a:pt x="160422" y="707857"/>
                  <a:pt x="453190" y="1209174"/>
                  <a:pt x="549443" y="1431758"/>
                </a:cubicBezTo>
                <a:cubicBezTo>
                  <a:pt x="645696" y="1654342"/>
                  <a:pt x="583532" y="1714500"/>
                  <a:pt x="657727" y="1804737"/>
                </a:cubicBezTo>
                <a:cubicBezTo>
                  <a:pt x="731922" y="1894974"/>
                  <a:pt x="894348" y="1854869"/>
                  <a:pt x="994611" y="1973179"/>
                </a:cubicBezTo>
                <a:cubicBezTo>
                  <a:pt x="1094874" y="2091489"/>
                  <a:pt x="1185111" y="2390274"/>
                  <a:pt x="1259306" y="2514600"/>
                </a:cubicBezTo>
                <a:cubicBezTo>
                  <a:pt x="1333501" y="2638926"/>
                  <a:pt x="1381627" y="2560721"/>
                  <a:pt x="1439779" y="2719137"/>
                </a:cubicBezTo>
                <a:cubicBezTo>
                  <a:pt x="1497931" y="2877553"/>
                  <a:pt x="1553076" y="3171324"/>
                  <a:pt x="1608221" y="3465095"/>
                </a:cubicBezTo>
              </a:path>
            </a:pathLst>
          </a:custGeom>
          <a:ln w="127000" cmpd="tri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Volný tvar 39"/>
          <p:cNvSpPr/>
          <p:nvPr/>
        </p:nvSpPr>
        <p:spPr>
          <a:xfrm>
            <a:off x="2915816" y="6309320"/>
            <a:ext cx="1584176" cy="548680"/>
          </a:xfrm>
          <a:custGeom>
            <a:avLst/>
            <a:gdLst>
              <a:gd name="connsiteX0" fmla="*/ 793214 w 923300"/>
              <a:gd name="connsiteY0" fmla="*/ 616945 h 991518"/>
              <a:gd name="connsiteX1" fmla="*/ 793214 w 923300"/>
              <a:gd name="connsiteY1" fmla="*/ 616945 h 991518"/>
              <a:gd name="connsiteX2" fmla="*/ 661012 w 923300"/>
              <a:gd name="connsiteY2" fmla="*/ 672029 h 991518"/>
              <a:gd name="connsiteX3" fmla="*/ 627961 w 923300"/>
              <a:gd name="connsiteY3" fmla="*/ 705080 h 991518"/>
              <a:gd name="connsiteX4" fmla="*/ 539826 w 923300"/>
              <a:gd name="connsiteY4" fmla="*/ 738130 h 991518"/>
              <a:gd name="connsiteX5" fmla="*/ 506776 w 923300"/>
              <a:gd name="connsiteY5" fmla="*/ 760164 h 991518"/>
              <a:gd name="connsiteX6" fmla="*/ 495759 w 923300"/>
              <a:gd name="connsiteY6" fmla="*/ 793215 h 991518"/>
              <a:gd name="connsiteX7" fmla="*/ 473725 w 923300"/>
              <a:gd name="connsiteY7" fmla="*/ 925417 h 991518"/>
              <a:gd name="connsiteX8" fmla="*/ 462708 w 923300"/>
              <a:gd name="connsiteY8" fmla="*/ 969484 h 991518"/>
              <a:gd name="connsiteX9" fmla="*/ 429657 w 923300"/>
              <a:gd name="connsiteY9" fmla="*/ 991518 h 991518"/>
              <a:gd name="connsiteX10" fmla="*/ 297455 w 923300"/>
              <a:gd name="connsiteY10" fmla="*/ 969484 h 991518"/>
              <a:gd name="connsiteX11" fmla="*/ 231354 w 923300"/>
              <a:gd name="connsiteY11" fmla="*/ 947451 h 991518"/>
              <a:gd name="connsiteX12" fmla="*/ 198303 w 923300"/>
              <a:gd name="connsiteY12" fmla="*/ 936434 h 991518"/>
              <a:gd name="connsiteX13" fmla="*/ 165253 w 923300"/>
              <a:gd name="connsiteY13" fmla="*/ 892366 h 991518"/>
              <a:gd name="connsiteX14" fmla="*/ 154236 w 923300"/>
              <a:gd name="connsiteY14" fmla="*/ 859316 h 991518"/>
              <a:gd name="connsiteX15" fmla="*/ 110168 w 923300"/>
              <a:gd name="connsiteY15" fmla="*/ 782198 h 991518"/>
              <a:gd name="connsiteX16" fmla="*/ 44067 w 923300"/>
              <a:gd name="connsiteY16" fmla="*/ 727113 h 991518"/>
              <a:gd name="connsiteX17" fmla="*/ 11016 w 923300"/>
              <a:gd name="connsiteY17" fmla="*/ 694063 h 991518"/>
              <a:gd name="connsiteX18" fmla="*/ 0 w 923300"/>
              <a:gd name="connsiteY18" fmla="*/ 661012 h 991518"/>
              <a:gd name="connsiteX19" fmla="*/ 22033 w 923300"/>
              <a:gd name="connsiteY19" fmla="*/ 462709 h 991518"/>
              <a:gd name="connsiteX20" fmla="*/ 33050 w 923300"/>
              <a:gd name="connsiteY20" fmla="*/ 308472 h 991518"/>
              <a:gd name="connsiteX21" fmla="*/ 66101 w 923300"/>
              <a:gd name="connsiteY21" fmla="*/ 275422 h 991518"/>
              <a:gd name="connsiteX22" fmla="*/ 121185 w 923300"/>
              <a:gd name="connsiteY22" fmla="*/ 220337 h 991518"/>
              <a:gd name="connsiteX23" fmla="*/ 154236 w 923300"/>
              <a:gd name="connsiteY23" fmla="*/ 154236 h 991518"/>
              <a:gd name="connsiteX24" fmla="*/ 187286 w 923300"/>
              <a:gd name="connsiteY24" fmla="*/ 110169 h 991518"/>
              <a:gd name="connsiteX25" fmla="*/ 253388 w 923300"/>
              <a:gd name="connsiteY25" fmla="*/ 88135 h 991518"/>
              <a:gd name="connsiteX26" fmla="*/ 286438 w 923300"/>
              <a:gd name="connsiteY26" fmla="*/ 77118 h 991518"/>
              <a:gd name="connsiteX27" fmla="*/ 352539 w 923300"/>
              <a:gd name="connsiteY27" fmla="*/ 22034 h 991518"/>
              <a:gd name="connsiteX28" fmla="*/ 583894 w 923300"/>
              <a:gd name="connsiteY28" fmla="*/ 0 h 991518"/>
              <a:gd name="connsiteX29" fmla="*/ 727113 w 923300"/>
              <a:gd name="connsiteY29" fmla="*/ 33051 h 991518"/>
              <a:gd name="connsiteX30" fmla="*/ 804231 w 923300"/>
              <a:gd name="connsiteY30" fmla="*/ 77118 h 991518"/>
              <a:gd name="connsiteX31" fmla="*/ 837282 w 923300"/>
              <a:gd name="connsiteY31" fmla="*/ 88135 h 991518"/>
              <a:gd name="connsiteX32" fmla="*/ 848298 w 923300"/>
              <a:gd name="connsiteY32" fmla="*/ 121186 h 991518"/>
              <a:gd name="connsiteX33" fmla="*/ 870332 w 923300"/>
              <a:gd name="connsiteY33" fmla="*/ 154236 h 991518"/>
              <a:gd name="connsiteX34" fmla="*/ 892366 w 923300"/>
              <a:gd name="connsiteY34" fmla="*/ 220337 h 991518"/>
              <a:gd name="connsiteX35" fmla="*/ 903383 w 923300"/>
              <a:gd name="connsiteY35" fmla="*/ 253388 h 991518"/>
              <a:gd name="connsiteX36" fmla="*/ 903383 w 923300"/>
              <a:gd name="connsiteY36" fmla="*/ 462709 h 991518"/>
              <a:gd name="connsiteX37" fmla="*/ 881349 w 923300"/>
              <a:gd name="connsiteY37" fmla="*/ 506776 h 991518"/>
              <a:gd name="connsiteX38" fmla="*/ 848298 w 923300"/>
              <a:gd name="connsiteY38" fmla="*/ 539827 h 991518"/>
              <a:gd name="connsiteX39" fmla="*/ 793214 w 923300"/>
              <a:gd name="connsiteY39" fmla="*/ 616945 h 99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23300" h="991518">
                <a:moveTo>
                  <a:pt x="793214" y="616945"/>
                </a:moveTo>
                <a:lnTo>
                  <a:pt x="793214" y="616945"/>
                </a:lnTo>
                <a:cubicBezTo>
                  <a:pt x="776732" y="623126"/>
                  <a:pt x="687589" y="653045"/>
                  <a:pt x="661012" y="672029"/>
                </a:cubicBezTo>
                <a:cubicBezTo>
                  <a:pt x="648334" y="681085"/>
                  <a:pt x="641173" y="696822"/>
                  <a:pt x="627961" y="705080"/>
                </a:cubicBezTo>
                <a:cubicBezTo>
                  <a:pt x="612908" y="714488"/>
                  <a:pt x="561799" y="730806"/>
                  <a:pt x="539826" y="738130"/>
                </a:cubicBezTo>
                <a:cubicBezTo>
                  <a:pt x="528809" y="745475"/>
                  <a:pt x="515047" y="749825"/>
                  <a:pt x="506776" y="760164"/>
                </a:cubicBezTo>
                <a:cubicBezTo>
                  <a:pt x="499522" y="769232"/>
                  <a:pt x="498576" y="781949"/>
                  <a:pt x="495759" y="793215"/>
                </a:cubicBezTo>
                <a:cubicBezTo>
                  <a:pt x="480535" y="854112"/>
                  <a:pt x="486162" y="857012"/>
                  <a:pt x="473725" y="925417"/>
                </a:cubicBezTo>
                <a:cubicBezTo>
                  <a:pt x="471016" y="940314"/>
                  <a:pt x="471107" y="956886"/>
                  <a:pt x="462708" y="969484"/>
                </a:cubicBezTo>
                <a:cubicBezTo>
                  <a:pt x="455363" y="980501"/>
                  <a:pt x="440674" y="984173"/>
                  <a:pt x="429657" y="991518"/>
                </a:cubicBezTo>
                <a:cubicBezTo>
                  <a:pt x="385590" y="984173"/>
                  <a:pt x="341066" y="979175"/>
                  <a:pt x="297455" y="969484"/>
                </a:cubicBezTo>
                <a:cubicBezTo>
                  <a:pt x="274783" y="964446"/>
                  <a:pt x="253388" y="954795"/>
                  <a:pt x="231354" y="947451"/>
                </a:cubicBezTo>
                <a:lnTo>
                  <a:pt x="198303" y="936434"/>
                </a:lnTo>
                <a:cubicBezTo>
                  <a:pt x="187286" y="921745"/>
                  <a:pt x="174363" y="908308"/>
                  <a:pt x="165253" y="892366"/>
                </a:cubicBezTo>
                <a:cubicBezTo>
                  <a:pt x="159492" y="882283"/>
                  <a:pt x="158810" y="869990"/>
                  <a:pt x="154236" y="859316"/>
                </a:cubicBezTo>
                <a:cubicBezTo>
                  <a:pt x="144727" y="837128"/>
                  <a:pt x="126441" y="801725"/>
                  <a:pt x="110168" y="782198"/>
                </a:cubicBezTo>
                <a:cubicBezTo>
                  <a:pt x="66278" y="729530"/>
                  <a:pt x="91337" y="766504"/>
                  <a:pt x="44067" y="727113"/>
                </a:cubicBezTo>
                <a:cubicBezTo>
                  <a:pt x="32098" y="717139"/>
                  <a:pt x="22033" y="705080"/>
                  <a:pt x="11016" y="694063"/>
                </a:cubicBezTo>
                <a:cubicBezTo>
                  <a:pt x="7344" y="683046"/>
                  <a:pt x="0" y="672625"/>
                  <a:pt x="0" y="661012"/>
                </a:cubicBezTo>
                <a:cubicBezTo>
                  <a:pt x="0" y="583774"/>
                  <a:pt x="10248" y="533419"/>
                  <a:pt x="22033" y="462709"/>
                </a:cubicBezTo>
                <a:cubicBezTo>
                  <a:pt x="25705" y="411297"/>
                  <a:pt x="21244" y="358645"/>
                  <a:pt x="33050" y="308472"/>
                </a:cubicBezTo>
                <a:cubicBezTo>
                  <a:pt x="36619" y="293306"/>
                  <a:pt x="56127" y="287391"/>
                  <a:pt x="66101" y="275422"/>
                </a:cubicBezTo>
                <a:cubicBezTo>
                  <a:pt x="112007" y="220335"/>
                  <a:pt x="60591" y="260734"/>
                  <a:pt x="121185" y="220337"/>
                </a:cubicBezTo>
                <a:cubicBezTo>
                  <a:pt x="134828" y="179408"/>
                  <a:pt x="127540" y="191610"/>
                  <a:pt x="154236" y="154236"/>
                </a:cubicBezTo>
                <a:cubicBezTo>
                  <a:pt x="164908" y="139295"/>
                  <a:pt x="172009" y="120354"/>
                  <a:pt x="187286" y="110169"/>
                </a:cubicBezTo>
                <a:cubicBezTo>
                  <a:pt x="206611" y="97286"/>
                  <a:pt x="231354" y="95480"/>
                  <a:pt x="253388" y="88135"/>
                </a:cubicBezTo>
                <a:lnTo>
                  <a:pt x="286438" y="77118"/>
                </a:lnTo>
                <a:cubicBezTo>
                  <a:pt x="300488" y="63069"/>
                  <a:pt x="330630" y="28607"/>
                  <a:pt x="352539" y="22034"/>
                </a:cubicBezTo>
                <a:cubicBezTo>
                  <a:pt x="392584" y="10020"/>
                  <a:pt x="578628" y="376"/>
                  <a:pt x="583894" y="0"/>
                </a:cubicBezTo>
                <a:cubicBezTo>
                  <a:pt x="619449" y="5079"/>
                  <a:pt x="694117" y="11054"/>
                  <a:pt x="727113" y="33051"/>
                </a:cubicBezTo>
                <a:cubicBezTo>
                  <a:pt x="760305" y="55179"/>
                  <a:pt x="765094" y="60345"/>
                  <a:pt x="804231" y="77118"/>
                </a:cubicBezTo>
                <a:cubicBezTo>
                  <a:pt x="814905" y="81693"/>
                  <a:pt x="826265" y="84463"/>
                  <a:pt x="837282" y="88135"/>
                </a:cubicBezTo>
                <a:cubicBezTo>
                  <a:pt x="840954" y="99152"/>
                  <a:pt x="843105" y="110799"/>
                  <a:pt x="848298" y="121186"/>
                </a:cubicBezTo>
                <a:cubicBezTo>
                  <a:pt x="854219" y="133029"/>
                  <a:pt x="864954" y="142137"/>
                  <a:pt x="870332" y="154236"/>
                </a:cubicBezTo>
                <a:cubicBezTo>
                  <a:pt x="879765" y="175460"/>
                  <a:pt x="885021" y="198303"/>
                  <a:pt x="892366" y="220337"/>
                </a:cubicBezTo>
                <a:lnTo>
                  <a:pt x="903383" y="253388"/>
                </a:lnTo>
                <a:cubicBezTo>
                  <a:pt x="913438" y="343884"/>
                  <a:pt x="923300" y="369766"/>
                  <a:pt x="903383" y="462709"/>
                </a:cubicBezTo>
                <a:cubicBezTo>
                  <a:pt x="899942" y="478767"/>
                  <a:pt x="890895" y="493412"/>
                  <a:pt x="881349" y="506776"/>
                </a:cubicBezTo>
                <a:cubicBezTo>
                  <a:pt x="872293" y="519454"/>
                  <a:pt x="860596" y="530262"/>
                  <a:pt x="848298" y="539827"/>
                </a:cubicBezTo>
                <a:cubicBezTo>
                  <a:pt x="789021" y="585931"/>
                  <a:pt x="802395" y="604092"/>
                  <a:pt x="793214" y="61694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44879">
            <a:off x="1567605" y="1511839"/>
            <a:ext cx="758075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a 4"/>
          <p:cNvSpPr>
            <a:spLocks noChangeAspect="1"/>
          </p:cNvSpPr>
          <p:nvPr/>
        </p:nvSpPr>
        <p:spPr>
          <a:xfrm>
            <a:off x="3635896" y="3284984"/>
            <a:ext cx="151593" cy="15159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4211960" y="2636912"/>
            <a:ext cx="1224136" cy="1080120"/>
          </a:xfrm>
          <a:custGeom>
            <a:avLst/>
            <a:gdLst>
              <a:gd name="connsiteX0" fmla="*/ 793214 w 923300"/>
              <a:gd name="connsiteY0" fmla="*/ 616945 h 991518"/>
              <a:gd name="connsiteX1" fmla="*/ 793214 w 923300"/>
              <a:gd name="connsiteY1" fmla="*/ 616945 h 991518"/>
              <a:gd name="connsiteX2" fmla="*/ 661012 w 923300"/>
              <a:gd name="connsiteY2" fmla="*/ 672029 h 991518"/>
              <a:gd name="connsiteX3" fmla="*/ 627961 w 923300"/>
              <a:gd name="connsiteY3" fmla="*/ 705080 h 991518"/>
              <a:gd name="connsiteX4" fmla="*/ 539826 w 923300"/>
              <a:gd name="connsiteY4" fmla="*/ 738130 h 991518"/>
              <a:gd name="connsiteX5" fmla="*/ 506776 w 923300"/>
              <a:gd name="connsiteY5" fmla="*/ 760164 h 991518"/>
              <a:gd name="connsiteX6" fmla="*/ 495759 w 923300"/>
              <a:gd name="connsiteY6" fmla="*/ 793215 h 991518"/>
              <a:gd name="connsiteX7" fmla="*/ 473725 w 923300"/>
              <a:gd name="connsiteY7" fmla="*/ 925417 h 991518"/>
              <a:gd name="connsiteX8" fmla="*/ 462708 w 923300"/>
              <a:gd name="connsiteY8" fmla="*/ 969484 h 991518"/>
              <a:gd name="connsiteX9" fmla="*/ 429657 w 923300"/>
              <a:gd name="connsiteY9" fmla="*/ 991518 h 991518"/>
              <a:gd name="connsiteX10" fmla="*/ 297455 w 923300"/>
              <a:gd name="connsiteY10" fmla="*/ 969484 h 991518"/>
              <a:gd name="connsiteX11" fmla="*/ 231354 w 923300"/>
              <a:gd name="connsiteY11" fmla="*/ 947451 h 991518"/>
              <a:gd name="connsiteX12" fmla="*/ 198303 w 923300"/>
              <a:gd name="connsiteY12" fmla="*/ 936434 h 991518"/>
              <a:gd name="connsiteX13" fmla="*/ 165253 w 923300"/>
              <a:gd name="connsiteY13" fmla="*/ 892366 h 991518"/>
              <a:gd name="connsiteX14" fmla="*/ 154236 w 923300"/>
              <a:gd name="connsiteY14" fmla="*/ 859316 h 991518"/>
              <a:gd name="connsiteX15" fmla="*/ 110168 w 923300"/>
              <a:gd name="connsiteY15" fmla="*/ 782198 h 991518"/>
              <a:gd name="connsiteX16" fmla="*/ 44067 w 923300"/>
              <a:gd name="connsiteY16" fmla="*/ 727113 h 991518"/>
              <a:gd name="connsiteX17" fmla="*/ 11016 w 923300"/>
              <a:gd name="connsiteY17" fmla="*/ 694063 h 991518"/>
              <a:gd name="connsiteX18" fmla="*/ 0 w 923300"/>
              <a:gd name="connsiteY18" fmla="*/ 661012 h 991518"/>
              <a:gd name="connsiteX19" fmla="*/ 22033 w 923300"/>
              <a:gd name="connsiteY19" fmla="*/ 462709 h 991518"/>
              <a:gd name="connsiteX20" fmla="*/ 33050 w 923300"/>
              <a:gd name="connsiteY20" fmla="*/ 308472 h 991518"/>
              <a:gd name="connsiteX21" fmla="*/ 66101 w 923300"/>
              <a:gd name="connsiteY21" fmla="*/ 275422 h 991518"/>
              <a:gd name="connsiteX22" fmla="*/ 121185 w 923300"/>
              <a:gd name="connsiteY22" fmla="*/ 220337 h 991518"/>
              <a:gd name="connsiteX23" fmla="*/ 154236 w 923300"/>
              <a:gd name="connsiteY23" fmla="*/ 154236 h 991518"/>
              <a:gd name="connsiteX24" fmla="*/ 187286 w 923300"/>
              <a:gd name="connsiteY24" fmla="*/ 110169 h 991518"/>
              <a:gd name="connsiteX25" fmla="*/ 253388 w 923300"/>
              <a:gd name="connsiteY25" fmla="*/ 88135 h 991518"/>
              <a:gd name="connsiteX26" fmla="*/ 286438 w 923300"/>
              <a:gd name="connsiteY26" fmla="*/ 77118 h 991518"/>
              <a:gd name="connsiteX27" fmla="*/ 352539 w 923300"/>
              <a:gd name="connsiteY27" fmla="*/ 22034 h 991518"/>
              <a:gd name="connsiteX28" fmla="*/ 583894 w 923300"/>
              <a:gd name="connsiteY28" fmla="*/ 0 h 991518"/>
              <a:gd name="connsiteX29" fmla="*/ 727113 w 923300"/>
              <a:gd name="connsiteY29" fmla="*/ 33051 h 991518"/>
              <a:gd name="connsiteX30" fmla="*/ 804231 w 923300"/>
              <a:gd name="connsiteY30" fmla="*/ 77118 h 991518"/>
              <a:gd name="connsiteX31" fmla="*/ 837282 w 923300"/>
              <a:gd name="connsiteY31" fmla="*/ 88135 h 991518"/>
              <a:gd name="connsiteX32" fmla="*/ 848298 w 923300"/>
              <a:gd name="connsiteY32" fmla="*/ 121186 h 991518"/>
              <a:gd name="connsiteX33" fmla="*/ 870332 w 923300"/>
              <a:gd name="connsiteY33" fmla="*/ 154236 h 991518"/>
              <a:gd name="connsiteX34" fmla="*/ 892366 w 923300"/>
              <a:gd name="connsiteY34" fmla="*/ 220337 h 991518"/>
              <a:gd name="connsiteX35" fmla="*/ 903383 w 923300"/>
              <a:gd name="connsiteY35" fmla="*/ 253388 h 991518"/>
              <a:gd name="connsiteX36" fmla="*/ 903383 w 923300"/>
              <a:gd name="connsiteY36" fmla="*/ 462709 h 991518"/>
              <a:gd name="connsiteX37" fmla="*/ 881349 w 923300"/>
              <a:gd name="connsiteY37" fmla="*/ 506776 h 991518"/>
              <a:gd name="connsiteX38" fmla="*/ 848298 w 923300"/>
              <a:gd name="connsiteY38" fmla="*/ 539827 h 991518"/>
              <a:gd name="connsiteX39" fmla="*/ 793214 w 923300"/>
              <a:gd name="connsiteY39" fmla="*/ 616945 h 99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23300" h="991518">
                <a:moveTo>
                  <a:pt x="793214" y="616945"/>
                </a:moveTo>
                <a:lnTo>
                  <a:pt x="793214" y="616945"/>
                </a:lnTo>
                <a:cubicBezTo>
                  <a:pt x="776732" y="623126"/>
                  <a:pt x="687589" y="653045"/>
                  <a:pt x="661012" y="672029"/>
                </a:cubicBezTo>
                <a:cubicBezTo>
                  <a:pt x="648334" y="681085"/>
                  <a:pt x="641173" y="696822"/>
                  <a:pt x="627961" y="705080"/>
                </a:cubicBezTo>
                <a:cubicBezTo>
                  <a:pt x="612908" y="714488"/>
                  <a:pt x="561799" y="730806"/>
                  <a:pt x="539826" y="738130"/>
                </a:cubicBezTo>
                <a:cubicBezTo>
                  <a:pt x="528809" y="745475"/>
                  <a:pt x="515047" y="749825"/>
                  <a:pt x="506776" y="760164"/>
                </a:cubicBezTo>
                <a:cubicBezTo>
                  <a:pt x="499522" y="769232"/>
                  <a:pt x="498576" y="781949"/>
                  <a:pt x="495759" y="793215"/>
                </a:cubicBezTo>
                <a:cubicBezTo>
                  <a:pt x="480535" y="854112"/>
                  <a:pt x="486162" y="857012"/>
                  <a:pt x="473725" y="925417"/>
                </a:cubicBezTo>
                <a:cubicBezTo>
                  <a:pt x="471016" y="940314"/>
                  <a:pt x="471107" y="956886"/>
                  <a:pt x="462708" y="969484"/>
                </a:cubicBezTo>
                <a:cubicBezTo>
                  <a:pt x="455363" y="980501"/>
                  <a:pt x="440674" y="984173"/>
                  <a:pt x="429657" y="991518"/>
                </a:cubicBezTo>
                <a:cubicBezTo>
                  <a:pt x="385590" y="984173"/>
                  <a:pt x="341066" y="979175"/>
                  <a:pt x="297455" y="969484"/>
                </a:cubicBezTo>
                <a:cubicBezTo>
                  <a:pt x="274783" y="964446"/>
                  <a:pt x="253388" y="954795"/>
                  <a:pt x="231354" y="947451"/>
                </a:cubicBezTo>
                <a:lnTo>
                  <a:pt x="198303" y="936434"/>
                </a:lnTo>
                <a:cubicBezTo>
                  <a:pt x="187286" y="921745"/>
                  <a:pt x="174363" y="908308"/>
                  <a:pt x="165253" y="892366"/>
                </a:cubicBezTo>
                <a:cubicBezTo>
                  <a:pt x="159492" y="882283"/>
                  <a:pt x="158810" y="869990"/>
                  <a:pt x="154236" y="859316"/>
                </a:cubicBezTo>
                <a:cubicBezTo>
                  <a:pt x="144727" y="837128"/>
                  <a:pt x="126441" y="801725"/>
                  <a:pt x="110168" y="782198"/>
                </a:cubicBezTo>
                <a:cubicBezTo>
                  <a:pt x="66278" y="729530"/>
                  <a:pt x="91337" y="766504"/>
                  <a:pt x="44067" y="727113"/>
                </a:cubicBezTo>
                <a:cubicBezTo>
                  <a:pt x="32098" y="717139"/>
                  <a:pt x="22033" y="705080"/>
                  <a:pt x="11016" y="694063"/>
                </a:cubicBezTo>
                <a:cubicBezTo>
                  <a:pt x="7344" y="683046"/>
                  <a:pt x="0" y="672625"/>
                  <a:pt x="0" y="661012"/>
                </a:cubicBezTo>
                <a:cubicBezTo>
                  <a:pt x="0" y="583774"/>
                  <a:pt x="10248" y="533419"/>
                  <a:pt x="22033" y="462709"/>
                </a:cubicBezTo>
                <a:cubicBezTo>
                  <a:pt x="25705" y="411297"/>
                  <a:pt x="21244" y="358645"/>
                  <a:pt x="33050" y="308472"/>
                </a:cubicBezTo>
                <a:cubicBezTo>
                  <a:pt x="36619" y="293306"/>
                  <a:pt x="56127" y="287391"/>
                  <a:pt x="66101" y="275422"/>
                </a:cubicBezTo>
                <a:cubicBezTo>
                  <a:pt x="112007" y="220335"/>
                  <a:pt x="60591" y="260734"/>
                  <a:pt x="121185" y="220337"/>
                </a:cubicBezTo>
                <a:cubicBezTo>
                  <a:pt x="134828" y="179408"/>
                  <a:pt x="127540" y="191610"/>
                  <a:pt x="154236" y="154236"/>
                </a:cubicBezTo>
                <a:cubicBezTo>
                  <a:pt x="164908" y="139295"/>
                  <a:pt x="172009" y="120354"/>
                  <a:pt x="187286" y="110169"/>
                </a:cubicBezTo>
                <a:cubicBezTo>
                  <a:pt x="206611" y="97286"/>
                  <a:pt x="231354" y="95480"/>
                  <a:pt x="253388" y="88135"/>
                </a:cubicBezTo>
                <a:lnTo>
                  <a:pt x="286438" y="77118"/>
                </a:lnTo>
                <a:cubicBezTo>
                  <a:pt x="300488" y="63069"/>
                  <a:pt x="330630" y="28607"/>
                  <a:pt x="352539" y="22034"/>
                </a:cubicBezTo>
                <a:cubicBezTo>
                  <a:pt x="392584" y="10020"/>
                  <a:pt x="578628" y="376"/>
                  <a:pt x="583894" y="0"/>
                </a:cubicBezTo>
                <a:cubicBezTo>
                  <a:pt x="619449" y="5079"/>
                  <a:pt x="694117" y="11054"/>
                  <a:pt x="727113" y="33051"/>
                </a:cubicBezTo>
                <a:cubicBezTo>
                  <a:pt x="760305" y="55179"/>
                  <a:pt x="765094" y="60345"/>
                  <a:pt x="804231" y="77118"/>
                </a:cubicBezTo>
                <a:cubicBezTo>
                  <a:pt x="814905" y="81693"/>
                  <a:pt x="826265" y="84463"/>
                  <a:pt x="837282" y="88135"/>
                </a:cubicBezTo>
                <a:cubicBezTo>
                  <a:pt x="840954" y="99152"/>
                  <a:pt x="843105" y="110799"/>
                  <a:pt x="848298" y="121186"/>
                </a:cubicBezTo>
                <a:cubicBezTo>
                  <a:pt x="854219" y="133029"/>
                  <a:pt x="864954" y="142137"/>
                  <a:pt x="870332" y="154236"/>
                </a:cubicBezTo>
                <a:cubicBezTo>
                  <a:pt x="879765" y="175460"/>
                  <a:pt x="885021" y="198303"/>
                  <a:pt x="892366" y="220337"/>
                </a:cubicBezTo>
                <a:lnTo>
                  <a:pt x="903383" y="253388"/>
                </a:lnTo>
                <a:cubicBezTo>
                  <a:pt x="913438" y="343884"/>
                  <a:pt x="923300" y="369766"/>
                  <a:pt x="903383" y="462709"/>
                </a:cubicBezTo>
                <a:cubicBezTo>
                  <a:pt x="899942" y="478767"/>
                  <a:pt x="890895" y="493412"/>
                  <a:pt x="881349" y="506776"/>
                </a:cubicBezTo>
                <a:cubicBezTo>
                  <a:pt x="872293" y="519454"/>
                  <a:pt x="860596" y="530262"/>
                  <a:pt x="848298" y="539827"/>
                </a:cubicBezTo>
                <a:cubicBezTo>
                  <a:pt x="789021" y="585931"/>
                  <a:pt x="802395" y="604092"/>
                  <a:pt x="793214" y="61694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899592" y="33051"/>
            <a:ext cx="7776864" cy="6824949"/>
          </a:xfrm>
          <a:custGeom>
            <a:avLst/>
            <a:gdLst>
              <a:gd name="connsiteX0" fmla="*/ 0 w 8125733"/>
              <a:gd name="connsiteY0" fmla="*/ 0 h 6874525"/>
              <a:gd name="connsiteX1" fmla="*/ 0 w 8125733"/>
              <a:gd name="connsiteY1" fmla="*/ 0 h 6874525"/>
              <a:gd name="connsiteX2" fmla="*/ 44068 w 8125733"/>
              <a:gd name="connsiteY2" fmla="*/ 132202 h 6874525"/>
              <a:gd name="connsiteX3" fmla="*/ 66101 w 8125733"/>
              <a:gd name="connsiteY3" fmla="*/ 165253 h 6874525"/>
              <a:gd name="connsiteX4" fmla="*/ 88135 w 8125733"/>
              <a:gd name="connsiteY4" fmla="*/ 231354 h 6874525"/>
              <a:gd name="connsiteX5" fmla="*/ 143219 w 8125733"/>
              <a:gd name="connsiteY5" fmla="*/ 330506 h 6874525"/>
              <a:gd name="connsiteX6" fmla="*/ 176270 w 8125733"/>
              <a:gd name="connsiteY6" fmla="*/ 352539 h 6874525"/>
              <a:gd name="connsiteX7" fmla="*/ 198304 w 8125733"/>
              <a:gd name="connsiteY7" fmla="*/ 396607 h 6874525"/>
              <a:gd name="connsiteX8" fmla="*/ 220337 w 8125733"/>
              <a:gd name="connsiteY8" fmla="*/ 429657 h 6874525"/>
              <a:gd name="connsiteX9" fmla="*/ 242371 w 8125733"/>
              <a:gd name="connsiteY9" fmla="*/ 495759 h 6874525"/>
              <a:gd name="connsiteX10" fmla="*/ 253388 w 8125733"/>
              <a:gd name="connsiteY10" fmla="*/ 528809 h 6874525"/>
              <a:gd name="connsiteX11" fmla="*/ 286439 w 8125733"/>
              <a:gd name="connsiteY11" fmla="*/ 550843 h 6874525"/>
              <a:gd name="connsiteX12" fmla="*/ 319489 w 8125733"/>
              <a:gd name="connsiteY12" fmla="*/ 616944 h 6874525"/>
              <a:gd name="connsiteX13" fmla="*/ 352540 w 8125733"/>
              <a:gd name="connsiteY13" fmla="*/ 627961 h 6874525"/>
              <a:gd name="connsiteX14" fmla="*/ 363557 w 8125733"/>
              <a:gd name="connsiteY14" fmla="*/ 661012 h 6874525"/>
              <a:gd name="connsiteX15" fmla="*/ 418641 w 8125733"/>
              <a:gd name="connsiteY15" fmla="*/ 727113 h 6874525"/>
              <a:gd name="connsiteX16" fmla="*/ 473725 w 8125733"/>
              <a:gd name="connsiteY16" fmla="*/ 815248 h 6874525"/>
              <a:gd name="connsiteX17" fmla="*/ 495759 w 8125733"/>
              <a:gd name="connsiteY17" fmla="*/ 892366 h 6874525"/>
              <a:gd name="connsiteX18" fmla="*/ 528810 w 8125733"/>
              <a:gd name="connsiteY18" fmla="*/ 903383 h 6874525"/>
              <a:gd name="connsiteX19" fmla="*/ 539827 w 8125733"/>
              <a:gd name="connsiteY19" fmla="*/ 947450 h 6874525"/>
              <a:gd name="connsiteX20" fmla="*/ 594911 w 8125733"/>
              <a:gd name="connsiteY20" fmla="*/ 1035585 h 6874525"/>
              <a:gd name="connsiteX21" fmla="*/ 627962 w 8125733"/>
              <a:gd name="connsiteY21" fmla="*/ 1101686 h 6874525"/>
              <a:gd name="connsiteX22" fmla="*/ 661012 w 8125733"/>
              <a:gd name="connsiteY22" fmla="*/ 1134737 h 6874525"/>
              <a:gd name="connsiteX23" fmla="*/ 683046 w 8125733"/>
              <a:gd name="connsiteY23" fmla="*/ 1167788 h 6874525"/>
              <a:gd name="connsiteX24" fmla="*/ 771181 w 8125733"/>
              <a:gd name="connsiteY24" fmla="*/ 1189821 h 6874525"/>
              <a:gd name="connsiteX25" fmla="*/ 804231 w 8125733"/>
              <a:gd name="connsiteY25" fmla="*/ 1200838 h 6874525"/>
              <a:gd name="connsiteX26" fmla="*/ 936434 w 8125733"/>
              <a:gd name="connsiteY26" fmla="*/ 1222872 h 6874525"/>
              <a:gd name="connsiteX27" fmla="*/ 1167788 w 8125733"/>
              <a:gd name="connsiteY27" fmla="*/ 1211855 h 6874525"/>
              <a:gd name="connsiteX28" fmla="*/ 1233889 w 8125733"/>
              <a:gd name="connsiteY28" fmla="*/ 1189821 h 6874525"/>
              <a:gd name="connsiteX29" fmla="*/ 1266940 w 8125733"/>
              <a:gd name="connsiteY29" fmla="*/ 1178804 h 6874525"/>
              <a:gd name="connsiteX30" fmla="*/ 1333041 w 8125733"/>
              <a:gd name="connsiteY30" fmla="*/ 1145754 h 6874525"/>
              <a:gd name="connsiteX31" fmla="*/ 1377109 w 8125733"/>
              <a:gd name="connsiteY31" fmla="*/ 1079653 h 6874525"/>
              <a:gd name="connsiteX32" fmla="*/ 1399142 w 8125733"/>
              <a:gd name="connsiteY32" fmla="*/ 1046602 h 6874525"/>
              <a:gd name="connsiteX33" fmla="*/ 1443210 w 8125733"/>
              <a:gd name="connsiteY33" fmla="*/ 947450 h 6874525"/>
              <a:gd name="connsiteX34" fmla="*/ 1476260 w 8125733"/>
              <a:gd name="connsiteY34" fmla="*/ 925416 h 6874525"/>
              <a:gd name="connsiteX35" fmla="*/ 1509311 w 8125733"/>
              <a:gd name="connsiteY35" fmla="*/ 914400 h 6874525"/>
              <a:gd name="connsiteX36" fmla="*/ 2049137 w 8125733"/>
              <a:gd name="connsiteY36" fmla="*/ 903383 h 6874525"/>
              <a:gd name="connsiteX37" fmla="*/ 2082188 w 8125733"/>
              <a:gd name="connsiteY37" fmla="*/ 892366 h 6874525"/>
              <a:gd name="connsiteX38" fmla="*/ 2137272 w 8125733"/>
              <a:gd name="connsiteY38" fmla="*/ 837282 h 6874525"/>
              <a:gd name="connsiteX39" fmla="*/ 2137272 w 8125733"/>
              <a:gd name="connsiteY39" fmla="*/ 804231 h 6874525"/>
              <a:gd name="connsiteX40" fmla="*/ 2148289 w 8125733"/>
              <a:gd name="connsiteY40" fmla="*/ 804231 h 6874525"/>
              <a:gd name="connsiteX41" fmla="*/ 2192357 w 8125733"/>
              <a:gd name="connsiteY41" fmla="*/ 903383 h 6874525"/>
              <a:gd name="connsiteX42" fmla="*/ 2214390 w 8125733"/>
              <a:gd name="connsiteY42" fmla="*/ 969484 h 6874525"/>
              <a:gd name="connsiteX43" fmla="*/ 2258458 w 8125733"/>
              <a:gd name="connsiteY43" fmla="*/ 980501 h 6874525"/>
              <a:gd name="connsiteX44" fmla="*/ 2324559 w 8125733"/>
              <a:gd name="connsiteY44" fmla="*/ 1002535 h 6874525"/>
              <a:gd name="connsiteX45" fmla="*/ 2974554 w 8125733"/>
              <a:gd name="connsiteY45" fmla="*/ 1002535 h 6874525"/>
              <a:gd name="connsiteX46" fmla="*/ 3062689 w 8125733"/>
              <a:gd name="connsiteY46" fmla="*/ 1024568 h 6874525"/>
              <a:gd name="connsiteX47" fmla="*/ 3128790 w 8125733"/>
              <a:gd name="connsiteY47" fmla="*/ 1046602 h 6874525"/>
              <a:gd name="connsiteX48" fmla="*/ 3161841 w 8125733"/>
              <a:gd name="connsiteY48" fmla="*/ 1057619 h 6874525"/>
              <a:gd name="connsiteX49" fmla="*/ 3205909 w 8125733"/>
              <a:gd name="connsiteY49" fmla="*/ 1079653 h 6874525"/>
              <a:gd name="connsiteX50" fmla="*/ 3338111 w 8125733"/>
              <a:gd name="connsiteY50" fmla="*/ 1101686 h 6874525"/>
              <a:gd name="connsiteX51" fmla="*/ 3459296 w 8125733"/>
              <a:gd name="connsiteY51" fmla="*/ 1134737 h 6874525"/>
              <a:gd name="connsiteX52" fmla="*/ 3569465 w 8125733"/>
              <a:gd name="connsiteY52" fmla="*/ 1123720 h 6874525"/>
              <a:gd name="connsiteX53" fmla="*/ 3602516 w 8125733"/>
              <a:gd name="connsiteY53" fmla="*/ 1112703 h 6874525"/>
              <a:gd name="connsiteX54" fmla="*/ 3679634 w 8125733"/>
              <a:gd name="connsiteY54" fmla="*/ 1123720 h 6874525"/>
              <a:gd name="connsiteX55" fmla="*/ 3712684 w 8125733"/>
              <a:gd name="connsiteY55" fmla="*/ 1156771 h 6874525"/>
              <a:gd name="connsiteX56" fmla="*/ 3800819 w 8125733"/>
              <a:gd name="connsiteY56" fmla="*/ 1200838 h 6874525"/>
              <a:gd name="connsiteX57" fmla="*/ 3877937 w 8125733"/>
              <a:gd name="connsiteY57" fmla="*/ 1222872 h 6874525"/>
              <a:gd name="connsiteX58" fmla="*/ 3910988 w 8125733"/>
              <a:gd name="connsiteY58" fmla="*/ 1233889 h 6874525"/>
              <a:gd name="connsiteX59" fmla="*/ 3966072 w 8125733"/>
              <a:gd name="connsiteY59" fmla="*/ 1222872 h 6874525"/>
              <a:gd name="connsiteX60" fmla="*/ 4032174 w 8125733"/>
              <a:gd name="connsiteY60" fmla="*/ 1200838 h 6874525"/>
              <a:gd name="connsiteX61" fmla="*/ 4043190 w 8125733"/>
              <a:gd name="connsiteY61" fmla="*/ 1167788 h 6874525"/>
              <a:gd name="connsiteX62" fmla="*/ 4120309 w 8125733"/>
              <a:gd name="connsiteY62" fmla="*/ 1156771 h 6874525"/>
              <a:gd name="connsiteX63" fmla="*/ 4197427 w 8125733"/>
              <a:gd name="connsiteY63" fmla="*/ 1200838 h 6874525"/>
              <a:gd name="connsiteX64" fmla="*/ 4208443 w 8125733"/>
              <a:gd name="connsiteY64" fmla="*/ 1233889 h 6874525"/>
              <a:gd name="connsiteX65" fmla="*/ 4263528 w 8125733"/>
              <a:gd name="connsiteY65" fmla="*/ 1299990 h 6874525"/>
              <a:gd name="connsiteX66" fmla="*/ 4296578 w 8125733"/>
              <a:gd name="connsiteY66" fmla="*/ 1311007 h 6874525"/>
              <a:gd name="connsiteX67" fmla="*/ 4340646 w 8125733"/>
              <a:gd name="connsiteY67" fmla="*/ 1333041 h 6874525"/>
              <a:gd name="connsiteX68" fmla="*/ 4384713 w 8125733"/>
              <a:gd name="connsiteY68" fmla="*/ 1344057 h 6874525"/>
              <a:gd name="connsiteX69" fmla="*/ 4417764 w 8125733"/>
              <a:gd name="connsiteY69" fmla="*/ 1355074 h 6874525"/>
              <a:gd name="connsiteX70" fmla="*/ 4538949 w 8125733"/>
              <a:gd name="connsiteY70" fmla="*/ 1344057 h 6874525"/>
              <a:gd name="connsiteX71" fmla="*/ 4572000 w 8125733"/>
              <a:gd name="connsiteY71" fmla="*/ 1311007 h 6874525"/>
              <a:gd name="connsiteX72" fmla="*/ 4638101 w 8125733"/>
              <a:gd name="connsiteY72" fmla="*/ 1288973 h 6874525"/>
              <a:gd name="connsiteX73" fmla="*/ 4715219 w 8125733"/>
              <a:gd name="connsiteY73" fmla="*/ 1322024 h 6874525"/>
              <a:gd name="connsiteX74" fmla="*/ 4792337 w 8125733"/>
              <a:gd name="connsiteY74" fmla="*/ 1421176 h 6874525"/>
              <a:gd name="connsiteX75" fmla="*/ 4825388 w 8125733"/>
              <a:gd name="connsiteY75" fmla="*/ 1432192 h 6874525"/>
              <a:gd name="connsiteX76" fmla="*/ 4858439 w 8125733"/>
              <a:gd name="connsiteY76" fmla="*/ 1476260 h 6874525"/>
              <a:gd name="connsiteX77" fmla="*/ 4902506 w 8125733"/>
              <a:gd name="connsiteY77" fmla="*/ 1498294 h 6874525"/>
              <a:gd name="connsiteX78" fmla="*/ 5045725 w 8125733"/>
              <a:gd name="connsiteY78" fmla="*/ 1531344 h 6874525"/>
              <a:gd name="connsiteX79" fmla="*/ 5089793 w 8125733"/>
              <a:gd name="connsiteY79" fmla="*/ 1542361 h 6874525"/>
              <a:gd name="connsiteX80" fmla="*/ 5155894 w 8125733"/>
              <a:gd name="connsiteY80" fmla="*/ 1553378 h 6874525"/>
              <a:gd name="connsiteX81" fmla="*/ 5221995 w 8125733"/>
              <a:gd name="connsiteY81" fmla="*/ 1575412 h 6874525"/>
              <a:gd name="connsiteX82" fmla="*/ 5354198 w 8125733"/>
              <a:gd name="connsiteY82" fmla="*/ 1597445 h 6874525"/>
              <a:gd name="connsiteX83" fmla="*/ 5409282 w 8125733"/>
              <a:gd name="connsiteY83" fmla="*/ 1619479 h 6874525"/>
              <a:gd name="connsiteX84" fmla="*/ 5475383 w 8125733"/>
              <a:gd name="connsiteY84" fmla="*/ 1630496 h 6874525"/>
              <a:gd name="connsiteX85" fmla="*/ 5508434 w 8125733"/>
              <a:gd name="connsiteY85" fmla="*/ 1652530 h 6874525"/>
              <a:gd name="connsiteX86" fmla="*/ 5563518 w 8125733"/>
              <a:gd name="connsiteY86" fmla="*/ 1663547 h 6874525"/>
              <a:gd name="connsiteX87" fmla="*/ 5629619 w 8125733"/>
              <a:gd name="connsiteY87" fmla="*/ 1685580 h 6874525"/>
              <a:gd name="connsiteX88" fmla="*/ 5640636 w 8125733"/>
              <a:gd name="connsiteY88" fmla="*/ 1718631 h 6874525"/>
              <a:gd name="connsiteX89" fmla="*/ 5706737 w 8125733"/>
              <a:gd name="connsiteY89" fmla="*/ 1773715 h 6874525"/>
              <a:gd name="connsiteX90" fmla="*/ 5750805 w 8125733"/>
              <a:gd name="connsiteY90" fmla="*/ 1828800 h 6874525"/>
              <a:gd name="connsiteX91" fmla="*/ 5883007 w 8125733"/>
              <a:gd name="connsiteY91" fmla="*/ 1927951 h 6874525"/>
              <a:gd name="connsiteX92" fmla="*/ 5905041 w 8125733"/>
              <a:gd name="connsiteY92" fmla="*/ 1961002 h 6874525"/>
              <a:gd name="connsiteX93" fmla="*/ 5938092 w 8125733"/>
              <a:gd name="connsiteY93" fmla="*/ 1994053 h 6874525"/>
              <a:gd name="connsiteX94" fmla="*/ 5949109 w 8125733"/>
              <a:gd name="connsiteY94" fmla="*/ 2027103 h 6874525"/>
              <a:gd name="connsiteX95" fmla="*/ 6037243 w 8125733"/>
              <a:gd name="connsiteY95" fmla="*/ 2126255 h 6874525"/>
              <a:gd name="connsiteX96" fmla="*/ 6070294 w 8125733"/>
              <a:gd name="connsiteY96" fmla="*/ 2214390 h 6874525"/>
              <a:gd name="connsiteX97" fmla="*/ 6092328 w 8125733"/>
              <a:gd name="connsiteY97" fmla="*/ 2247441 h 6874525"/>
              <a:gd name="connsiteX98" fmla="*/ 6125378 w 8125733"/>
              <a:gd name="connsiteY98" fmla="*/ 2313542 h 6874525"/>
              <a:gd name="connsiteX99" fmla="*/ 6158429 w 8125733"/>
              <a:gd name="connsiteY99" fmla="*/ 2390660 h 6874525"/>
              <a:gd name="connsiteX100" fmla="*/ 6191480 w 8125733"/>
              <a:gd name="connsiteY100" fmla="*/ 2412694 h 6874525"/>
              <a:gd name="connsiteX101" fmla="*/ 6224530 w 8125733"/>
              <a:gd name="connsiteY101" fmla="*/ 2511845 h 6874525"/>
              <a:gd name="connsiteX102" fmla="*/ 6235547 w 8125733"/>
              <a:gd name="connsiteY102" fmla="*/ 2544896 h 6874525"/>
              <a:gd name="connsiteX103" fmla="*/ 6268598 w 8125733"/>
              <a:gd name="connsiteY103" fmla="*/ 2566930 h 6874525"/>
              <a:gd name="connsiteX104" fmla="*/ 6301648 w 8125733"/>
              <a:gd name="connsiteY104" fmla="*/ 2633031 h 6874525"/>
              <a:gd name="connsiteX105" fmla="*/ 6334699 w 8125733"/>
              <a:gd name="connsiteY105" fmla="*/ 2710149 h 6874525"/>
              <a:gd name="connsiteX106" fmla="*/ 6378766 w 8125733"/>
              <a:gd name="connsiteY106" fmla="*/ 2732183 h 6874525"/>
              <a:gd name="connsiteX107" fmla="*/ 6444868 w 8125733"/>
              <a:gd name="connsiteY107" fmla="*/ 2787267 h 6874525"/>
              <a:gd name="connsiteX108" fmla="*/ 6488935 w 8125733"/>
              <a:gd name="connsiteY108" fmla="*/ 2798284 h 6874525"/>
              <a:gd name="connsiteX109" fmla="*/ 6544019 w 8125733"/>
              <a:gd name="connsiteY109" fmla="*/ 2853368 h 6874525"/>
              <a:gd name="connsiteX110" fmla="*/ 6577070 w 8125733"/>
              <a:gd name="connsiteY110" fmla="*/ 2875402 h 6874525"/>
              <a:gd name="connsiteX111" fmla="*/ 6621137 w 8125733"/>
              <a:gd name="connsiteY111" fmla="*/ 2908453 h 6874525"/>
              <a:gd name="connsiteX112" fmla="*/ 6687239 w 8125733"/>
              <a:gd name="connsiteY112" fmla="*/ 2952520 h 6874525"/>
              <a:gd name="connsiteX113" fmla="*/ 6720289 w 8125733"/>
              <a:gd name="connsiteY113" fmla="*/ 2974554 h 6874525"/>
              <a:gd name="connsiteX114" fmla="*/ 6742323 w 8125733"/>
              <a:gd name="connsiteY114" fmla="*/ 3007604 h 6874525"/>
              <a:gd name="connsiteX115" fmla="*/ 6764357 w 8125733"/>
              <a:gd name="connsiteY115" fmla="*/ 3073706 h 6874525"/>
              <a:gd name="connsiteX116" fmla="*/ 6775374 w 8125733"/>
              <a:gd name="connsiteY116" fmla="*/ 3106756 h 6874525"/>
              <a:gd name="connsiteX117" fmla="*/ 6797407 w 8125733"/>
              <a:gd name="connsiteY117" fmla="*/ 3172857 h 6874525"/>
              <a:gd name="connsiteX118" fmla="*/ 6819441 w 8125733"/>
              <a:gd name="connsiteY118" fmla="*/ 3205908 h 6874525"/>
              <a:gd name="connsiteX119" fmla="*/ 6830458 w 8125733"/>
              <a:gd name="connsiteY119" fmla="*/ 3249976 h 6874525"/>
              <a:gd name="connsiteX120" fmla="*/ 6852492 w 8125733"/>
              <a:gd name="connsiteY120" fmla="*/ 3283026 h 6874525"/>
              <a:gd name="connsiteX121" fmla="*/ 6874525 w 8125733"/>
              <a:gd name="connsiteY121" fmla="*/ 3327094 h 6874525"/>
              <a:gd name="connsiteX122" fmla="*/ 6896559 w 8125733"/>
              <a:gd name="connsiteY122" fmla="*/ 3393195 h 6874525"/>
              <a:gd name="connsiteX123" fmla="*/ 6907576 w 8125733"/>
              <a:gd name="connsiteY123" fmla="*/ 3426245 h 6874525"/>
              <a:gd name="connsiteX124" fmla="*/ 6918593 w 8125733"/>
              <a:gd name="connsiteY124" fmla="*/ 3470313 h 6874525"/>
              <a:gd name="connsiteX125" fmla="*/ 6940627 w 8125733"/>
              <a:gd name="connsiteY125" fmla="*/ 3536414 h 6874525"/>
              <a:gd name="connsiteX126" fmla="*/ 6973677 w 8125733"/>
              <a:gd name="connsiteY126" fmla="*/ 3602515 h 6874525"/>
              <a:gd name="connsiteX127" fmla="*/ 7039778 w 8125733"/>
              <a:gd name="connsiteY127" fmla="*/ 3624549 h 6874525"/>
              <a:gd name="connsiteX128" fmla="*/ 7072829 w 8125733"/>
              <a:gd name="connsiteY128" fmla="*/ 3635566 h 6874525"/>
              <a:gd name="connsiteX129" fmla="*/ 7105880 w 8125733"/>
              <a:gd name="connsiteY129" fmla="*/ 3657600 h 6874525"/>
              <a:gd name="connsiteX130" fmla="*/ 7171981 w 8125733"/>
              <a:gd name="connsiteY130" fmla="*/ 3679633 h 6874525"/>
              <a:gd name="connsiteX131" fmla="*/ 7337234 w 8125733"/>
              <a:gd name="connsiteY131" fmla="*/ 3668616 h 6874525"/>
              <a:gd name="connsiteX132" fmla="*/ 7469436 w 8125733"/>
              <a:gd name="connsiteY132" fmla="*/ 3657600 h 6874525"/>
              <a:gd name="connsiteX133" fmla="*/ 7480453 w 8125733"/>
              <a:gd name="connsiteY133" fmla="*/ 3624549 h 6874525"/>
              <a:gd name="connsiteX134" fmla="*/ 7491470 w 8125733"/>
              <a:gd name="connsiteY134" fmla="*/ 3580482 h 6874525"/>
              <a:gd name="connsiteX135" fmla="*/ 7502487 w 8125733"/>
              <a:gd name="connsiteY135" fmla="*/ 3448279 h 6874525"/>
              <a:gd name="connsiteX136" fmla="*/ 7546554 w 8125733"/>
              <a:gd name="connsiteY136" fmla="*/ 3437262 h 6874525"/>
              <a:gd name="connsiteX137" fmla="*/ 7612656 w 8125733"/>
              <a:gd name="connsiteY137" fmla="*/ 3393195 h 6874525"/>
              <a:gd name="connsiteX138" fmla="*/ 7634689 w 8125733"/>
              <a:gd name="connsiteY138" fmla="*/ 3360144 h 6874525"/>
              <a:gd name="connsiteX139" fmla="*/ 7766892 w 8125733"/>
              <a:gd name="connsiteY139" fmla="*/ 3316077 h 6874525"/>
              <a:gd name="connsiteX140" fmla="*/ 7921128 w 8125733"/>
              <a:gd name="connsiteY140" fmla="*/ 3382178 h 6874525"/>
              <a:gd name="connsiteX141" fmla="*/ 7954178 w 8125733"/>
              <a:gd name="connsiteY141" fmla="*/ 3404212 h 6874525"/>
              <a:gd name="connsiteX142" fmla="*/ 8020280 w 8125733"/>
              <a:gd name="connsiteY142" fmla="*/ 3426245 h 6874525"/>
              <a:gd name="connsiteX143" fmla="*/ 8064347 w 8125733"/>
              <a:gd name="connsiteY143" fmla="*/ 3481330 h 6874525"/>
              <a:gd name="connsiteX144" fmla="*/ 8097398 w 8125733"/>
              <a:gd name="connsiteY144" fmla="*/ 3525397 h 6874525"/>
              <a:gd name="connsiteX145" fmla="*/ 8108415 w 8125733"/>
              <a:gd name="connsiteY145" fmla="*/ 3558448 h 6874525"/>
              <a:gd name="connsiteX146" fmla="*/ 8108415 w 8125733"/>
              <a:gd name="connsiteY146" fmla="*/ 3767768 h 6874525"/>
              <a:gd name="connsiteX147" fmla="*/ 8086381 w 8125733"/>
              <a:gd name="connsiteY147" fmla="*/ 3800819 h 6874525"/>
              <a:gd name="connsiteX148" fmla="*/ 8053330 w 8125733"/>
              <a:gd name="connsiteY148" fmla="*/ 3811836 h 6874525"/>
              <a:gd name="connsiteX149" fmla="*/ 7965195 w 8125733"/>
              <a:gd name="connsiteY149" fmla="*/ 3866920 h 6874525"/>
              <a:gd name="connsiteX150" fmla="*/ 7899094 w 8125733"/>
              <a:gd name="connsiteY150" fmla="*/ 3899971 h 6874525"/>
              <a:gd name="connsiteX151" fmla="*/ 7866043 w 8125733"/>
              <a:gd name="connsiteY151" fmla="*/ 3933021 h 6874525"/>
              <a:gd name="connsiteX152" fmla="*/ 7844010 w 8125733"/>
              <a:gd name="connsiteY152" fmla="*/ 3966072 h 6874525"/>
              <a:gd name="connsiteX153" fmla="*/ 7810959 w 8125733"/>
              <a:gd name="connsiteY153" fmla="*/ 3977089 h 6874525"/>
              <a:gd name="connsiteX154" fmla="*/ 7700790 w 8125733"/>
              <a:gd name="connsiteY154" fmla="*/ 4054207 h 6874525"/>
              <a:gd name="connsiteX155" fmla="*/ 7645706 w 8125733"/>
              <a:gd name="connsiteY155" fmla="*/ 4065224 h 6874525"/>
              <a:gd name="connsiteX156" fmla="*/ 7579605 w 8125733"/>
              <a:gd name="connsiteY156" fmla="*/ 4120308 h 6874525"/>
              <a:gd name="connsiteX157" fmla="*/ 7535537 w 8125733"/>
              <a:gd name="connsiteY157" fmla="*/ 4186409 h 6874525"/>
              <a:gd name="connsiteX158" fmla="*/ 7513504 w 8125733"/>
              <a:gd name="connsiteY158" fmla="*/ 4417763 h 6874525"/>
              <a:gd name="connsiteX159" fmla="*/ 7491470 w 8125733"/>
              <a:gd name="connsiteY159" fmla="*/ 4494882 h 6874525"/>
              <a:gd name="connsiteX160" fmla="*/ 7447402 w 8125733"/>
              <a:gd name="connsiteY160" fmla="*/ 4704202 h 6874525"/>
              <a:gd name="connsiteX161" fmla="*/ 7414352 w 8125733"/>
              <a:gd name="connsiteY161" fmla="*/ 4715219 h 6874525"/>
              <a:gd name="connsiteX162" fmla="*/ 7238082 w 8125733"/>
              <a:gd name="connsiteY162" fmla="*/ 4704202 h 6874525"/>
              <a:gd name="connsiteX163" fmla="*/ 7138930 w 8125733"/>
              <a:gd name="connsiteY163" fmla="*/ 4682168 h 6874525"/>
              <a:gd name="connsiteX164" fmla="*/ 7072829 w 8125733"/>
              <a:gd name="connsiteY164" fmla="*/ 4660135 h 6874525"/>
              <a:gd name="connsiteX165" fmla="*/ 6984694 w 8125733"/>
              <a:gd name="connsiteY165" fmla="*/ 4638101 h 6874525"/>
              <a:gd name="connsiteX166" fmla="*/ 6819441 w 8125733"/>
              <a:gd name="connsiteY166" fmla="*/ 4649118 h 6874525"/>
              <a:gd name="connsiteX167" fmla="*/ 6753340 w 8125733"/>
              <a:gd name="connsiteY167" fmla="*/ 4693185 h 6874525"/>
              <a:gd name="connsiteX168" fmla="*/ 6720289 w 8125733"/>
              <a:gd name="connsiteY168" fmla="*/ 4704202 h 6874525"/>
              <a:gd name="connsiteX169" fmla="*/ 6610121 w 8125733"/>
              <a:gd name="connsiteY169" fmla="*/ 4693185 h 6874525"/>
              <a:gd name="connsiteX170" fmla="*/ 6566053 w 8125733"/>
              <a:gd name="connsiteY170" fmla="*/ 4682168 h 6874525"/>
              <a:gd name="connsiteX171" fmla="*/ 6477918 w 8125733"/>
              <a:gd name="connsiteY171" fmla="*/ 4671151 h 6874525"/>
              <a:gd name="connsiteX172" fmla="*/ 6389783 w 8125733"/>
              <a:gd name="connsiteY172" fmla="*/ 4649118 h 6874525"/>
              <a:gd name="connsiteX173" fmla="*/ 6356733 w 8125733"/>
              <a:gd name="connsiteY173" fmla="*/ 4627084 h 6874525"/>
              <a:gd name="connsiteX174" fmla="*/ 6290631 w 8125733"/>
              <a:gd name="connsiteY174" fmla="*/ 4605050 h 6874525"/>
              <a:gd name="connsiteX175" fmla="*/ 6257581 w 8125733"/>
              <a:gd name="connsiteY175" fmla="*/ 4583016 h 6874525"/>
              <a:gd name="connsiteX176" fmla="*/ 6169446 w 8125733"/>
              <a:gd name="connsiteY176" fmla="*/ 4494882 h 6874525"/>
              <a:gd name="connsiteX177" fmla="*/ 6103345 w 8125733"/>
              <a:gd name="connsiteY177" fmla="*/ 4472848 h 6874525"/>
              <a:gd name="connsiteX178" fmla="*/ 6037243 w 8125733"/>
              <a:gd name="connsiteY178" fmla="*/ 4494882 h 6874525"/>
              <a:gd name="connsiteX179" fmla="*/ 6015210 w 8125733"/>
              <a:gd name="connsiteY179" fmla="*/ 4527932 h 6874525"/>
              <a:gd name="connsiteX180" fmla="*/ 5993176 w 8125733"/>
              <a:gd name="connsiteY180" fmla="*/ 4594033 h 6874525"/>
              <a:gd name="connsiteX181" fmla="*/ 5960125 w 8125733"/>
              <a:gd name="connsiteY181" fmla="*/ 4605050 h 6874525"/>
              <a:gd name="connsiteX182" fmla="*/ 5871990 w 8125733"/>
              <a:gd name="connsiteY182" fmla="*/ 4594033 h 6874525"/>
              <a:gd name="connsiteX183" fmla="*/ 5772839 w 8125733"/>
              <a:gd name="connsiteY183" fmla="*/ 4549966 h 6874525"/>
              <a:gd name="connsiteX184" fmla="*/ 5673687 w 8125733"/>
              <a:gd name="connsiteY184" fmla="*/ 4538949 h 6874525"/>
              <a:gd name="connsiteX185" fmla="*/ 5475383 w 8125733"/>
              <a:gd name="connsiteY185" fmla="*/ 4549966 h 6874525"/>
              <a:gd name="connsiteX186" fmla="*/ 5398265 w 8125733"/>
              <a:gd name="connsiteY186" fmla="*/ 4538949 h 6874525"/>
              <a:gd name="connsiteX187" fmla="*/ 5277080 w 8125733"/>
              <a:gd name="connsiteY187" fmla="*/ 4560983 h 6874525"/>
              <a:gd name="connsiteX188" fmla="*/ 5210978 w 8125733"/>
              <a:gd name="connsiteY188" fmla="*/ 4583016 h 6874525"/>
              <a:gd name="connsiteX189" fmla="*/ 5155894 w 8125733"/>
              <a:gd name="connsiteY189" fmla="*/ 4627084 h 6874525"/>
              <a:gd name="connsiteX190" fmla="*/ 5122843 w 8125733"/>
              <a:gd name="connsiteY190" fmla="*/ 4638101 h 6874525"/>
              <a:gd name="connsiteX191" fmla="*/ 5056742 w 8125733"/>
              <a:gd name="connsiteY191" fmla="*/ 4693185 h 6874525"/>
              <a:gd name="connsiteX192" fmla="*/ 5045725 w 8125733"/>
              <a:gd name="connsiteY192" fmla="*/ 4726236 h 6874525"/>
              <a:gd name="connsiteX193" fmla="*/ 5056742 w 8125733"/>
              <a:gd name="connsiteY193" fmla="*/ 4803354 h 6874525"/>
              <a:gd name="connsiteX194" fmla="*/ 5166911 w 8125733"/>
              <a:gd name="connsiteY194" fmla="*/ 4913522 h 6874525"/>
              <a:gd name="connsiteX195" fmla="*/ 5199962 w 8125733"/>
              <a:gd name="connsiteY195" fmla="*/ 4924539 h 6874525"/>
              <a:gd name="connsiteX196" fmla="*/ 5266063 w 8125733"/>
              <a:gd name="connsiteY196" fmla="*/ 4968607 h 6874525"/>
              <a:gd name="connsiteX197" fmla="*/ 5288096 w 8125733"/>
              <a:gd name="connsiteY197" fmla="*/ 5001657 h 6874525"/>
              <a:gd name="connsiteX198" fmla="*/ 5299113 w 8125733"/>
              <a:gd name="connsiteY198" fmla="*/ 5034708 h 6874525"/>
              <a:gd name="connsiteX199" fmla="*/ 5332164 w 8125733"/>
              <a:gd name="connsiteY199" fmla="*/ 5045725 h 6874525"/>
              <a:gd name="connsiteX200" fmla="*/ 5343181 w 8125733"/>
              <a:gd name="connsiteY200" fmla="*/ 5078776 h 6874525"/>
              <a:gd name="connsiteX201" fmla="*/ 5365215 w 8125733"/>
              <a:gd name="connsiteY201" fmla="*/ 5111826 h 6874525"/>
              <a:gd name="connsiteX202" fmla="*/ 5354198 w 8125733"/>
              <a:gd name="connsiteY202" fmla="*/ 5221995 h 6874525"/>
              <a:gd name="connsiteX203" fmla="*/ 5321147 w 8125733"/>
              <a:gd name="connsiteY203" fmla="*/ 5244029 h 6874525"/>
              <a:gd name="connsiteX204" fmla="*/ 5299113 w 8125733"/>
              <a:gd name="connsiteY204" fmla="*/ 5310130 h 6874525"/>
              <a:gd name="connsiteX205" fmla="*/ 5266063 w 8125733"/>
              <a:gd name="connsiteY205" fmla="*/ 5387248 h 6874525"/>
              <a:gd name="connsiteX206" fmla="*/ 5199962 w 8125733"/>
              <a:gd name="connsiteY206" fmla="*/ 5420298 h 6874525"/>
              <a:gd name="connsiteX207" fmla="*/ 5166911 w 8125733"/>
              <a:gd name="connsiteY207" fmla="*/ 5442332 h 6874525"/>
              <a:gd name="connsiteX208" fmla="*/ 5133860 w 8125733"/>
              <a:gd name="connsiteY208" fmla="*/ 5453349 h 6874525"/>
              <a:gd name="connsiteX209" fmla="*/ 5111827 w 8125733"/>
              <a:gd name="connsiteY209" fmla="*/ 5486400 h 6874525"/>
              <a:gd name="connsiteX210" fmla="*/ 5067759 w 8125733"/>
              <a:gd name="connsiteY210" fmla="*/ 5585551 h 6874525"/>
              <a:gd name="connsiteX211" fmla="*/ 5034709 w 8125733"/>
              <a:gd name="connsiteY211" fmla="*/ 5651653 h 6874525"/>
              <a:gd name="connsiteX212" fmla="*/ 5001658 w 8125733"/>
              <a:gd name="connsiteY212" fmla="*/ 5662669 h 6874525"/>
              <a:gd name="connsiteX213" fmla="*/ 4968607 w 8125733"/>
              <a:gd name="connsiteY213" fmla="*/ 5684703 h 6874525"/>
              <a:gd name="connsiteX214" fmla="*/ 4891489 w 8125733"/>
              <a:gd name="connsiteY214" fmla="*/ 5728771 h 6874525"/>
              <a:gd name="connsiteX215" fmla="*/ 4847422 w 8125733"/>
              <a:gd name="connsiteY215" fmla="*/ 5772838 h 6874525"/>
              <a:gd name="connsiteX216" fmla="*/ 4792337 w 8125733"/>
              <a:gd name="connsiteY216" fmla="*/ 5849956 h 6874525"/>
              <a:gd name="connsiteX217" fmla="*/ 4704202 w 8125733"/>
              <a:gd name="connsiteY217" fmla="*/ 5905041 h 6874525"/>
              <a:gd name="connsiteX218" fmla="*/ 4671152 w 8125733"/>
              <a:gd name="connsiteY218" fmla="*/ 5949108 h 6874525"/>
              <a:gd name="connsiteX219" fmla="*/ 4638101 w 8125733"/>
              <a:gd name="connsiteY219" fmla="*/ 5960125 h 6874525"/>
              <a:gd name="connsiteX220" fmla="*/ 4594034 w 8125733"/>
              <a:gd name="connsiteY220" fmla="*/ 5982159 h 6874525"/>
              <a:gd name="connsiteX221" fmla="*/ 4549966 w 8125733"/>
              <a:gd name="connsiteY221" fmla="*/ 6026226 h 6874525"/>
              <a:gd name="connsiteX222" fmla="*/ 4494882 w 8125733"/>
              <a:gd name="connsiteY222" fmla="*/ 6070294 h 6874525"/>
              <a:gd name="connsiteX223" fmla="*/ 4351663 w 8125733"/>
              <a:gd name="connsiteY223" fmla="*/ 6158429 h 6874525"/>
              <a:gd name="connsiteX224" fmla="*/ 4285562 w 8125733"/>
              <a:gd name="connsiteY224" fmla="*/ 6224530 h 6874525"/>
              <a:gd name="connsiteX225" fmla="*/ 4208443 w 8125733"/>
              <a:gd name="connsiteY225" fmla="*/ 6268597 h 6874525"/>
              <a:gd name="connsiteX226" fmla="*/ 4164376 w 8125733"/>
              <a:gd name="connsiteY226" fmla="*/ 6301648 h 6874525"/>
              <a:gd name="connsiteX227" fmla="*/ 4054207 w 8125733"/>
              <a:gd name="connsiteY227" fmla="*/ 6356732 h 6874525"/>
              <a:gd name="connsiteX228" fmla="*/ 3988106 w 8125733"/>
              <a:gd name="connsiteY228" fmla="*/ 6389783 h 6874525"/>
              <a:gd name="connsiteX229" fmla="*/ 3933022 w 8125733"/>
              <a:gd name="connsiteY229" fmla="*/ 6444867 h 6874525"/>
              <a:gd name="connsiteX230" fmla="*/ 3866921 w 8125733"/>
              <a:gd name="connsiteY230" fmla="*/ 6488935 h 6874525"/>
              <a:gd name="connsiteX231" fmla="*/ 3822853 w 8125733"/>
              <a:gd name="connsiteY231" fmla="*/ 6555036 h 6874525"/>
              <a:gd name="connsiteX232" fmla="*/ 3811836 w 8125733"/>
              <a:gd name="connsiteY232" fmla="*/ 6588086 h 6874525"/>
              <a:gd name="connsiteX233" fmla="*/ 3767769 w 8125733"/>
              <a:gd name="connsiteY233" fmla="*/ 6698255 h 6874525"/>
              <a:gd name="connsiteX234" fmla="*/ 3734718 w 8125733"/>
              <a:gd name="connsiteY234" fmla="*/ 6720289 h 6874525"/>
              <a:gd name="connsiteX235" fmla="*/ 3690651 w 8125733"/>
              <a:gd name="connsiteY235" fmla="*/ 6742322 h 6874525"/>
              <a:gd name="connsiteX236" fmla="*/ 3569465 w 8125733"/>
              <a:gd name="connsiteY236" fmla="*/ 6753339 h 6874525"/>
              <a:gd name="connsiteX237" fmla="*/ 3514381 w 8125733"/>
              <a:gd name="connsiteY237" fmla="*/ 6764356 h 6874525"/>
              <a:gd name="connsiteX238" fmla="*/ 3481330 w 8125733"/>
              <a:gd name="connsiteY238" fmla="*/ 6786390 h 6874525"/>
              <a:gd name="connsiteX239" fmla="*/ 3426246 w 8125733"/>
              <a:gd name="connsiteY239" fmla="*/ 6797407 h 6874525"/>
              <a:gd name="connsiteX240" fmla="*/ 3371162 w 8125733"/>
              <a:gd name="connsiteY240" fmla="*/ 6874525 h 6874525"/>
              <a:gd name="connsiteX241" fmla="*/ 3371162 w 8125733"/>
              <a:gd name="connsiteY241" fmla="*/ 6874525 h 687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8125733" h="6874525">
                <a:moveTo>
                  <a:pt x="0" y="0"/>
                </a:moveTo>
                <a:lnTo>
                  <a:pt x="0" y="0"/>
                </a:lnTo>
                <a:cubicBezTo>
                  <a:pt x="14689" y="44067"/>
                  <a:pt x="18302" y="93552"/>
                  <a:pt x="44068" y="132202"/>
                </a:cubicBezTo>
                <a:cubicBezTo>
                  <a:pt x="51412" y="143219"/>
                  <a:pt x="60724" y="153154"/>
                  <a:pt x="66101" y="165253"/>
                </a:cubicBezTo>
                <a:cubicBezTo>
                  <a:pt x="75534" y="186477"/>
                  <a:pt x="80790" y="209320"/>
                  <a:pt x="88135" y="231354"/>
                </a:cubicBezTo>
                <a:cubicBezTo>
                  <a:pt x="99615" y="265794"/>
                  <a:pt x="110751" y="308862"/>
                  <a:pt x="143219" y="330506"/>
                </a:cubicBezTo>
                <a:lnTo>
                  <a:pt x="176270" y="352539"/>
                </a:lnTo>
                <a:cubicBezTo>
                  <a:pt x="183615" y="367228"/>
                  <a:pt x="190156" y="382348"/>
                  <a:pt x="198304" y="396607"/>
                </a:cubicBezTo>
                <a:cubicBezTo>
                  <a:pt x="204873" y="408103"/>
                  <a:pt x="214960" y="417558"/>
                  <a:pt x="220337" y="429657"/>
                </a:cubicBezTo>
                <a:cubicBezTo>
                  <a:pt x="229770" y="450881"/>
                  <a:pt x="235026" y="473725"/>
                  <a:pt x="242371" y="495759"/>
                </a:cubicBezTo>
                <a:cubicBezTo>
                  <a:pt x="246043" y="506776"/>
                  <a:pt x="243726" y="522367"/>
                  <a:pt x="253388" y="528809"/>
                </a:cubicBezTo>
                <a:lnTo>
                  <a:pt x="286439" y="550843"/>
                </a:lnTo>
                <a:cubicBezTo>
                  <a:pt x="293696" y="572614"/>
                  <a:pt x="300075" y="601413"/>
                  <a:pt x="319489" y="616944"/>
                </a:cubicBezTo>
                <a:cubicBezTo>
                  <a:pt x="328557" y="624199"/>
                  <a:pt x="341523" y="624289"/>
                  <a:pt x="352540" y="627961"/>
                </a:cubicBezTo>
                <a:cubicBezTo>
                  <a:pt x="356212" y="638978"/>
                  <a:pt x="357115" y="651349"/>
                  <a:pt x="363557" y="661012"/>
                </a:cubicBezTo>
                <a:cubicBezTo>
                  <a:pt x="398151" y="712903"/>
                  <a:pt x="394610" y="673044"/>
                  <a:pt x="418641" y="727113"/>
                </a:cubicBezTo>
                <a:cubicBezTo>
                  <a:pt x="457283" y="814056"/>
                  <a:pt x="414270" y="775610"/>
                  <a:pt x="473725" y="815248"/>
                </a:cubicBezTo>
                <a:cubicBezTo>
                  <a:pt x="473820" y="815629"/>
                  <a:pt x="490491" y="887098"/>
                  <a:pt x="495759" y="892366"/>
                </a:cubicBezTo>
                <a:cubicBezTo>
                  <a:pt x="503971" y="900578"/>
                  <a:pt x="517793" y="899711"/>
                  <a:pt x="528810" y="903383"/>
                </a:cubicBezTo>
                <a:cubicBezTo>
                  <a:pt x="532482" y="918072"/>
                  <a:pt x="534511" y="933273"/>
                  <a:pt x="539827" y="947450"/>
                </a:cubicBezTo>
                <a:cubicBezTo>
                  <a:pt x="554951" y="987781"/>
                  <a:pt x="568911" y="1000919"/>
                  <a:pt x="594911" y="1035585"/>
                </a:cubicBezTo>
                <a:cubicBezTo>
                  <a:pt x="605953" y="1068711"/>
                  <a:pt x="604231" y="1073209"/>
                  <a:pt x="627962" y="1101686"/>
                </a:cubicBezTo>
                <a:cubicBezTo>
                  <a:pt x="637936" y="1113655"/>
                  <a:pt x="651038" y="1122768"/>
                  <a:pt x="661012" y="1134737"/>
                </a:cubicBezTo>
                <a:cubicBezTo>
                  <a:pt x="669488" y="1144909"/>
                  <a:pt x="672707" y="1159517"/>
                  <a:pt x="683046" y="1167788"/>
                </a:cubicBezTo>
                <a:cubicBezTo>
                  <a:pt x="694491" y="1176944"/>
                  <a:pt x="768193" y="1189074"/>
                  <a:pt x="771181" y="1189821"/>
                </a:cubicBezTo>
                <a:cubicBezTo>
                  <a:pt x="782447" y="1192638"/>
                  <a:pt x="792844" y="1198561"/>
                  <a:pt x="804231" y="1200838"/>
                </a:cubicBezTo>
                <a:cubicBezTo>
                  <a:pt x="848039" y="1209600"/>
                  <a:pt x="936434" y="1222872"/>
                  <a:pt x="936434" y="1222872"/>
                </a:cubicBezTo>
                <a:cubicBezTo>
                  <a:pt x="1013552" y="1219200"/>
                  <a:pt x="1091055" y="1220381"/>
                  <a:pt x="1167788" y="1211855"/>
                </a:cubicBezTo>
                <a:cubicBezTo>
                  <a:pt x="1190872" y="1209290"/>
                  <a:pt x="1211855" y="1197166"/>
                  <a:pt x="1233889" y="1189821"/>
                </a:cubicBezTo>
                <a:cubicBezTo>
                  <a:pt x="1244906" y="1186149"/>
                  <a:pt x="1257277" y="1185246"/>
                  <a:pt x="1266940" y="1178804"/>
                </a:cubicBezTo>
                <a:cubicBezTo>
                  <a:pt x="1309653" y="1150329"/>
                  <a:pt x="1287429" y="1160958"/>
                  <a:pt x="1333041" y="1145754"/>
                </a:cubicBezTo>
                <a:lnTo>
                  <a:pt x="1377109" y="1079653"/>
                </a:lnTo>
                <a:cubicBezTo>
                  <a:pt x="1384454" y="1068636"/>
                  <a:pt x="1394955" y="1059163"/>
                  <a:pt x="1399142" y="1046602"/>
                </a:cubicBezTo>
                <a:cubicBezTo>
                  <a:pt x="1410051" y="1013875"/>
                  <a:pt x="1417022" y="973638"/>
                  <a:pt x="1443210" y="947450"/>
                </a:cubicBezTo>
                <a:cubicBezTo>
                  <a:pt x="1452572" y="938087"/>
                  <a:pt x="1464417" y="931337"/>
                  <a:pt x="1476260" y="925416"/>
                </a:cubicBezTo>
                <a:cubicBezTo>
                  <a:pt x="1486647" y="920223"/>
                  <a:pt x="1497707" y="914846"/>
                  <a:pt x="1509311" y="914400"/>
                </a:cubicBezTo>
                <a:cubicBezTo>
                  <a:pt x="1689158" y="907483"/>
                  <a:pt x="1869195" y="907055"/>
                  <a:pt x="2049137" y="903383"/>
                </a:cubicBezTo>
                <a:cubicBezTo>
                  <a:pt x="2060154" y="899711"/>
                  <a:pt x="2071801" y="897559"/>
                  <a:pt x="2082188" y="892366"/>
                </a:cubicBezTo>
                <a:cubicBezTo>
                  <a:pt x="2105691" y="880615"/>
                  <a:pt x="2128459" y="863723"/>
                  <a:pt x="2137272" y="837282"/>
                </a:cubicBezTo>
                <a:cubicBezTo>
                  <a:pt x="2140756" y="826830"/>
                  <a:pt x="2137272" y="815248"/>
                  <a:pt x="2137272" y="804231"/>
                </a:cubicBezTo>
                <a:lnTo>
                  <a:pt x="2148289" y="804231"/>
                </a:lnTo>
                <a:cubicBezTo>
                  <a:pt x="2162978" y="837282"/>
                  <a:pt x="2178925" y="869802"/>
                  <a:pt x="2192357" y="903383"/>
                </a:cubicBezTo>
                <a:cubicBezTo>
                  <a:pt x="2200983" y="924947"/>
                  <a:pt x="2191858" y="963851"/>
                  <a:pt x="2214390" y="969484"/>
                </a:cubicBezTo>
                <a:cubicBezTo>
                  <a:pt x="2229079" y="973156"/>
                  <a:pt x="2243955" y="976150"/>
                  <a:pt x="2258458" y="980501"/>
                </a:cubicBezTo>
                <a:cubicBezTo>
                  <a:pt x="2280704" y="987175"/>
                  <a:pt x="2324559" y="1002535"/>
                  <a:pt x="2324559" y="1002535"/>
                </a:cubicBezTo>
                <a:cubicBezTo>
                  <a:pt x="2591649" y="978254"/>
                  <a:pt x="2534200" y="978945"/>
                  <a:pt x="2974554" y="1002535"/>
                </a:cubicBezTo>
                <a:cubicBezTo>
                  <a:pt x="3004793" y="1004155"/>
                  <a:pt x="3033961" y="1014992"/>
                  <a:pt x="3062689" y="1024568"/>
                </a:cubicBezTo>
                <a:lnTo>
                  <a:pt x="3128790" y="1046602"/>
                </a:lnTo>
                <a:cubicBezTo>
                  <a:pt x="3139807" y="1050274"/>
                  <a:pt x="3151454" y="1052426"/>
                  <a:pt x="3161841" y="1057619"/>
                </a:cubicBezTo>
                <a:cubicBezTo>
                  <a:pt x="3176530" y="1064964"/>
                  <a:pt x="3190814" y="1073184"/>
                  <a:pt x="3205909" y="1079653"/>
                </a:cubicBezTo>
                <a:cubicBezTo>
                  <a:pt x="3251124" y="1099031"/>
                  <a:pt x="3282922" y="1095554"/>
                  <a:pt x="3338111" y="1101686"/>
                </a:cubicBezTo>
                <a:cubicBezTo>
                  <a:pt x="3437512" y="1126537"/>
                  <a:pt x="3397518" y="1114144"/>
                  <a:pt x="3459296" y="1134737"/>
                </a:cubicBezTo>
                <a:cubicBezTo>
                  <a:pt x="3496019" y="1131065"/>
                  <a:pt x="3532988" y="1129332"/>
                  <a:pt x="3569465" y="1123720"/>
                </a:cubicBezTo>
                <a:cubicBezTo>
                  <a:pt x="3580943" y="1121954"/>
                  <a:pt x="3590903" y="1112703"/>
                  <a:pt x="3602516" y="1112703"/>
                </a:cubicBezTo>
                <a:cubicBezTo>
                  <a:pt x="3628483" y="1112703"/>
                  <a:pt x="3653928" y="1120048"/>
                  <a:pt x="3679634" y="1123720"/>
                </a:cubicBezTo>
                <a:cubicBezTo>
                  <a:pt x="3690651" y="1134737"/>
                  <a:pt x="3699540" y="1148406"/>
                  <a:pt x="3712684" y="1156771"/>
                </a:cubicBezTo>
                <a:cubicBezTo>
                  <a:pt x="3740395" y="1174405"/>
                  <a:pt x="3769659" y="1190451"/>
                  <a:pt x="3800819" y="1200838"/>
                </a:cubicBezTo>
                <a:cubicBezTo>
                  <a:pt x="3880064" y="1227253"/>
                  <a:pt x="3781103" y="1195205"/>
                  <a:pt x="3877937" y="1222872"/>
                </a:cubicBezTo>
                <a:cubicBezTo>
                  <a:pt x="3889103" y="1226062"/>
                  <a:pt x="3899971" y="1230217"/>
                  <a:pt x="3910988" y="1233889"/>
                </a:cubicBezTo>
                <a:cubicBezTo>
                  <a:pt x="3929349" y="1230217"/>
                  <a:pt x="3948007" y="1227799"/>
                  <a:pt x="3966072" y="1222872"/>
                </a:cubicBezTo>
                <a:cubicBezTo>
                  <a:pt x="3988479" y="1216761"/>
                  <a:pt x="4032174" y="1200838"/>
                  <a:pt x="4032174" y="1200838"/>
                </a:cubicBezTo>
                <a:cubicBezTo>
                  <a:pt x="4035846" y="1189821"/>
                  <a:pt x="4035936" y="1176856"/>
                  <a:pt x="4043190" y="1167788"/>
                </a:cubicBezTo>
                <a:cubicBezTo>
                  <a:pt x="4068624" y="1135995"/>
                  <a:pt x="4086513" y="1144098"/>
                  <a:pt x="4120309" y="1156771"/>
                </a:cubicBezTo>
                <a:cubicBezTo>
                  <a:pt x="4152259" y="1168752"/>
                  <a:pt x="4170029" y="1182573"/>
                  <a:pt x="4197427" y="1200838"/>
                </a:cubicBezTo>
                <a:cubicBezTo>
                  <a:pt x="4201099" y="1211855"/>
                  <a:pt x="4203250" y="1223502"/>
                  <a:pt x="4208443" y="1233889"/>
                </a:cubicBezTo>
                <a:cubicBezTo>
                  <a:pt x="4218604" y="1254211"/>
                  <a:pt x="4245256" y="1287808"/>
                  <a:pt x="4263528" y="1299990"/>
                </a:cubicBezTo>
                <a:cubicBezTo>
                  <a:pt x="4273190" y="1306432"/>
                  <a:pt x="4285904" y="1306433"/>
                  <a:pt x="4296578" y="1311007"/>
                </a:cubicBezTo>
                <a:cubicBezTo>
                  <a:pt x="4311673" y="1317476"/>
                  <a:pt x="4325268" y="1327275"/>
                  <a:pt x="4340646" y="1333041"/>
                </a:cubicBezTo>
                <a:cubicBezTo>
                  <a:pt x="4354823" y="1338357"/>
                  <a:pt x="4370155" y="1339898"/>
                  <a:pt x="4384713" y="1344057"/>
                </a:cubicBezTo>
                <a:cubicBezTo>
                  <a:pt x="4395879" y="1347247"/>
                  <a:pt x="4406747" y="1351402"/>
                  <a:pt x="4417764" y="1355074"/>
                </a:cubicBezTo>
                <a:cubicBezTo>
                  <a:pt x="4458159" y="1351402"/>
                  <a:pt x="4499948" y="1355200"/>
                  <a:pt x="4538949" y="1344057"/>
                </a:cubicBezTo>
                <a:cubicBezTo>
                  <a:pt x="4553930" y="1339777"/>
                  <a:pt x="4558380" y="1318573"/>
                  <a:pt x="4572000" y="1311007"/>
                </a:cubicBezTo>
                <a:cubicBezTo>
                  <a:pt x="4592303" y="1299728"/>
                  <a:pt x="4638101" y="1288973"/>
                  <a:pt x="4638101" y="1288973"/>
                </a:cubicBezTo>
                <a:cubicBezTo>
                  <a:pt x="4667174" y="1296241"/>
                  <a:pt x="4693915" y="1297677"/>
                  <a:pt x="4715219" y="1322024"/>
                </a:cubicBezTo>
                <a:cubicBezTo>
                  <a:pt x="4745853" y="1357034"/>
                  <a:pt x="4753551" y="1395319"/>
                  <a:pt x="4792337" y="1421176"/>
                </a:cubicBezTo>
                <a:cubicBezTo>
                  <a:pt x="4801999" y="1427618"/>
                  <a:pt x="4814371" y="1428520"/>
                  <a:pt x="4825388" y="1432192"/>
                </a:cubicBezTo>
                <a:cubicBezTo>
                  <a:pt x="4836405" y="1446881"/>
                  <a:pt x="4844498" y="1464310"/>
                  <a:pt x="4858439" y="1476260"/>
                </a:cubicBezTo>
                <a:cubicBezTo>
                  <a:pt x="4870908" y="1486948"/>
                  <a:pt x="4887411" y="1491825"/>
                  <a:pt x="4902506" y="1498294"/>
                </a:cubicBezTo>
                <a:cubicBezTo>
                  <a:pt x="4945053" y="1516528"/>
                  <a:pt x="5008121" y="1521943"/>
                  <a:pt x="5045725" y="1531344"/>
                </a:cubicBezTo>
                <a:cubicBezTo>
                  <a:pt x="5060414" y="1535016"/>
                  <a:pt x="5074946" y="1539391"/>
                  <a:pt x="5089793" y="1542361"/>
                </a:cubicBezTo>
                <a:cubicBezTo>
                  <a:pt x="5111697" y="1546742"/>
                  <a:pt x="5134223" y="1547960"/>
                  <a:pt x="5155894" y="1553378"/>
                </a:cubicBezTo>
                <a:cubicBezTo>
                  <a:pt x="5178426" y="1559011"/>
                  <a:pt x="5199220" y="1570857"/>
                  <a:pt x="5221995" y="1575412"/>
                </a:cubicBezTo>
                <a:cubicBezTo>
                  <a:pt x="5302543" y="1591522"/>
                  <a:pt x="5258543" y="1583781"/>
                  <a:pt x="5354198" y="1597445"/>
                </a:cubicBezTo>
                <a:cubicBezTo>
                  <a:pt x="5372559" y="1604790"/>
                  <a:pt x="5390203" y="1614276"/>
                  <a:pt x="5409282" y="1619479"/>
                </a:cubicBezTo>
                <a:cubicBezTo>
                  <a:pt x="5430832" y="1625357"/>
                  <a:pt x="5454192" y="1623432"/>
                  <a:pt x="5475383" y="1630496"/>
                </a:cubicBezTo>
                <a:cubicBezTo>
                  <a:pt x="5487944" y="1634683"/>
                  <a:pt x="5496036" y="1647881"/>
                  <a:pt x="5508434" y="1652530"/>
                </a:cubicBezTo>
                <a:cubicBezTo>
                  <a:pt x="5525967" y="1659105"/>
                  <a:pt x="5545453" y="1658620"/>
                  <a:pt x="5563518" y="1663547"/>
                </a:cubicBezTo>
                <a:cubicBezTo>
                  <a:pt x="5585925" y="1669658"/>
                  <a:pt x="5629619" y="1685580"/>
                  <a:pt x="5629619" y="1685580"/>
                </a:cubicBezTo>
                <a:cubicBezTo>
                  <a:pt x="5633291" y="1696597"/>
                  <a:pt x="5634194" y="1708968"/>
                  <a:pt x="5640636" y="1718631"/>
                </a:cubicBezTo>
                <a:cubicBezTo>
                  <a:pt x="5657602" y="1744079"/>
                  <a:pt x="5682349" y="1757457"/>
                  <a:pt x="5706737" y="1773715"/>
                </a:cubicBezTo>
                <a:cubicBezTo>
                  <a:pt x="5723329" y="1823490"/>
                  <a:pt x="5706510" y="1795578"/>
                  <a:pt x="5750805" y="1828800"/>
                </a:cubicBezTo>
                <a:cubicBezTo>
                  <a:pt x="5896939" y="1938400"/>
                  <a:pt x="5803567" y="1874992"/>
                  <a:pt x="5883007" y="1927951"/>
                </a:cubicBezTo>
                <a:cubicBezTo>
                  <a:pt x="5890352" y="1938968"/>
                  <a:pt x="5896564" y="1950830"/>
                  <a:pt x="5905041" y="1961002"/>
                </a:cubicBezTo>
                <a:cubicBezTo>
                  <a:pt x="5915015" y="1972971"/>
                  <a:pt x="5929449" y="1981089"/>
                  <a:pt x="5938092" y="1994053"/>
                </a:cubicBezTo>
                <a:cubicBezTo>
                  <a:pt x="5944534" y="2003715"/>
                  <a:pt x="5941675" y="2018182"/>
                  <a:pt x="5949109" y="2027103"/>
                </a:cubicBezTo>
                <a:cubicBezTo>
                  <a:pt x="5999326" y="2087363"/>
                  <a:pt x="6004675" y="2028550"/>
                  <a:pt x="6037243" y="2126255"/>
                </a:cubicBezTo>
                <a:cubicBezTo>
                  <a:pt x="6046778" y="2154861"/>
                  <a:pt x="6057120" y="2188042"/>
                  <a:pt x="6070294" y="2214390"/>
                </a:cubicBezTo>
                <a:cubicBezTo>
                  <a:pt x="6076216" y="2226233"/>
                  <a:pt x="6086406" y="2235598"/>
                  <a:pt x="6092328" y="2247441"/>
                </a:cubicBezTo>
                <a:cubicBezTo>
                  <a:pt x="6137945" y="2338673"/>
                  <a:pt x="6062228" y="2218812"/>
                  <a:pt x="6125378" y="2313542"/>
                </a:cubicBezTo>
                <a:cubicBezTo>
                  <a:pt x="6133806" y="2347254"/>
                  <a:pt x="6133069" y="2365300"/>
                  <a:pt x="6158429" y="2390660"/>
                </a:cubicBezTo>
                <a:cubicBezTo>
                  <a:pt x="6167792" y="2400023"/>
                  <a:pt x="6180463" y="2405349"/>
                  <a:pt x="6191480" y="2412694"/>
                </a:cubicBezTo>
                <a:lnTo>
                  <a:pt x="6224530" y="2511845"/>
                </a:lnTo>
                <a:cubicBezTo>
                  <a:pt x="6228202" y="2522862"/>
                  <a:pt x="6225884" y="2538454"/>
                  <a:pt x="6235547" y="2544896"/>
                </a:cubicBezTo>
                <a:lnTo>
                  <a:pt x="6268598" y="2566930"/>
                </a:lnTo>
                <a:cubicBezTo>
                  <a:pt x="6296291" y="2650005"/>
                  <a:pt x="6258935" y="2547602"/>
                  <a:pt x="6301648" y="2633031"/>
                </a:cubicBezTo>
                <a:cubicBezTo>
                  <a:pt x="6314816" y="2659367"/>
                  <a:pt x="6311774" y="2687224"/>
                  <a:pt x="6334699" y="2710149"/>
                </a:cubicBezTo>
                <a:cubicBezTo>
                  <a:pt x="6346312" y="2721762"/>
                  <a:pt x="6365402" y="2722637"/>
                  <a:pt x="6378766" y="2732183"/>
                </a:cubicBezTo>
                <a:cubicBezTo>
                  <a:pt x="6418470" y="2760543"/>
                  <a:pt x="6401156" y="2768533"/>
                  <a:pt x="6444868" y="2787267"/>
                </a:cubicBezTo>
                <a:cubicBezTo>
                  <a:pt x="6458785" y="2793231"/>
                  <a:pt x="6474246" y="2794612"/>
                  <a:pt x="6488935" y="2798284"/>
                </a:cubicBezTo>
                <a:cubicBezTo>
                  <a:pt x="6577073" y="2857042"/>
                  <a:pt x="6470573" y="2779922"/>
                  <a:pt x="6544019" y="2853368"/>
                </a:cubicBezTo>
                <a:cubicBezTo>
                  <a:pt x="6553382" y="2862731"/>
                  <a:pt x="6566296" y="2867706"/>
                  <a:pt x="6577070" y="2875402"/>
                </a:cubicBezTo>
                <a:cubicBezTo>
                  <a:pt x="6592011" y="2886074"/>
                  <a:pt x="6606095" y="2897923"/>
                  <a:pt x="6621137" y="2908453"/>
                </a:cubicBezTo>
                <a:cubicBezTo>
                  <a:pt x="6642831" y="2923639"/>
                  <a:pt x="6665205" y="2937831"/>
                  <a:pt x="6687239" y="2952520"/>
                </a:cubicBezTo>
                <a:lnTo>
                  <a:pt x="6720289" y="2974554"/>
                </a:lnTo>
                <a:cubicBezTo>
                  <a:pt x="6727634" y="2985571"/>
                  <a:pt x="6736945" y="2995505"/>
                  <a:pt x="6742323" y="3007604"/>
                </a:cubicBezTo>
                <a:cubicBezTo>
                  <a:pt x="6751756" y="3028828"/>
                  <a:pt x="6757012" y="3051672"/>
                  <a:pt x="6764357" y="3073706"/>
                </a:cubicBezTo>
                <a:lnTo>
                  <a:pt x="6775374" y="3106756"/>
                </a:lnTo>
                <a:cubicBezTo>
                  <a:pt x="6775376" y="3106761"/>
                  <a:pt x="6797403" y="3172852"/>
                  <a:pt x="6797407" y="3172857"/>
                </a:cubicBezTo>
                <a:lnTo>
                  <a:pt x="6819441" y="3205908"/>
                </a:lnTo>
                <a:cubicBezTo>
                  <a:pt x="6823113" y="3220597"/>
                  <a:pt x="6824493" y="3236059"/>
                  <a:pt x="6830458" y="3249976"/>
                </a:cubicBezTo>
                <a:cubicBezTo>
                  <a:pt x="6835674" y="3262146"/>
                  <a:pt x="6845923" y="3271530"/>
                  <a:pt x="6852492" y="3283026"/>
                </a:cubicBezTo>
                <a:cubicBezTo>
                  <a:pt x="6860640" y="3297285"/>
                  <a:pt x="6868426" y="3311846"/>
                  <a:pt x="6874525" y="3327094"/>
                </a:cubicBezTo>
                <a:cubicBezTo>
                  <a:pt x="6883151" y="3348658"/>
                  <a:pt x="6889214" y="3371161"/>
                  <a:pt x="6896559" y="3393195"/>
                </a:cubicBezTo>
                <a:cubicBezTo>
                  <a:pt x="6900231" y="3404212"/>
                  <a:pt x="6904760" y="3414979"/>
                  <a:pt x="6907576" y="3426245"/>
                </a:cubicBezTo>
                <a:cubicBezTo>
                  <a:pt x="6911248" y="3440934"/>
                  <a:pt x="6914242" y="3455810"/>
                  <a:pt x="6918593" y="3470313"/>
                </a:cubicBezTo>
                <a:cubicBezTo>
                  <a:pt x="6925267" y="3492559"/>
                  <a:pt x="6933283" y="3514380"/>
                  <a:pt x="6940627" y="3536414"/>
                </a:cubicBezTo>
                <a:cubicBezTo>
                  <a:pt x="6946630" y="3554424"/>
                  <a:pt x="6955690" y="3591273"/>
                  <a:pt x="6973677" y="3602515"/>
                </a:cubicBezTo>
                <a:cubicBezTo>
                  <a:pt x="6993372" y="3614824"/>
                  <a:pt x="7017744" y="3617204"/>
                  <a:pt x="7039778" y="3624549"/>
                </a:cubicBezTo>
                <a:cubicBezTo>
                  <a:pt x="7050795" y="3628221"/>
                  <a:pt x="7063166" y="3629124"/>
                  <a:pt x="7072829" y="3635566"/>
                </a:cubicBezTo>
                <a:cubicBezTo>
                  <a:pt x="7083846" y="3642911"/>
                  <a:pt x="7093780" y="3652222"/>
                  <a:pt x="7105880" y="3657600"/>
                </a:cubicBezTo>
                <a:cubicBezTo>
                  <a:pt x="7127104" y="3667033"/>
                  <a:pt x="7171981" y="3679633"/>
                  <a:pt x="7171981" y="3679633"/>
                </a:cubicBezTo>
                <a:lnTo>
                  <a:pt x="7337234" y="3668616"/>
                </a:lnTo>
                <a:cubicBezTo>
                  <a:pt x="7381333" y="3665349"/>
                  <a:pt x="7427171" y="3670604"/>
                  <a:pt x="7469436" y="3657600"/>
                </a:cubicBezTo>
                <a:cubicBezTo>
                  <a:pt x="7480535" y="3654185"/>
                  <a:pt x="7477263" y="3635715"/>
                  <a:pt x="7480453" y="3624549"/>
                </a:cubicBezTo>
                <a:cubicBezTo>
                  <a:pt x="7484613" y="3609990"/>
                  <a:pt x="7487798" y="3595171"/>
                  <a:pt x="7491470" y="3580482"/>
                </a:cubicBezTo>
                <a:cubicBezTo>
                  <a:pt x="7495142" y="3536414"/>
                  <a:pt x="7486613" y="3489552"/>
                  <a:pt x="7502487" y="3448279"/>
                </a:cubicBezTo>
                <a:cubicBezTo>
                  <a:pt x="7507922" y="3434147"/>
                  <a:pt x="7533408" y="3444774"/>
                  <a:pt x="7546554" y="3437262"/>
                </a:cubicBezTo>
                <a:cubicBezTo>
                  <a:pt x="7662087" y="3371244"/>
                  <a:pt x="7509466" y="3427592"/>
                  <a:pt x="7612656" y="3393195"/>
                </a:cubicBezTo>
                <a:cubicBezTo>
                  <a:pt x="7620000" y="3382178"/>
                  <a:pt x="7625327" y="3369507"/>
                  <a:pt x="7634689" y="3360144"/>
                </a:cubicBezTo>
                <a:cubicBezTo>
                  <a:pt x="7668844" y="3325988"/>
                  <a:pt x="7723099" y="3323376"/>
                  <a:pt x="7766892" y="3316077"/>
                </a:cubicBezTo>
                <a:cubicBezTo>
                  <a:pt x="7880717" y="3344532"/>
                  <a:pt x="7829831" y="3321312"/>
                  <a:pt x="7921128" y="3382178"/>
                </a:cubicBezTo>
                <a:cubicBezTo>
                  <a:pt x="7932145" y="3389523"/>
                  <a:pt x="7941617" y="3400025"/>
                  <a:pt x="7954178" y="3404212"/>
                </a:cubicBezTo>
                <a:lnTo>
                  <a:pt x="8020280" y="3426245"/>
                </a:lnTo>
                <a:cubicBezTo>
                  <a:pt x="8041725" y="3490587"/>
                  <a:pt x="8014516" y="3431500"/>
                  <a:pt x="8064347" y="3481330"/>
                </a:cubicBezTo>
                <a:cubicBezTo>
                  <a:pt x="8077331" y="3494313"/>
                  <a:pt x="8086381" y="3510708"/>
                  <a:pt x="8097398" y="3525397"/>
                </a:cubicBezTo>
                <a:cubicBezTo>
                  <a:pt x="8101070" y="3536414"/>
                  <a:pt x="8106506" y="3546993"/>
                  <a:pt x="8108415" y="3558448"/>
                </a:cubicBezTo>
                <a:cubicBezTo>
                  <a:pt x="8120809" y="3632817"/>
                  <a:pt x="8125733" y="3692724"/>
                  <a:pt x="8108415" y="3767768"/>
                </a:cubicBezTo>
                <a:cubicBezTo>
                  <a:pt x="8105438" y="3780670"/>
                  <a:pt x="8096720" y="3792548"/>
                  <a:pt x="8086381" y="3800819"/>
                </a:cubicBezTo>
                <a:cubicBezTo>
                  <a:pt x="8077313" y="3808074"/>
                  <a:pt x="8064347" y="3808164"/>
                  <a:pt x="8053330" y="3811836"/>
                </a:cubicBezTo>
                <a:cubicBezTo>
                  <a:pt x="7969068" y="3875032"/>
                  <a:pt x="8049886" y="3818524"/>
                  <a:pt x="7965195" y="3866920"/>
                </a:cubicBezTo>
                <a:cubicBezTo>
                  <a:pt x="7905396" y="3901091"/>
                  <a:pt x="7959692" y="3879772"/>
                  <a:pt x="7899094" y="3899971"/>
                </a:cubicBezTo>
                <a:cubicBezTo>
                  <a:pt x="7888077" y="3910988"/>
                  <a:pt x="7876017" y="3921052"/>
                  <a:pt x="7866043" y="3933021"/>
                </a:cubicBezTo>
                <a:cubicBezTo>
                  <a:pt x="7857567" y="3943193"/>
                  <a:pt x="7854349" y="3957801"/>
                  <a:pt x="7844010" y="3966072"/>
                </a:cubicBezTo>
                <a:cubicBezTo>
                  <a:pt x="7834942" y="3973327"/>
                  <a:pt x="7821976" y="3973417"/>
                  <a:pt x="7810959" y="3977089"/>
                </a:cubicBezTo>
                <a:cubicBezTo>
                  <a:pt x="7793583" y="3990121"/>
                  <a:pt x="7713120" y="4051741"/>
                  <a:pt x="7700790" y="4054207"/>
                </a:cubicBezTo>
                <a:lnTo>
                  <a:pt x="7645706" y="4065224"/>
                </a:lnTo>
                <a:cubicBezTo>
                  <a:pt x="7616327" y="4084810"/>
                  <a:pt x="7602444" y="4090944"/>
                  <a:pt x="7579605" y="4120308"/>
                </a:cubicBezTo>
                <a:cubicBezTo>
                  <a:pt x="7563347" y="4141211"/>
                  <a:pt x="7535537" y="4186409"/>
                  <a:pt x="7535537" y="4186409"/>
                </a:cubicBezTo>
                <a:cubicBezTo>
                  <a:pt x="7508325" y="4322481"/>
                  <a:pt x="7540313" y="4149681"/>
                  <a:pt x="7513504" y="4417763"/>
                </a:cubicBezTo>
                <a:cubicBezTo>
                  <a:pt x="7511528" y="4437525"/>
                  <a:pt x="7498181" y="4474749"/>
                  <a:pt x="7491470" y="4494882"/>
                </a:cubicBezTo>
                <a:cubicBezTo>
                  <a:pt x="7483735" y="4626383"/>
                  <a:pt x="7531627" y="4662089"/>
                  <a:pt x="7447402" y="4704202"/>
                </a:cubicBezTo>
                <a:cubicBezTo>
                  <a:pt x="7437015" y="4709395"/>
                  <a:pt x="7425369" y="4711547"/>
                  <a:pt x="7414352" y="4715219"/>
                </a:cubicBezTo>
                <a:cubicBezTo>
                  <a:pt x="7355595" y="4711547"/>
                  <a:pt x="7296688" y="4709784"/>
                  <a:pt x="7238082" y="4704202"/>
                </a:cubicBezTo>
                <a:cubicBezTo>
                  <a:pt x="7222723" y="4702739"/>
                  <a:pt x="7157035" y="4687599"/>
                  <a:pt x="7138930" y="4682168"/>
                </a:cubicBezTo>
                <a:cubicBezTo>
                  <a:pt x="7116684" y="4675494"/>
                  <a:pt x="7095361" y="4665768"/>
                  <a:pt x="7072829" y="4660135"/>
                </a:cubicBezTo>
                <a:lnTo>
                  <a:pt x="6984694" y="4638101"/>
                </a:lnTo>
                <a:cubicBezTo>
                  <a:pt x="6929610" y="4641773"/>
                  <a:pt x="6873146" y="4636331"/>
                  <a:pt x="6819441" y="4649118"/>
                </a:cubicBezTo>
                <a:cubicBezTo>
                  <a:pt x="6793680" y="4655252"/>
                  <a:pt x="6778462" y="4684811"/>
                  <a:pt x="6753340" y="4693185"/>
                </a:cubicBezTo>
                <a:lnTo>
                  <a:pt x="6720289" y="4704202"/>
                </a:lnTo>
                <a:cubicBezTo>
                  <a:pt x="6683566" y="4700530"/>
                  <a:pt x="6646656" y="4698404"/>
                  <a:pt x="6610121" y="4693185"/>
                </a:cubicBezTo>
                <a:cubicBezTo>
                  <a:pt x="6595132" y="4691044"/>
                  <a:pt x="6580988" y="4684657"/>
                  <a:pt x="6566053" y="4682168"/>
                </a:cubicBezTo>
                <a:cubicBezTo>
                  <a:pt x="6536849" y="4677301"/>
                  <a:pt x="6507181" y="4675653"/>
                  <a:pt x="6477918" y="4671151"/>
                </a:cubicBezTo>
                <a:cubicBezTo>
                  <a:pt x="6428535" y="4663554"/>
                  <a:pt x="6430000" y="4662524"/>
                  <a:pt x="6389783" y="4649118"/>
                </a:cubicBezTo>
                <a:cubicBezTo>
                  <a:pt x="6378766" y="4641773"/>
                  <a:pt x="6368832" y="4632462"/>
                  <a:pt x="6356733" y="4627084"/>
                </a:cubicBezTo>
                <a:cubicBezTo>
                  <a:pt x="6335509" y="4617651"/>
                  <a:pt x="6290631" y="4605050"/>
                  <a:pt x="6290631" y="4605050"/>
                </a:cubicBezTo>
                <a:cubicBezTo>
                  <a:pt x="6279614" y="4597705"/>
                  <a:pt x="6266057" y="4593188"/>
                  <a:pt x="6257581" y="4583016"/>
                </a:cubicBezTo>
                <a:cubicBezTo>
                  <a:pt x="6211461" y="4527672"/>
                  <a:pt x="6268953" y="4528052"/>
                  <a:pt x="6169446" y="4494882"/>
                </a:cubicBezTo>
                <a:lnTo>
                  <a:pt x="6103345" y="4472848"/>
                </a:lnTo>
                <a:cubicBezTo>
                  <a:pt x="6081311" y="4480193"/>
                  <a:pt x="6050126" y="4475557"/>
                  <a:pt x="6037243" y="4494882"/>
                </a:cubicBezTo>
                <a:cubicBezTo>
                  <a:pt x="6029899" y="4505899"/>
                  <a:pt x="6020587" y="4515833"/>
                  <a:pt x="6015210" y="4527932"/>
                </a:cubicBezTo>
                <a:cubicBezTo>
                  <a:pt x="6005777" y="4549156"/>
                  <a:pt x="6015210" y="4586688"/>
                  <a:pt x="5993176" y="4594033"/>
                </a:cubicBezTo>
                <a:lnTo>
                  <a:pt x="5960125" y="4605050"/>
                </a:lnTo>
                <a:cubicBezTo>
                  <a:pt x="5930747" y="4601378"/>
                  <a:pt x="5900554" y="4601823"/>
                  <a:pt x="5871990" y="4594033"/>
                </a:cubicBezTo>
                <a:cubicBezTo>
                  <a:pt x="5753612" y="4561748"/>
                  <a:pt x="5967281" y="4571571"/>
                  <a:pt x="5772839" y="4549966"/>
                </a:cubicBezTo>
                <a:lnTo>
                  <a:pt x="5673687" y="4538949"/>
                </a:lnTo>
                <a:cubicBezTo>
                  <a:pt x="5607586" y="4542621"/>
                  <a:pt x="5541586" y="4549966"/>
                  <a:pt x="5475383" y="4549966"/>
                </a:cubicBezTo>
                <a:cubicBezTo>
                  <a:pt x="5449416" y="4549966"/>
                  <a:pt x="5424232" y="4538949"/>
                  <a:pt x="5398265" y="4538949"/>
                </a:cubicBezTo>
                <a:cubicBezTo>
                  <a:pt x="5369812" y="4538949"/>
                  <a:pt x="5309223" y="4551340"/>
                  <a:pt x="5277080" y="4560983"/>
                </a:cubicBezTo>
                <a:cubicBezTo>
                  <a:pt x="5254834" y="4567657"/>
                  <a:pt x="5210978" y="4583016"/>
                  <a:pt x="5210978" y="4583016"/>
                </a:cubicBezTo>
                <a:cubicBezTo>
                  <a:pt x="5192617" y="4597705"/>
                  <a:pt x="5175834" y="4614621"/>
                  <a:pt x="5155894" y="4627084"/>
                </a:cubicBezTo>
                <a:cubicBezTo>
                  <a:pt x="5146046" y="4633239"/>
                  <a:pt x="5133230" y="4632907"/>
                  <a:pt x="5122843" y="4638101"/>
                </a:cubicBezTo>
                <a:cubicBezTo>
                  <a:pt x="5092170" y="4653438"/>
                  <a:pt x="5081105" y="4668823"/>
                  <a:pt x="5056742" y="4693185"/>
                </a:cubicBezTo>
                <a:cubicBezTo>
                  <a:pt x="5053070" y="4704202"/>
                  <a:pt x="5045725" y="4714623"/>
                  <a:pt x="5045725" y="4726236"/>
                </a:cubicBezTo>
                <a:cubicBezTo>
                  <a:pt x="5045725" y="4752203"/>
                  <a:pt x="5047420" y="4779118"/>
                  <a:pt x="5056742" y="4803354"/>
                </a:cubicBezTo>
                <a:cubicBezTo>
                  <a:pt x="5074023" y="4848285"/>
                  <a:pt x="5120252" y="4897969"/>
                  <a:pt x="5166911" y="4913522"/>
                </a:cubicBezTo>
                <a:lnTo>
                  <a:pt x="5199962" y="4924539"/>
                </a:lnTo>
                <a:cubicBezTo>
                  <a:pt x="5221996" y="4939228"/>
                  <a:pt x="5251374" y="4946573"/>
                  <a:pt x="5266063" y="4968607"/>
                </a:cubicBezTo>
                <a:cubicBezTo>
                  <a:pt x="5273407" y="4979624"/>
                  <a:pt x="5282175" y="4989814"/>
                  <a:pt x="5288096" y="5001657"/>
                </a:cubicBezTo>
                <a:cubicBezTo>
                  <a:pt x="5293289" y="5012044"/>
                  <a:pt x="5290901" y="5026496"/>
                  <a:pt x="5299113" y="5034708"/>
                </a:cubicBezTo>
                <a:cubicBezTo>
                  <a:pt x="5307325" y="5042920"/>
                  <a:pt x="5321147" y="5042053"/>
                  <a:pt x="5332164" y="5045725"/>
                </a:cubicBezTo>
                <a:cubicBezTo>
                  <a:pt x="5335836" y="5056742"/>
                  <a:pt x="5337987" y="5068389"/>
                  <a:pt x="5343181" y="5078776"/>
                </a:cubicBezTo>
                <a:cubicBezTo>
                  <a:pt x="5349102" y="5090619"/>
                  <a:pt x="5364199" y="5098624"/>
                  <a:pt x="5365215" y="5111826"/>
                </a:cubicBezTo>
                <a:cubicBezTo>
                  <a:pt x="5368046" y="5148623"/>
                  <a:pt x="5365869" y="5186983"/>
                  <a:pt x="5354198" y="5221995"/>
                </a:cubicBezTo>
                <a:cubicBezTo>
                  <a:pt x="5350011" y="5234556"/>
                  <a:pt x="5332164" y="5236684"/>
                  <a:pt x="5321147" y="5244029"/>
                </a:cubicBezTo>
                <a:cubicBezTo>
                  <a:pt x="5313802" y="5266063"/>
                  <a:pt x="5305787" y="5287884"/>
                  <a:pt x="5299113" y="5310130"/>
                </a:cubicBezTo>
                <a:cubicBezTo>
                  <a:pt x="5288277" y="5346248"/>
                  <a:pt x="5293528" y="5359783"/>
                  <a:pt x="5266063" y="5387248"/>
                </a:cubicBezTo>
                <a:cubicBezTo>
                  <a:pt x="5244706" y="5408605"/>
                  <a:pt x="5226843" y="5411338"/>
                  <a:pt x="5199962" y="5420298"/>
                </a:cubicBezTo>
                <a:cubicBezTo>
                  <a:pt x="5188945" y="5427643"/>
                  <a:pt x="5178754" y="5436411"/>
                  <a:pt x="5166911" y="5442332"/>
                </a:cubicBezTo>
                <a:cubicBezTo>
                  <a:pt x="5156524" y="5447525"/>
                  <a:pt x="5142928" y="5446094"/>
                  <a:pt x="5133860" y="5453349"/>
                </a:cubicBezTo>
                <a:cubicBezTo>
                  <a:pt x="5123521" y="5461620"/>
                  <a:pt x="5119171" y="5475383"/>
                  <a:pt x="5111827" y="5486400"/>
                </a:cubicBezTo>
                <a:cubicBezTo>
                  <a:pt x="5088063" y="5652748"/>
                  <a:pt x="5127961" y="5510300"/>
                  <a:pt x="5067759" y="5585551"/>
                </a:cubicBezTo>
                <a:cubicBezTo>
                  <a:pt x="5032279" y="5629900"/>
                  <a:pt x="5086301" y="5610379"/>
                  <a:pt x="5034709" y="5651653"/>
                </a:cubicBezTo>
                <a:cubicBezTo>
                  <a:pt x="5025641" y="5658907"/>
                  <a:pt x="5012675" y="5658997"/>
                  <a:pt x="5001658" y="5662669"/>
                </a:cubicBezTo>
                <a:cubicBezTo>
                  <a:pt x="4990641" y="5670014"/>
                  <a:pt x="4980103" y="5678134"/>
                  <a:pt x="4968607" y="5684703"/>
                </a:cubicBezTo>
                <a:cubicBezTo>
                  <a:pt x="4937349" y="5702565"/>
                  <a:pt x="4918329" y="5705765"/>
                  <a:pt x="4891489" y="5728771"/>
                </a:cubicBezTo>
                <a:cubicBezTo>
                  <a:pt x="4875717" y="5742290"/>
                  <a:pt x="4860577" y="5756760"/>
                  <a:pt x="4847422" y="5772838"/>
                </a:cubicBezTo>
                <a:cubicBezTo>
                  <a:pt x="4827418" y="5797288"/>
                  <a:pt x="4815550" y="5828529"/>
                  <a:pt x="4792337" y="5849956"/>
                </a:cubicBezTo>
                <a:cubicBezTo>
                  <a:pt x="4766880" y="5873455"/>
                  <a:pt x="4733580" y="5886679"/>
                  <a:pt x="4704202" y="5905041"/>
                </a:cubicBezTo>
                <a:cubicBezTo>
                  <a:pt x="4693185" y="5919730"/>
                  <a:pt x="4685257" y="5937353"/>
                  <a:pt x="4671152" y="5949108"/>
                </a:cubicBezTo>
                <a:cubicBezTo>
                  <a:pt x="4662231" y="5956542"/>
                  <a:pt x="4648775" y="5955550"/>
                  <a:pt x="4638101" y="5960125"/>
                </a:cubicBezTo>
                <a:cubicBezTo>
                  <a:pt x="4623006" y="5966594"/>
                  <a:pt x="4607172" y="5972305"/>
                  <a:pt x="4594034" y="5982159"/>
                </a:cubicBezTo>
                <a:cubicBezTo>
                  <a:pt x="4577415" y="5994623"/>
                  <a:pt x="4565492" y="6012425"/>
                  <a:pt x="4549966" y="6026226"/>
                </a:cubicBezTo>
                <a:cubicBezTo>
                  <a:pt x="4532391" y="6041848"/>
                  <a:pt x="4514146" y="6056809"/>
                  <a:pt x="4494882" y="6070294"/>
                </a:cubicBezTo>
                <a:cubicBezTo>
                  <a:pt x="4463944" y="6091951"/>
                  <a:pt x="4370825" y="6139267"/>
                  <a:pt x="4351663" y="6158429"/>
                </a:cubicBezTo>
                <a:cubicBezTo>
                  <a:pt x="4329629" y="6180463"/>
                  <a:pt x="4310261" y="6205531"/>
                  <a:pt x="4285562" y="6224530"/>
                </a:cubicBezTo>
                <a:cubicBezTo>
                  <a:pt x="4262095" y="6242582"/>
                  <a:pt x="4233421" y="6252702"/>
                  <a:pt x="4208443" y="6268597"/>
                </a:cubicBezTo>
                <a:cubicBezTo>
                  <a:pt x="4192952" y="6278455"/>
                  <a:pt x="4179654" y="6291463"/>
                  <a:pt x="4164376" y="6301648"/>
                </a:cubicBezTo>
                <a:cubicBezTo>
                  <a:pt x="4115760" y="6334059"/>
                  <a:pt x="4107538" y="6336733"/>
                  <a:pt x="4054207" y="6356732"/>
                </a:cubicBezTo>
                <a:cubicBezTo>
                  <a:pt x="4020404" y="6369408"/>
                  <a:pt x="4017355" y="6364190"/>
                  <a:pt x="3988106" y="6389783"/>
                </a:cubicBezTo>
                <a:cubicBezTo>
                  <a:pt x="3968564" y="6406882"/>
                  <a:pt x="3953119" y="6428424"/>
                  <a:pt x="3933022" y="6444867"/>
                </a:cubicBezTo>
                <a:cubicBezTo>
                  <a:pt x="3912527" y="6461636"/>
                  <a:pt x="3866921" y="6488935"/>
                  <a:pt x="3866921" y="6488935"/>
                </a:cubicBezTo>
                <a:cubicBezTo>
                  <a:pt x="3852232" y="6510969"/>
                  <a:pt x="3831227" y="6529914"/>
                  <a:pt x="3822853" y="6555036"/>
                </a:cubicBezTo>
                <a:cubicBezTo>
                  <a:pt x="3819181" y="6566053"/>
                  <a:pt x="3815026" y="6576920"/>
                  <a:pt x="3811836" y="6588086"/>
                </a:cubicBezTo>
                <a:cubicBezTo>
                  <a:pt x="3801064" y="6625789"/>
                  <a:pt x="3797268" y="6668756"/>
                  <a:pt x="3767769" y="6698255"/>
                </a:cubicBezTo>
                <a:cubicBezTo>
                  <a:pt x="3758406" y="6707618"/>
                  <a:pt x="3746214" y="6713720"/>
                  <a:pt x="3734718" y="6720289"/>
                </a:cubicBezTo>
                <a:cubicBezTo>
                  <a:pt x="3720459" y="6728437"/>
                  <a:pt x="3706755" y="6739101"/>
                  <a:pt x="3690651" y="6742322"/>
                </a:cubicBezTo>
                <a:cubicBezTo>
                  <a:pt x="3650877" y="6750277"/>
                  <a:pt x="3609860" y="6749667"/>
                  <a:pt x="3569465" y="6753339"/>
                </a:cubicBezTo>
                <a:cubicBezTo>
                  <a:pt x="3551104" y="6757011"/>
                  <a:pt x="3531914" y="6757781"/>
                  <a:pt x="3514381" y="6764356"/>
                </a:cubicBezTo>
                <a:cubicBezTo>
                  <a:pt x="3501983" y="6769005"/>
                  <a:pt x="3493728" y="6781741"/>
                  <a:pt x="3481330" y="6786390"/>
                </a:cubicBezTo>
                <a:cubicBezTo>
                  <a:pt x="3463797" y="6792965"/>
                  <a:pt x="3444607" y="6793735"/>
                  <a:pt x="3426246" y="6797407"/>
                </a:cubicBezTo>
                <a:cubicBezTo>
                  <a:pt x="3379297" y="6867829"/>
                  <a:pt x="3400902" y="6844782"/>
                  <a:pt x="3371162" y="6874525"/>
                </a:cubicBezTo>
                <a:lnTo>
                  <a:pt x="3371162" y="6874525"/>
                </a:lnTo>
              </a:path>
            </a:pathLst>
          </a:cu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 14"/>
          <p:cNvSpPr/>
          <p:nvPr/>
        </p:nvSpPr>
        <p:spPr>
          <a:xfrm rot="793745" flipV="1">
            <a:off x="4340574" y="3619506"/>
            <a:ext cx="2383665" cy="771116"/>
          </a:xfrm>
          <a:custGeom>
            <a:avLst/>
            <a:gdLst>
              <a:gd name="connsiteX0" fmla="*/ 848299 w 848299"/>
              <a:gd name="connsiteY0" fmla="*/ 0 h 429658"/>
              <a:gd name="connsiteX1" fmla="*/ 462708 w 848299"/>
              <a:gd name="connsiteY1" fmla="*/ 275421 h 429658"/>
              <a:gd name="connsiteX2" fmla="*/ 0 w 848299"/>
              <a:gd name="connsiteY2" fmla="*/ 429658 h 42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299" h="429658">
                <a:moveTo>
                  <a:pt x="848299" y="0"/>
                </a:moveTo>
                <a:cubicBezTo>
                  <a:pt x="726195" y="101905"/>
                  <a:pt x="604091" y="203811"/>
                  <a:pt x="462708" y="275421"/>
                </a:cubicBezTo>
                <a:cubicBezTo>
                  <a:pt x="321325" y="347031"/>
                  <a:pt x="160662" y="388344"/>
                  <a:pt x="0" y="429658"/>
                </a:cubicBezTo>
              </a:path>
            </a:pathLst>
          </a:custGeom>
          <a:noFill/>
          <a:ln w="177800"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50" name="Skupina 49"/>
          <p:cNvGrpSpPr/>
          <p:nvPr/>
        </p:nvGrpSpPr>
        <p:grpSpPr>
          <a:xfrm>
            <a:off x="3563888" y="3717032"/>
            <a:ext cx="2360404" cy="1426038"/>
            <a:chOff x="8857707" y="3481834"/>
            <a:chExt cx="2360404" cy="1426038"/>
          </a:xfrm>
        </p:grpSpPr>
        <p:sp>
          <p:nvSpPr>
            <p:cNvPr id="17" name="Volný tvar 16"/>
            <p:cNvSpPr/>
            <p:nvPr/>
          </p:nvSpPr>
          <p:spPr>
            <a:xfrm rot="6243514">
              <a:off x="9442671" y="2896870"/>
              <a:ext cx="1190475" cy="2360404"/>
            </a:xfrm>
            <a:custGeom>
              <a:avLst/>
              <a:gdLst>
                <a:gd name="connsiteX0" fmla="*/ 848299 w 848299"/>
                <a:gd name="connsiteY0" fmla="*/ 0 h 429658"/>
                <a:gd name="connsiteX1" fmla="*/ 462708 w 848299"/>
                <a:gd name="connsiteY1" fmla="*/ 275421 h 429658"/>
                <a:gd name="connsiteX2" fmla="*/ 0 w 848299"/>
                <a:gd name="connsiteY2" fmla="*/ 429658 h 42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299" h="429658">
                  <a:moveTo>
                    <a:pt x="848299" y="0"/>
                  </a:moveTo>
                  <a:cubicBezTo>
                    <a:pt x="726195" y="101905"/>
                    <a:pt x="604091" y="203811"/>
                    <a:pt x="462708" y="275421"/>
                  </a:cubicBezTo>
                  <a:cubicBezTo>
                    <a:pt x="321325" y="347031"/>
                    <a:pt x="160662" y="388344"/>
                    <a:pt x="0" y="429658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 rot="1209716">
              <a:off x="9169994" y="4478214"/>
              <a:ext cx="1568379" cy="429658"/>
            </a:xfrm>
            <a:custGeom>
              <a:avLst/>
              <a:gdLst>
                <a:gd name="connsiteX0" fmla="*/ 848299 w 848299"/>
                <a:gd name="connsiteY0" fmla="*/ 0 h 429658"/>
                <a:gd name="connsiteX1" fmla="*/ 462708 w 848299"/>
                <a:gd name="connsiteY1" fmla="*/ 275421 h 429658"/>
                <a:gd name="connsiteX2" fmla="*/ 0 w 848299"/>
                <a:gd name="connsiteY2" fmla="*/ 429658 h 42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299" h="429658">
                  <a:moveTo>
                    <a:pt x="848299" y="0"/>
                  </a:moveTo>
                  <a:cubicBezTo>
                    <a:pt x="726195" y="101905"/>
                    <a:pt x="604091" y="203811"/>
                    <a:pt x="462708" y="275421"/>
                  </a:cubicBezTo>
                  <a:cubicBezTo>
                    <a:pt x="321325" y="347031"/>
                    <a:pt x="160662" y="388344"/>
                    <a:pt x="0" y="429658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5" name="Volný tvar 24"/>
          <p:cNvSpPr/>
          <p:nvPr/>
        </p:nvSpPr>
        <p:spPr>
          <a:xfrm rot="19361942">
            <a:off x="2245291" y="954950"/>
            <a:ext cx="1125025" cy="2283803"/>
          </a:xfrm>
          <a:custGeom>
            <a:avLst/>
            <a:gdLst>
              <a:gd name="connsiteX0" fmla="*/ 848299 w 848299"/>
              <a:gd name="connsiteY0" fmla="*/ 0 h 429658"/>
              <a:gd name="connsiteX1" fmla="*/ 462708 w 848299"/>
              <a:gd name="connsiteY1" fmla="*/ 275421 h 429658"/>
              <a:gd name="connsiteX2" fmla="*/ 0 w 848299"/>
              <a:gd name="connsiteY2" fmla="*/ 429658 h 42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299" h="429658">
                <a:moveTo>
                  <a:pt x="848299" y="0"/>
                </a:moveTo>
                <a:cubicBezTo>
                  <a:pt x="726195" y="101905"/>
                  <a:pt x="604091" y="203811"/>
                  <a:pt x="462708" y="275421"/>
                </a:cubicBezTo>
                <a:cubicBezTo>
                  <a:pt x="321325" y="347031"/>
                  <a:pt x="160662" y="388344"/>
                  <a:pt x="0" y="429658"/>
                </a:cubicBezTo>
              </a:path>
            </a:pathLst>
          </a:custGeom>
          <a:noFill/>
          <a:ln w="177800"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Elipsa 29"/>
          <p:cNvSpPr>
            <a:spLocks noChangeAspect="1"/>
          </p:cNvSpPr>
          <p:nvPr/>
        </p:nvSpPr>
        <p:spPr>
          <a:xfrm>
            <a:off x="2692215" y="4077072"/>
            <a:ext cx="151593" cy="15159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707904" y="32036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Praha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5604" y="2996952"/>
            <a:ext cx="376436" cy="37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Skupina 46"/>
          <p:cNvGrpSpPr/>
          <p:nvPr/>
        </p:nvGrpSpPr>
        <p:grpSpPr>
          <a:xfrm>
            <a:off x="5249993" y="1021350"/>
            <a:ext cx="1539210" cy="1571692"/>
            <a:chOff x="5249993" y="1021350"/>
            <a:chExt cx="1539210" cy="1571692"/>
          </a:xfrm>
        </p:grpSpPr>
        <p:sp>
          <p:nvSpPr>
            <p:cNvPr id="16" name="Volný tvar 15"/>
            <p:cNvSpPr/>
            <p:nvPr/>
          </p:nvSpPr>
          <p:spPr>
            <a:xfrm rot="15325551" flipV="1">
              <a:off x="5371952" y="1694726"/>
              <a:ext cx="776357" cy="1020276"/>
            </a:xfrm>
            <a:custGeom>
              <a:avLst/>
              <a:gdLst>
                <a:gd name="connsiteX0" fmla="*/ 848299 w 848299"/>
                <a:gd name="connsiteY0" fmla="*/ 0 h 429658"/>
                <a:gd name="connsiteX1" fmla="*/ 462708 w 848299"/>
                <a:gd name="connsiteY1" fmla="*/ 275421 h 429658"/>
                <a:gd name="connsiteX2" fmla="*/ 0 w 848299"/>
                <a:gd name="connsiteY2" fmla="*/ 429658 h 42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299" h="429658">
                  <a:moveTo>
                    <a:pt x="848299" y="0"/>
                  </a:moveTo>
                  <a:cubicBezTo>
                    <a:pt x="726195" y="101905"/>
                    <a:pt x="604091" y="203811"/>
                    <a:pt x="462708" y="275421"/>
                  </a:cubicBezTo>
                  <a:cubicBezTo>
                    <a:pt x="321325" y="347031"/>
                    <a:pt x="160662" y="388344"/>
                    <a:pt x="0" y="429658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100479">
              <a:off x="5958749" y="1021350"/>
              <a:ext cx="830454" cy="709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5" name="Skupina 44"/>
          <p:cNvGrpSpPr/>
          <p:nvPr/>
        </p:nvGrpSpPr>
        <p:grpSpPr>
          <a:xfrm>
            <a:off x="2274726" y="286830"/>
            <a:ext cx="1433178" cy="2998154"/>
            <a:chOff x="2274726" y="286830"/>
            <a:chExt cx="1433178" cy="2998154"/>
          </a:xfrm>
        </p:grpSpPr>
        <p:sp>
          <p:nvSpPr>
            <p:cNvPr id="24" name="Volný tvar 23"/>
            <p:cNvSpPr/>
            <p:nvPr/>
          </p:nvSpPr>
          <p:spPr>
            <a:xfrm flipH="1">
              <a:off x="2627784" y="980728"/>
              <a:ext cx="1080120" cy="2304256"/>
            </a:xfrm>
            <a:custGeom>
              <a:avLst/>
              <a:gdLst>
                <a:gd name="connsiteX0" fmla="*/ 848299 w 848299"/>
                <a:gd name="connsiteY0" fmla="*/ 0 h 429658"/>
                <a:gd name="connsiteX1" fmla="*/ 462708 w 848299"/>
                <a:gd name="connsiteY1" fmla="*/ 275421 h 429658"/>
                <a:gd name="connsiteX2" fmla="*/ 0 w 848299"/>
                <a:gd name="connsiteY2" fmla="*/ 429658 h 42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299" h="429658">
                  <a:moveTo>
                    <a:pt x="848299" y="0"/>
                  </a:moveTo>
                  <a:cubicBezTo>
                    <a:pt x="726195" y="101905"/>
                    <a:pt x="604091" y="203811"/>
                    <a:pt x="462708" y="275421"/>
                  </a:cubicBezTo>
                  <a:cubicBezTo>
                    <a:pt x="321325" y="347031"/>
                    <a:pt x="160662" y="388344"/>
                    <a:pt x="0" y="429658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2627784" y="2132856"/>
              <a:ext cx="288032" cy="648072"/>
            </a:xfrm>
            <a:custGeom>
              <a:avLst/>
              <a:gdLst>
                <a:gd name="connsiteX0" fmla="*/ 385591 w 385591"/>
                <a:gd name="connsiteY0" fmla="*/ 0 h 605927"/>
                <a:gd name="connsiteX1" fmla="*/ 187287 w 385591"/>
                <a:gd name="connsiteY1" fmla="*/ 396607 h 605927"/>
                <a:gd name="connsiteX2" fmla="*/ 0 w 385591"/>
                <a:gd name="connsiteY2" fmla="*/ 605927 h 60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5591" h="605927">
                  <a:moveTo>
                    <a:pt x="385591" y="0"/>
                  </a:moveTo>
                  <a:cubicBezTo>
                    <a:pt x="318571" y="147809"/>
                    <a:pt x="251552" y="295619"/>
                    <a:pt x="187287" y="396607"/>
                  </a:cubicBezTo>
                  <a:cubicBezTo>
                    <a:pt x="123022" y="497595"/>
                    <a:pt x="61511" y="551761"/>
                    <a:pt x="0" y="605927"/>
                  </a:cubicBezTo>
                </a:path>
              </a:pathLst>
            </a:cu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100479">
              <a:off x="2274726" y="286830"/>
              <a:ext cx="723993" cy="618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7" name="Volný tvar 36"/>
          <p:cNvSpPr/>
          <p:nvPr/>
        </p:nvSpPr>
        <p:spPr>
          <a:xfrm rot="359726" flipH="1" flipV="1">
            <a:off x="1419777" y="4141102"/>
            <a:ext cx="1245643" cy="374053"/>
          </a:xfrm>
          <a:custGeom>
            <a:avLst/>
            <a:gdLst>
              <a:gd name="connsiteX0" fmla="*/ 848299 w 848299"/>
              <a:gd name="connsiteY0" fmla="*/ 0 h 429658"/>
              <a:gd name="connsiteX1" fmla="*/ 462708 w 848299"/>
              <a:gd name="connsiteY1" fmla="*/ 275421 h 429658"/>
              <a:gd name="connsiteX2" fmla="*/ 0 w 848299"/>
              <a:gd name="connsiteY2" fmla="*/ 429658 h 42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299" h="429658">
                <a:moveTo>
                  <a:pt x="848299" y="0"/>
                </a:moveTo>
                <a:cubicBezTo>
                  <a:pt x="726195" y="101905"/>
                  <a:pt x="604091" y="203811"/>
                  <a:pt x="462708" y="275421"/>
                </a:cubicBezTo>
                <a:cubicBezTo>
                  <a:pt x="321325" y="347031"/>
                  <a:pt x="160662" y="388344"/>
                  <a:pt x="0" y="429658"/>
                </a:cubicBezTo>
              </a:path>
            </a:pathLst>
          </a:custGeom>
          <a:solidFill>
            <a:srgbClr val="0070C0"/>
          </a:solidFill>
          <a:ln w="177800">
            <a:solidFill>
              <a:srgbClr val="00206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8" name="Picture 2" descr="http://2.bp.blogspot.com/-a1-6xsPWnSk/TqQ3IChIFSI/AAAAAAAAAps/_TNDHKhTXxc/s640/americanflag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293096"/>
            <a:ext cx="576064" cy="384043"/>
          </a:xfrm>
          <a:prstGeom prst="rect">
            <a:avLst/>
          </a:prstGeom>
          <a:noFill/>
        </p:spPr>
      </p:pic>
      <p:grpSp>
        <p:nvGrpSpPr>
          <p:cNvPr id="46" name="Skupina 45"/>
          <p:cNvGrpSpPr/>
          <p:nvPr/>
        </p:nvGrpSpPr>
        <p:grpSpPr>
          <a:xfrm>
            <a:off x="3923928" y="574864"/>
            <a:ext cx="1217154" cy="2494096"/>
            <a:chOff x="3923928" y="574864"/>
            <a:chExt cx="1217154" cy="2494096"/>
          </a:xfrm>
        </p:grpSpPr>
        <p:sp>
          <p:nvSpPr>
            <p:cNvPr id="21" name="Volný tvar 20"/>
            <p:cNvSpPr/>
            <p:nvPr/>
          </p:nvSpPr>
          <p:spPr>
            <a:xfrm>
              <a:off x="3923928" y="1196752"/>
              <a:ext cx="776291" cy="1872208"/>
            </a:xfrm>
            <a:custGeom>
              <a:avLst/>
              <a:gdLst>
                <a:gd name="connsiteX0" fmla="*/ 848299 w 848299"/>
                <a:gd name="connsiteY0" fmla="*/ 0 h 429658"/>
                <a:gd name="connsiteX1" fmla="*/ 462708 w 848299"/>
                <a:gd name="connsiteY1" fmla="*/ 275421 h 429658"/>
                <a:gd name="connsiteX2" fmla="*/ 0 w 848299"/>
                <a:gd name="connsiteY2" fmla="*/ 429658 h 42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299" h="429658">
                  <a:moveTo>
                    <a:pt x="848299" y="0"/>
                  </a:moveTo>
                  <a:cubicBezTo>
                    <a:pt x="726195" y="101905"/>
                    <a:pt x="604091" y="203811"/>
                    <a:pt x="462708" y="275421"/>
                  </a:cubicBezTo>
                  <a:cubicBezTo>
                    <a:pt x="321325" y="347031"/>
                    <a:pt x="160662" y="388344"/>
                    <a:pt x="0" y="429658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Volný tvar 22"/>
            <p:cNvSpPr/>
            <p:nvPr/>
          </p:nvSpPr>
          <p:spPr>
            <a:xfrm flipH="1">
              <a:off x="4564233" y="1628800"/>
              <a:ext cx="351284" cy="1440160"/>
            </a:xfrm>
            <a:custGeom>
              <a:avLst/>
              <a:gdLst>
                <a:gd name="connsiteX0" fmla="*/ 848299 w 848299"/>
                <a:gd name="connsiteY0" fmla="*/ 0 h 429658"/>
                <a:gd name="connsiteX1" fmla="*/ 462708 w 848299"/>
                <a:gd name="connsiteY1" fmla="*/ 275421 h 429658"/>
                <a:gd name="connsiteX2" fmla="*/ 0 w 848299"/>
                <a:gd name="connsiteY2" fmla="*/ 429658 h 42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299" h="429658">
                  <a:moveTo>
                    <a:pt x="848299" y="0"/>
                  </a:moveTo>
                  <a:cubicBezTo>
                    <a:pt x="726195" y="101905"/>
                    <a:pt x="604091" y="203811"/>
                    <a:pt x="462708" y="275421"/>
                  </a:cubicBezTo>
                  <a:cubicBezTo>
                    <a:pt x="321325" y="347031"/>
                    <a:pt x="160662" y="388344"/>
                    <a:pt x="0" y="429658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100479">
              <a:off x="4417089" y="574864"/>
              <a:ext cx="723993" cy="618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35" name="Picture 11" descr="http://www.statnivlajky.cz/data/flags/normal/cz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4509120"/>
            <a:ext cx="431656" cy="288032"/>
          </a:xfrm>
          <a:prstGeom prst="rect">
            <a:avLst/>
          </a:prstGeom>
          <a:noFill/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00479">
            <a:off x="5886741" y="5053798"/>
            <a:ext cx="830454" cy="70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Elipsa 43"/>
          <p:cNvSpPr>
            <a:spLocks noChangeAspect="1"/>
          </p:cNvSpPr>
          <p:nvPr/>
        </p:nvSpPr>
        <p:spPr>
          <a:xfrm>
            <a:off x="1763688" y="4221112"/>
            <a:ext cx="216023" cy="216000"/>
          </a:xfrm>
          <a:prstGeom prst="ellipse">
            <a:avLst/>
          </a:prstGeom>
          <a:solidFill>
            <a:srgbClr val="00206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</a:t>
            </a:r>
            <a:endParaRPr lang="cs-CZ" dirty="0"/>
          </a:p>
        </p:txBody>
      </p:sp>
      <p:pic>
        <p:nvPicPr>
          <p:cNvPr id="1037" name="Picture 13" descr="Soubor:Flag of Romania.sv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5013176"/>
            <a:ext cx="432048" cy="288032"/>
          </a:xfrm>
          <a:prstGeom prst="rect">
            <a:avLst/>
          </a:prstGeom>
          <a:noFill/>
        </p:spPr>
      </p:pic>
      <p:grpSp>
        <p:nvGrpSpPr>
          <p:cNvPr id="48" name="Skupina 47"/>
          <p:cNvGrpSpPr/>
          <p:nvPr/>
        </p:nvGrpSpPr>
        <p:grpSpPr>
          <a:xfrm>
            <a:off x="5364089" y="2029462"/>
            <a:ext cx="2361218" cy="1039498"/>
            <a:chOff x="5364089" y="2029462"/>
            <a:chExt cx="2361218" cy="1039498"/>
          </a:xfrm>
        </p:grpSpPr>
        <p:sp>
          <p:nvSpPr>
            <p:cNvPr id="14" name="Volný tvar 13"/>
            <p:cNvSpPr/>
            <p:nvPr/>
          </p:nvSpPr>
          <p:spPr>
            <a:xfrm>
              <a:off x="5364089" y="2780928"/>
              <a:ext cx="1368152" cy="288032"/>
            </a:xfrm>
            <a:custGeom>
              <a:avLst/>
              <a:gdLst>
                <a:gd name="connsiteX0" fmla="*/ 848299 w 848299"/>
                <a:gd name="connsiteY0" fmla="*/ 0 h 429658"/>
                <a:gd name="connsiteX1" fmla="*/ 462708 w 848299"/>
                <a:gd name="connsiteY1" fmla="*/ 275421 h 429658"/>
                <a:gd name="connsiteX2" fmla="*/ 0 w 848299"/>
                <a:gd name="connsiteY2" fmla="*/ 429658 h 42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299" h="429658">
                  <a:moveTo>
                    <a:pt x="848299" y="0"/>
                  </a:moveTo>
                  <a:cubicBezTo>
                    <a:pt x="726195" y="101905"/>
                    <a:pt x="604091" y="203811"/>
                    <a:pt x="462708" y="275421"/>
                  </a:cubicBezTo>
                  <a:cubicBezTo>
                    <a:pt x="321325" y="347031"/>
                    <a:pt x="160662" y="388344"/>
                    <a:pt x="0" y="429658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100479">
              <a:off x="6894853" y="2029462"/>
              <a:ext cx="830454" cy="709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9" name="Picture 15" descr="Soubor:Flag of Poland.sv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20292926">
              <a:off x="6622903" y="2635433"/>
              <a:ext cx="432048" cy="270030"/>
            </a:xfrm>
            <a:prstGeom prst="rect">
              <a:avLst/>
            </a:prstGeom>
            <a:noFill/>
          </p:spPr>
        </p:pic>
      </p:grpSp>
      <p:sp>
        <p:nvSpPr>
          <p:cNvPr id="51" name="Volný tvar 50"/>
          <p:cNvSpPr/>
          <p:nvPr/>
        </p:nvSpPr>
        <p:spPr>
          <a:xfrm rot="20788202">
            <a:off x="2959773" y="3048466"/>
            <a:ext cx="1447954" cy="304934"/>
          </a:xfrm>
          <a:custGeom>
            <a:avLst/>
            <a:gdLst>
              <a:gd name="connsiteX0" fmla="*/ 1542361 w 1542361"/>
              <a:gd name="connsiteY0" fmla="*/ 341523 h 341523"/>
              <a:gd name="connsiteX1" fmla="*/ 572877 w 1542361"/>
              <a:gd name="connsiteY1" fmla="*/ 22034 h 341523"/>
              <a:gd name="connsiteX2" fmla="*/ 0 w 1542361"/>
              <a:gd name="connsiteY2" fmla="*/ 209321 h 3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2361" h="341523">
                <a:moveTo>
                  <a:pt x="1542361" y="341523"/>
                </a:moveTo>
                <a:cubicBezTo>
                  <a:pt x="1186149" y="192795"/>
                  <a:pt x="829937" y="44068"/>
                  <a:pt x="572877" y="22034"/>
                </a:cubicBezTo>
                <a:cubicBezTo>
                  <a:pt x="315817" y="0"/>
                  <a:pt x="157908" y="104660"/>
                  <a:pt x="0" y="209321"/>
                </a:cubicBezTo>
              </a:path>
            </a:pathLst>
          </a:custGeom>
          <a:ln w="5715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9" name="Skupina 48"/>
          <p:cNvGrpSpPr/>
          <p:nvPr/>
        </p:nvGrpSpPr>
        <p:grpSpPr>
          <a:xfrm>
            <a:off x="5804382" y="3612273"/>
            <a:ext cx="3073052" cy="999323"/>
            <a:chOff x="5804382" y="3612273"/>
            <a:chExt cx="3073052" cy="999323"/>
          </a:xfrm>
        </p:grpSpPr>
        <p:sp>
          <p:nvSpPr>
            <p:cNvPr id="33" name="Volný tvar 32"/>
            <p:cNvSpPr/>
            <p:nvPr/>
          </p:nvSpPr>
          <p:spPr>
            <a:xfrm rot="1478078">
              <a:off x="5804382" y="3612273"/>
              <a:ext cx="2383665" cy="560041"/>
            </a:xfrm>
            <a:custGeom>
              <a:avLst/>
              <a:gdLst>
                <a:gd name="connsiteX0" fmla="*/ 848299 w 848299"/>
                <a:gd name="connsiteY0" fmla="*/ 0 h 429658"/>
                <a:gd name="connsiteX1" fmla="*/ 462708 w 848299"/>
                <a:gd name="connsiteY1" fmla="*/ 275421 h 429658"/>
                <a:gd name="connsiteX2" fmla="*/ 0 w 848299"/>
                <a:gd name="connsiteY2" fmla="*/ 429658 h 42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299" h="429658">
                  <a:moveTo>
                    <a:pt x="848299" y="0"/>
                  </a:moveTo>
                  <a:cubicBezTo>
                    <a:pt x="726195" y="101905"/>
                    <a:pt x="604091" y="203811"/>
                    <a:pt x="462708" y="275421"/>
                  </a:cubicBezTo>
                  <a:cubicBezTo>
                    <a:pt x="321325" y="347031"/>
                    <a:pt x="160662" y="388344"/>
                    <a:pt x="0" y="429658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100479">
              <a:off x="8046980" y="3901670"/>
              <a:ext cx="830454" cy="709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6364932"/>
            <a:ext cx="376436" cy="37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ovéPole 51"/>
          <p:cNvSpPr txBox="1"/>
          <p:nvPr/>
        </p:nvSpPr>
        <p:spPr>
          <a:xfrm>
            <a:off x="3131840" y="0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Tzv. Pražská operace Rudé armády</a:t>
            </a:r>
          </a:p>
          <a:p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postup armády USA mezi 2.5. – 9.5. </a:t>
            </a: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771800" y="39330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Plzeň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4427984" y="278092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I T </a:t>
            </a:r>
            <a:r>
              <a:rPr lang="cs-CZ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</a:t>
            </a:r>
            <a:endParaRPr lang="cs-C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3347864" y="636158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/>
              <a:t>AUSTRIA</a:t>
            </a:r>
            <a:endParaRPr lang="cs-CZ" sz="14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3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0" grpId="0" animBg="1"/>
      <p:bldP spid="15" grpId="0" animBg="1"/>
      <p:bldP spid="25" grpId="0" animBg="1"/>
      <p:bldP spid="37" grpId="0" animBg="1"/>
      <p:bldP spid="44" grpId="0" animBg="1"/>
      <p:bldP spid="51" grpId="0" animBg="1"/>
      <p:bldP spid="51" grpId="1" animBg="1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files.perej91k.webnode.cz/200000311-8a4b98b43f/osvobozen%C3%A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12676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říjezd Rudé armády do Prahy 9.května 1945. Na snímku: ruský tank, na kterém jedou vojáci i Pražané s prapory, projíždí kolem Mánesova mostu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08946" cy="60932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Volný tvar 267"/>
          <p:cNvSpPr/>
          <p:nvPr/>
        </p:nvSpPr>
        <p:spPr>
          <a:xfrm>
            <a:off x="4427985" y="3547501"/>
            <a:ext cx="864096" cy="673587"/>
          </a:xfrm>
          <a:custGeom>
            <a:avLst/>
            <a:gdLst>
              <a:gd name="connsiteX0" fmla="*/ 24064 w 565485"/>
              <a:gd name="connsiteY0" fmla="*/ 0 h 601579"/>
              <a:gd name="connsiteX1" fmla="*/ 0 w 565485"/>
              <a:gd name="connsiteY1" fmla="*/ 469232 h 601579"/>
              <a:gd name="connsiteX2" fmla="*/ 240632 w 565485"/>
              <a:gd name="connsiteY2" fmla="*/ 601579 h 601579"/>
              <a:gd name="connsiteX3" fmla="*/ 565485 w 565485"/>
              <a:gd name="connsiteY3" fmla="*/ 445168 h 601579"/>
              <a:gd name="connsiteX4" fmla="*/ 481264 w 565485"/>
              <a:gd name="connsiteY4" fmla="*/ 60158 h 601579"/>
              <a:gd name="connsiteX5" fmla="*/ 24064 w 565485"/>
              <a:gd name="connsiteY5" fmla="*/ 0 h 60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485" h="601579">
                <a:moveTo>
                  <a:pt x="24064" y="0"/>
                </a:moveTo>
                <a:lnTo>
                  <a:pt x="0" y="469232"/>
                </a:lnTo>
                <a:lnTo>
                  <a:pt x="240632" y="601579"/>
                </a:lnTo>
                <a:lnTo>
                  <a:pt x="565485" y="445168"/>
                </a:lnTo>
                <a:lnTo>
                  <a:pt x="481264" y="60158"/>
                </a:lnTo>
                <a:lnTo>
                  <a:pt x="2406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olný tvar 20"/>
          <p:cNvSpPr/>
          <p:nvPr/>
        </p:nvSpPr>
        <p:spPr>
          <a:xfrm>
            <a:off x="4499992" y="1682044"/>
            <a:ext cx="2592288" cy="4195228"/>
          </a:xfrm>
          <a:custGeom>
            <a:avLst/>
            <a:gdLst>
              <a:gd name="connsiteX0" fmla="*/ 1399822 w 2156177"/>
              <a:gd name="connsiteY0" fmla="*/ 3838223 h 3966225"/>
              <a:gd name="connsiteX1" fmla="*/ 1693333 w 2156177"/>
              <a:gd name="connsiteY1" fmla="*/ 3239912 h 3966225"/>
              <a:gd name="connsiteX2" fmla="*/ 2032000 w 2156177"/>
              <a:gd name="connsiteY2" fmla="*/ 3341512 h 3966225"/>
              <a:gd name="connsiteX3" fmla="*/ 2156177 w 2156177"/>
              <a:gd name="connsiteY3" fmla="*/ 3014134 h 3966225"/>
              <a:gd name="connsiteX4" fmla="*/ 1207911 w 2156177"/>
              <a:gd name="connsiteY4" fmla="*/ 2912534 h 3966225"/>
              <a:gd name="connsiteX5" fmla="*/ 778933 w 2156177"/>
              <a:gd name="connsiteY5" fmla="*/ 2799645 h 3966225"/>
              <a:gd name="connsiteX6" fmla="*/ 643466 w 2156177"/>
              <a:gd name="connsiteY6" fmla="*/ 2551289 h 3966225"/>
              <a:gd name="connsiteX7" fmla="*/ 801511 w 2156177"/>
              <a:gd name="connsiteY7" fmla="*/ 2201334 h 3966225"/>
              <a:gd name="connsiteX8" fmla="*/ 914400 w 2156177"/>
              <a:gd name="connsiteY8" fmla="*/ 1896534 h 3966225"/>
              <a:gd name="connsiteX9" fmla="*/ 1095022 w 2156177"/>
              <a:gd name="connsiteY9" fmla="*/ 1772356 h 3966225"/>
              <a:gd name="connsiteX10" fmla="*/ 1332089 w 2156177"/>
              <a:gd name="connsiteY10" fmla="*/ 1185334 h 3966225"/>
              <a:gd name="connsiteX11" fmla="*/ 1952977 w 2156177"/>
              <a:gd name="connsiteY11" fmla="*/ 383823 h 3966225"/>
              <a:gd name="connsiteX12" fmla="*/ 1772355 w 2156177"/>
              <a:gd name="connsiteY12" fmla="*/ 146756 h 3966225"/>
              <a:gd name="connsiteX13" fmla="*/ 1399822 w 2156177"/>
              <a:gd name="connsiteY13" fmla="*/ 0 h 3966225"/>
              <a:gd name="connsiteX14" fmla="*/ 1027289 w 2156177"/>
              <a:gd name="connsiteY14" fmla="*/ 327378 h 3966225"/>
              <a:gd name="connsiteX15" fmla="*/ 609600 w 2156177"/>
              <a:gd name="connsiteY15" fmla="*/ 880534 h 3966225"/>
              <a:gd name="connsiteX16" fmla="*/ 462844 w 2156177"/>
              <a:gd name="connsiteY16" fmla="*/ 891823 h 3966225"/>
              <a:gd name="connsiteX17" fmla="*/ 282222 w 2156177"/>
              <a:gd name="connsiteY17" fmla="*/ 936978 h 3966225"/>
              <a:gd name="connsiteX18" fmla="*/ 214489 w 2156177"/>
              <a:gd name="connsiteY18" fmla="*/ 948267 h 3966225"/>
              <a:gd name="connsiteX19" fmla="*/ 169333 w 2156177"/>
              <a:gd name="connsiteY19" fmla="*/ 970845 h 3966225"/>
              <a:gd name="connsiteX20" fmla="*/ 124177 w 2156177"/>
              <a:gd name="connsiteY20" fmla="*/ 993423 h 3966225"/>
              <a:gd name="connsiteX21" fmla="*/ 124177 w 2156177"/>
              <a:gd name="connsiteY21" fmla="*/ 993423 h 3966225"/>
              <a:gd name="connsiteX22" fmla="*/ 327377 w 2156177"/>
              <a:gd name="connsiteY22" fmla="*/ 1320800 h 3966225"/>
              <a:gd name="connsiteX23" fmla="*/ 282222 w 2156177"/>
              <a:gd name="connsiteY23" fmla="*/ 1456267 h 3966225"/>
              <a:gd name="connsiteX24" fmla="*/ 11289 w 2156177"/>
              <a:gd name="connsiteY24" fmla="*/ 1625600 h 3966225"/>
              <a:gd name="connsiteX25" fmla="*/ 0 w 2156177"/>
              <a:gd name="connsiteY25" fmla="*/ 1693334 h 3966225"/>
              <a:gd name="connsiteX26" fmla="*/ 519289 w 2156177"/>
              <a:gd name="connsiteY26" fmla="*/ 1885245 h 3966225"/>
              <a:gd name="connsiteX27" fmla="*/ 440266 w 2156177"/>
              <a:gd name="connsiteY27" fmla="*/ 2201334 h 3966225"/>
              <a:gd name="connsiteX28" fmla="*/ 270933 w 2156177"/>
              <a:gd name="connsiteY28" fmla="*/ 2336800 h 3966225"/>
              <a:gd name="connsiteX29" fmla="*/ 372533 w 2156177"/>
              <a:gd name="connsiteY29" fmla="*/ 2404534 h 3966225"/>
              <a:gd name="connsiteX30" fmla="*/ 575733 w 2156177"/>
              <a:gd name="connsiteY30" fmla="*/ 3014134 h 3966225"/>
              <a:gd name="connsiteX31" fmla="*/ 846666 w 2156177"/>
              <a:gd name="connsiteY31" fmla="*/ 3273778 h 3966225"/>
              <a:gd name="connsiteX32" fmla="*/ 903111 w 2156177"/>
              <a:gd name="connsiteY32" fmla="*/ 3420534 h 3966225"/>
              <a:gd name="connsiteX33" fmla="*/ 1072444 w 2156177"/>
              <a:gd name="connsiteY33" fmla="*/ 3454400 h 3966225"/>
              <a:gd name="connsiteX34" fmla="*/ 1061155 w 2156177"/>
              <a:gd name="connsiteY34" fmla="*/ 3680178 h 3966225"/>
              <a:gd name="connsiteX35" fmla="*/ 1049866 w 2156177"/>
              <a:gd name="connsiteY35" fmla="*/ 3770489 h 3966225"/>
              <a:gd name="connsiteX36" fmla="*/ 1049866 w 2156177"/>
              <a:gd name="connsiteY36" fmla="*/ 3815645 h 3966225"/>
              <a:gd name="connsiteX37" fmla="*/ 1038577 w 2156177"/>
              <a:gd name="connsiteY37" fmla="*/ 3860800 h 3966225"/>
              <a:gd name="connsiteX38" fmla="*/ 1399822 w 2156177"/>
              <a:gd name="connsiteY38" fmla="*/ 3838223 h 396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156177" h="3966225">
                <a:moveTo>
                  <a:pt x="1399822" y="3838223"/>
                </a:moveTo>
                <a:lnTo>
                  <a:pt x="1693333" y="3239912"/>
                </a:lnTo>
                <a:lnTo>
                  <a:pt x="2032000" y="3341512"/>
                </a:lnTo>
                <a:lnTo>
                  <a:pt x="2156177" y="3014134"/>
                </a:lnTo>
                <a:lnTo>
                  <a:pt x="1207911" y="2912534"/>
                </a:lnTo>
                <a:lnTo>
                  <a:pt x="778933" y="2799645"/>
                </a:lnTo>
                <a:lnTo>
                  <a:pt x="643466" y="2551289"/>
                </a:lnTo>
                <a:lnTo>
                  <a:pt x="801511" y="2201334"/>
                </a:lnTo>
                <a:lnTo>
                  <a:pt x="914400" y="1896534"/>
                </a:lnTo>
                <a:lnTo>
                  <a:pt x="1095022" y="1772356"/>
                </a:lnTo>
                <a:lnTo>
                  <a:pt x="1332089" y="1185334"/>
                </a:lnTo>
                <a:lnTo>
                  <a:pt x="1952977" y="383823"/>
                </a:lnTo>
                <a:lnTo>
                  <a:pt x="1772355" y="146756"/>
                </a:lnTo>
                <a:lnTo>
                  <a:pt x="1399822" y="0"/>
                </a:lnTo>
                <a:lnTo>
                  <a:pt x="1027289" y="327378"/>
                </a:lnTo>
                <a:lnTo>
                  <a:pt x="609600" y="880534"/>
                </a:lnTo>
                <a:cubicBezTo>
                  <a:pt x="560681" y="884297"/>
                  <a:pt x="511495" y="885477"/>
                  <a:pt x="462844" y="891823"/>
                </a:cubicBezTo>
                <a:cubicBezTo>
                  <a:pt x="373320" y="903500"/>
                  <a:pt x="357398" y="911919"/>
                  <a:pt x="282222" y="936978"/>
                </a:cubicBezTo>
                <a:cubicBezTo>
                  <a:pt x="260508" y="944216"/>
                  <a:pt x="237067" y="944504"/>
                  <a:pt x="214489" y="948267"/>
                </a:cubicBezTo>
                <a:cubicBezTo>
                  <a:pt x="199437" y="955793"/>
                  <a:pt x="184801" y="964216"/>
                  <a:pt x="169333" y="970845"/>
                </a:cubicBezTo>
                <a:cubicBezTo>
                  <a:pt x="123931" y="990303"/>
                  <a:pt x="146781" y="970819"/>
                  <a:pt x="124177" y="993423"/>
                </a:cubicBezTo>
                <a:lnTo>
                  <a:pt x="124177" y="993423"/>
                </a:lnTo>
                <a:lnTo>
                  <a:pt x="327377" y="1320800"/>
                </a:lnTo>
                <a:lnTo>
                  <a:pt x="282222" y="1456267"/>
                </a:lnTo>
                <a:lnTo>
                  <a:pt x="11289" y="1625600"/>
                </a:lnTo>
                <a:lnTo>
                  <a:pt x="0" y="1693334"/>
                </a:lnTo>
                <a:lnTo>
                  <a:pt x="519289" y="1885245"/>
                </a:lnTo>
                <a:lnTo>
                  <a:pt x="440266" y="2201334"/>
                </a:lnTo>
                <a:lnTo>
                  <a:pt x="270933" y="2336800"/>
                </a:lnTo>
                <a:lnTo>
                  <a:pt x="372533" y="2404534"/>
                </a:lnTo>
                <a:lnTo>
                  <a:pt x="575733" y="3014134"/>
                </a:lnTo>
                <a:lnTo>
                  <a:pt x="846666" y="3273778"/>
                </a:lnTo>
                <a:lnTo>
                  <a:pt x="903111" y="3420534"/>
                </a:lnTo>
                <a:lnTo>
                  <a:pt x="1072444" y="3454400"/>
                </a:lnTo>
                <a:cubicBezTo>
                  <a:pt x="1028805" y="3650774"/>
                  <a:pt x="1061155" y="3456515"/>
                  <a:pt x="1061155" y="3680178"/>
                </a:cubicBezTo>
                <a:cubicBezTo>
                  <a:pt x="1061155" y="3710516"/>
                  <a:pt x="1052385" y="3740256"/>
                  <a:pt x="1049866" y="3770489"/>
                </a:cubicBezTo>
                <a:cubicBezTo>
                  <a:pt x="1048616" y="3785489"/>
                  <a:pt x="1049866" y="3800593"/>
                  <a:pt x="1049866" y="3815645"/>
                </a:cubicBezTo>
                <a:lnTo>
                  <a:pt x="1038577" y="3860800"/>
                </a:lnTo>
                <a:cubicBezTo>
                  <a:pt x="1392294" y="3849391"/>
                  <a:pt x="1388533" y="3966225"/>
                  <a:pt x="1399822" y="383822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4" name="Picture 11" descr="http://t3.gstatic.com/images?q=tbn:ANd9GcRlSbFRVTCHP1xmHnNk8stfzImHEMAWNwcrzXLwUm_ZMWCvMfHV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969202"/>
            <a:ext cx="576064" cy="235662"/>
          </a:xfrm>
          <a:prstGeom prst="rect">
            <a:avLst/>
          </a:prstGeom>
          <a:noFill/>
        </p:spPr>
      </p:pic>
      <p:sp>
        <p:nvSpPr>
          <p:cNvPr id="88" name="Volný tvar 87"/>
          <p:cNvSpPr/>
          <p:nvPr/>
        </p:nvSpPr>
        <p:spPr>
          <a:xfrm rot="11311798">
            <a:off x="4277" y="259218"/>
            <a:ext cx="3021256" cy="282984"/>
          </a:xfrm>
          <a:custGeom>
            <a:avLst/>
            <a:gdLst>
              <a:gd name="connsiteX0" fmla="*/ 1399822 w 1399822"/>
              <a:gd name="connsiteY0" fmla="*/ 90311 h 206963"/>
              <a:gd name="connsiteX1" fmla="*/ 925689 w 1399822"/>
              <a:gd name="connsiteY1" fmla="*/ 191911 h 206963"/>
              <a:gd name="connsiteX2" fmla="*/ 0 w 1399822"/>
              <a:gd name="connsiteY2" fmla="*/ 0 h 20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9822" h="206963">
                <a:moveTo>
                  <a:pt x="1399822" y="90311"/>
                </a:moveTo>
                <a:cubicBezTo>
                  <a:pt x="1279407" y="148637"/>
                  <a:pt x="1158993" y="206963"/>
                  <a:pt x="925689" y="191911"/>
                </a:cubicBezTo>
                <a:cubicBezTo>
                  <a:pt x="692385" y="176859"/>
                  <a:pt x="346192" y="88429"/>
                  <a:pt x="0" y="0"/>
                </a:cubicBezTo>
              </a:path>
            </a:pathLst>
          </a:custGeom>
          <a:ln w="1619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Volný tvar 73"/>
          <p:cNvSpPr/>
          <p:nvPr/>
        </p:nvSpPr>
        <p:spPr>
          <a:xfrm>
            <a:off x="6156176" y="4221088"/>
            <a:ext cx="1328357" cy="700868"/>
          </a:xfrm>
          <a:custGeom>
            <a:avLst/>
            <a:gdLst>
              <a:gd name="connsiteX0" fmla="*/ 0 w 1128889"/>
              <a:gd name="connsiteY0" fmla="*/ 135466 h 406400"/>
              <a:gd name="connsiteX1" fmla="*/ 643467 w 1128889"/>
              <a:gd name="connsiteY1" fmla="*/ 0 h 406400"/>
              <a:gd name="connsiteX2" fmla="*/ 1128889 w 1128889"/>
              <a:gd name="connsiteY2" fmla="*/ 180622 h 406400"/>
              <a:gd name="connsiteX3" fmla="*/ 1128889 w 1128889"/>
              <a:gd name="connsiteY3" fmla="*/ 180622 h 406400"/>
              <a:gd name="connsiteX4" fmla="*/ 1038578 w 1128889"/>
              <a:gd name="connsiteY4" fmla="*/ 406400 h 406400"/>
              <a:gd name="connsiteX5" fmla="*/ 620889 w 1128889"/>
              <a:gd name="connsiteY5" fmla="*/ 372533 h 406400"/>
              <a:gd name="connsiteX6" fmla="*/ 0 w 1128889"/>
              <a:gd name="connsiteY6" fmla="*/ 135466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889" h="406400">
                <a:moveTo>
                  <a:pt x="0" y="135466"/>
                </a:moveTo>
                <a:lnTo>
                  <a:pt x="643467" y="0"/>
                </a:lnTo>
                <a:lnTo>
                  <a:pt x="1128889" y="180622"/>
                </a:lnTo>
                <a:lnTo>
                  <a:pt x="1128889" y="180622"/>
                </a:lnTo>
                <a:lnTo>
                  <a:pt x="1038578" y="406400"/>
                </a:lnTo>
                <a:lnTo>
                  <a:pt x="620889" y="372533"/>
                </a:lnTo>
                <a:lnTo>
                  <a:pt x="0" y="13546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Volný tvar 72"/>
          <p:cNvSpPr/>
          <p:nvPr/>
        </p:nvSpPr>
        <p:spPr>
          <a:xfrm>
            <a:off x="5249333" y="4509121"/>
            <a:ext cx="1569156" cy="1080120"/>
          </a:xfrm>
          <a:custGeom>
            <a:avLst/>
            <a:gdLst>
              <a:gd name="connsiteX0" fmla="*/ 0 w 1569156"/>
              <a:gd name="connsiteY0" fmla="*/ 0 h 959555"/>
              <a:gd name="connsiteX1" fmla="*/ 45156 w 1569156"/>
              <a:gd name="connsiteY1" fmla="*/ 485422 h 959555"/>
              <a:gd name="connsiteX2" fmla="*/ 248356 w 1569156"/>
              <a:gd name="connsiteY2" fmla="*/ 598311 h 959555"/>
              <a:gd name="connsiteX3" fmla="*/ 0 w 1569156"/>
              <a:gd name="connsiteY3" fmla="*/ 959555 h 959555"/>
              <a:gd name="connsiteX4" fmla="*/ 1478845 w 1569156"/>
              <a:gd name="connsiteY4" fmla="*/ 948266 h 959555"/>
              <a:gd name="connsiteX5" fmla="*/ 1569156 w 1569156"/>
              <a:gd name="connsiteY5" fmla="*/ 406400 h 959555"/>
              <a:gd name="connsiteX6" fmla="*/ 1174045 w 1569156"/>
              <a:gd name="connsiteY6" fmla="*/ 316089 h 959555"/>
              <a:gd name="connsiteX7" fmla="*/ 0 w 1569156"/>
              <a:gd name="connsiteY7" fmla="*/ 0 h 95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9156" h="959555">
                <a:moveTo>
                  <a:pt x="0" y="0"/>
                </a:moveTo>
                <a:lnTo>
                  <a:pt x="45156" y="485422"/>
                </a:lnTo>
                <a:lnTo>
                  <a:pt x="248356" y="598311"/>
                </a:lnTo>
                <a:lnTo>
                  <a:pt x="0" y="959555"/>
                </a:lnTo>
                <a:lnTo>
                  <a:pt x="1478845" y="948266"/>
                </a:lnTo>
                <a:lnTo>
                  <a:pt x="1569156" y="406400"/>
                </a:lnTo>
                <a:lnTo>
                  <a:pt x="1174045" y="3160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olný tvar 3"/>
          <p:cNvSpPr/>
          <p:nvPr/>
        </p:nvSpPr>
        <p:spPr>
          <a:xfrm>
            <a:off x="6793231" y="5151684"/>
            <a:ext cx="2350769" cy="1706316"/>
          </a:xfrm>
          <a:custGeom>
            <a:avLst/>
            <a:gdLst>
              <a:gd name="connsiteX0" fmla="*/ 1573259 w 1584276"/>
              <a:gd name="connsiteY0" fmla="*/ 1434416 h 1434416"/>
              <a:gd name="connsiteX1" fmla="*/ 1584276 w 1584276"/>
              <a:gd name="connsiteY1" fmla="*/ 90359 h 1434416"/>
              <a:gd name="connsiteX2" fmla="*/ 1584276 w 1584276"/>
              <a:gd name="connsiteY2" fmla="*/ 101375 h 1434416"/>
              <a:gd name="connsiteX3" fmla="*/ 1485124 w 1584276"/>
              <a:gd name="connsiteY3" fmla="*/ 123409 h 1434416"/>
              <a:gd name="connsiteX4" fmla="*/ 1452073 w 1584276"/>
              <a:gd name="connsiteY4" fmla="*/ 145443 h 1434416"/>
              <a:gd name="connsiteX5" fmla="*/ 1363939 w 1584276"/>
              <a:gd name="connsiteY5" fmla="*/ 123409 h 1434416"/>
              <a:gd name="connsiteX6" fmla="*/ 1330888 w 1584276"/>
              <a:gd name="connsiteY6" fmla="*/ 57308 h 1434416"/>
              <a:gd name="connsiteX7" fmla="*/ 1297837 w 1584276"/>
              <a:gd name="connsiteY7" fmla="*/ 46291 h 1434416"/>
              <a:gd name="connsiteX8" fmla="*/ 1253770 w 1584276"/>
              <a:gd name="connsiteY8" fmla="*/ 57308 h 1434416"/>
              <a:gd name="connsiteX9" fmla="*/ 1154618 w 1584276"/>
              <a:gd name="connsiteY9" fmla="*/ 112392 h 1434416"/>
              <a:gd name="connsiteX10" fmla="*/ 1088517 w 1584276"/>
              <a:gd name="connsiteY10" fmla="*/ 101375 h 1434416"/>
              <a:gd name="connsiteX11" fmla="*/ 1055466 w 1584276"/>
              <a:gd name="connsiteY11" fmla="*/ 90359 h 1434416"/>
              <a:gd name="connsiteX12" fmla="*/ 1044449 w 1584276"/>
              <a:gd name="connsiteY12" fmla="*/ 57308 h 1434416"/>
              <a:gd name="connsiteX13" fmla="*/ 978348 w 1584276"/>
              <a:gd name="connsiteY13" fmla="*/ 35274 h 1434416"/>
              <a:gd name="connsiteX14" fmla="*/ 945298 w 1584276"/>
              <a:gd name="connsiteY14" fmla="*/ 24257 h 1434416"/>
              <a:gd name="connsiteX15" fmla="*/ 901230 w 1584276"/>
              <a:gd name="connsiteY15" fmla="*/ 35274 h 1434416"/>
              <a:gd name="connsiteX16" fmla="*/ 846146 w 1584276"/>
              <a:gd name="connsiteY16" fmla="*/ 79342 h 1434416"/>
              <a:gd name="connsiteX17" fmla="*/ 824112 w 1584276"/>
              <a:gd name="connsiteY17" fmla="*/ 112392 h 1434416"/>
              <a:gd name="connsiteX18" fmla="*/ 735977 w 1584276"/>
              <a:gd name="connsiteY18" fmla="*/ 112392 h 1434416"/>
              <a:gd name="connsiteX19" fmla="*/ 669876 w 1584276"/>
              <a:gd name="connsiteY19" fmla="*/ 68325 h 1434416"/>
              <a:gd name="connsiteX20" fmla="*/ 647842 w 1584276"/>
              <a:gd name="connsiteY20" fmla="*/ 35274 h 1434416"/>
              <a:gd name="connsiteX21" fmla="*/ 581741 w 1584276"/>
              <a:gd name="connsiteY21" fmla="*/ 2224 h 1434416"/>
              <a:gd name="connsiteX22" fmla="*/ 526657 w 1584276"/>
              <a:gd name="connsiteY22" fmla="*/ 13241 h 1434416"/>
              <a:gd name="connsiteX23" fmla="*/ 471572 w 1584276"/>
              <a:gd name="connsiteY23" fmla="*/ 90359 h 1434416"/>
              <a:gd name="connsiteX24" fmla="*/ 350387 w 1584276"/>
              <a:gd name="connsiteY24" fmla="*/ 57308 h 1434416"/>
              <a:gd name="connsiteX25" fmla="*/ 317336 w 1584276"/>
              <a:gd name="connsiteY25" fmla="*/ 46291 h 1434416"/>
              <a:gd name="connsiteX26" fmla="*/ 284286 w 1584276"/>
              <a:gd name="connsiteY26" fmla="*/ 57308 h 1434416"/>
              <a:gd name="connsiteX27" fmla="*/ 273269 w 1584276"/>
              <a:gd name="connsiteY27" fmla="*/ 156460 h 1434416"/>
              <a:gd name="connsiteX28" fmla="*/ 262252 w 1584276"/>
              <a:gd name="connsiteY28" fmla="*/ 211544 h 1434416"/>
              <a:gd name="connsiteX29" fmla="*/ 196151 w 1584276"/>
              <a:gd name="connsiteY29" fmla="*/ 233578 h 1434416"/>
              <a:gd name="connsiteX30" fmla="*/ 41914 w 1584276"/>
              <a:gd name="connsiteY30" fmla="*/ 244595 h 1434416"/>
              <a:gd name="connsiteX31" fmla="*/ 30898 w 1584276"/>
              <a:gd name="connsiteY31" fmla="*/ 310696 h 1434416"/>
              <a:gd name="connsiteX32" fmla="*/ 96999 w 1584276"/>
              <a:gd name="connsiteY32" fmla="*/ 332730 h 1434416"/>
              <a:gd name="connsiteX33" fmla="*/ 130049 w 1584276"/>
              <a:gd name="connsiteY33" fmla="*/ 343747 h 1434416"/>
              <a:gd name="connsiteX34" fmla="*/ 163100 w 1584276"/>
              <a:gd name="connsiteY34" fmla="*/ 354763 h 1434416"/>
              <a:gd name="connsiteX35" fmla="*/ 185134 w 1584276"/>
              <a:gd name="connsiteY35" fmla="*/ 387814 h 1434416"/>
              <a:gd name="connsiteX36" fmla="*/ 218184 w 1584276"/>
              <a:gd name="connsiteY36" fmla="*/ 398831 h 1434416"/>
              <a:gd name="connsiteX37" fmla="*/ 295302 w 1584276"/>
              <a:gd name="connsiteY37" fmla="*/ 409848 h 1434416"/>
              <a:gd name="connsiteX38" fmla="*/ 306319 w 1584276"/>
              <a:gd name="connsiteY38" fmla="*/ 442898 h 1434416"/>
              <a:gd name="connsiteX39" fmla="*/ 383437 w 1584276"/>
              <a:gd name="connsiteY39" fmla="*/ 531033 h 1434416"/>
              <a:gd name="connsiteX40" fmla="*/ 416488 w 1584276"/>
              <a:gd name="connsiteY40" fmla="*/ 542050 h 1434416"/>
              <a:gd name="connsiteX41" fmla="*/ 493606 w 1584276"/>
              <a:gd name="connsiteY41" fmla="*/ 553067 h 1434416"/>
              <a:gd name="connsiteX42" fmla="*/ 504623 w 1584276"/>
              <a:gd name="connsiteY42" fmla="*/ 597135 h 1434416"/>
              <a:gd name="connsiteX43" fmla="*/ 515640 w 1584276"/>
              <a:gd name="connsiteY43" fmla="*/ 674253 h 1434416"/>
              <a:gd name="connsiteX44" fmla="*/ 548690 w 1584276"/>
              <a:gd name="connsiteY44" fmla="*/ 685269 h 1434416"/>
              <a:gd name="connsiteX45" fmla="*/ 647842 w 1584276"/>
              <a:gd name="connsiteY45" fmla="*/ 696286 h 1434416"/>
              <a:gd name="connsiteX46" fmla="*/ 669876 w 1584276"/>
              <a:gd name="connsiteY46" fmla="*/ 817472 h 1434416"/>
              <a:gd name="connsiteX47" fmla="*/ 680893 w 1584276"/>
              <a:gd name="connsiteY47" fmla="*/ 861539 h 1434416"/>
              <a:gd name="connsiteX48" fmla="*/ 868179 w 1584276"/>
              <a:gd name="connsiteY48" fmla="*/ 894590 h 1434416"/>
              <a:gd name="connsiteX49" fmla="*/ 901230 w 1584276"/>
              <a:gd name="connsiteY49" fmla="*/ 1015775 h 1434416"/>
              <a:gd name="connsiteX50" fmla="*/ 912247 w 1584276"/>
              <a:gd name="connsiteY50" fmla="*/ 1048826 h 1434416"/>
              <a:gd name="connsiteX51" fmla="*/ 945298 w 1584276"/>
              <a:gd name="connsiteY51" fmla="*/ 1059843 h 1434416"/>
              <a:gd name="connsiteX52" fmla="*/ 1011399 w 1584276"/>
              <a:gd name="connsiteY52" fmla="*/ 1114927 h 1434416"/>
              <a:gd name="connsiteX53" fmla="*/ 1077500 w 1584276"/>
              <a:gd name="connsiteY53" fmla="*/ 1158995 h 1434416"/>
              <a:gd name="connsiteX54" fmla="*/ 1154618 w 1584276"/>
              <a:gd name="connsiteY54" fmla="*/ 1147978 h 1434416"/>
              <a:gd name="connsiteX55" fmla="*/ 1187669 w 1584276"/>
              <a:gd name="connsiteY55" fmla="*/ 1136961 h 1434416"/>
              <a:gd name="connsiteX56" fmla="*/ 1220719 w 1584276"/>
              <a:gd name="connsiteY56" fmla="*/ 1147978 h 1434416"/>
              <a:gd name="connsiteX57" fmla="*/ 1264787 w 1584276"/>
              <a:gd name="connsiteY57" fmla="*/ 1214079 h 1434416"/>
              <a:gd name="connsiteX58" fmla="*/ 1308854 w 1584276"/>
              <a:gd name="connsiteY58" fmla="*/ 1236113 h 1434416"/>
              <a:gd name="connsiteX59" fmla="*/ 1441057 w 1584276"/>
              <a:gd name="connsiteY59" fmla="*/ 1258147 h 1434416"/>
              <a:gd name="connsiteX60" fmla="*/ 1463090 w 1584276"/>
              <a:gd name="connsiteY60" fmla="*/ 1291197 h 1434416"/>
              <a:gd name="connsiteX61" fmla="*/ 1496141 w 1584276"/>
              <a:gd name="connsiteY61" fmla="*/ 1357298 h 1434416"/>
              <a:gd name="connsiteX62" fmla="*/ 1529192 w 1584276"/>
              <a:gd name="connsiteY62" fmla="*/ 1368315 h 1434416"/>
              <a:gd name="connsiteX63" fmla="*/ 1562242 w 1584276"/>
              <a:gd name="connsiteY63" fmla="*/ 1390349 h 1434416"/>
              <a:gd name="connsiteX64" fmla="*/ 1573259 w 1584276"/>
              <a:gd name="connsiteY64" fmla="*/ 1434416 h 1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584276" h="1434416">
                <a:moveTo>
                  <a:pt x="1573259" y="1434416"/>
                </a:moveTo>
                <a:cubicBezTo>
                  <a:pt x="1576931" y="986397"/>
                  <a:pt x="1580604" y="538378"/>
                  <a:pt x="1584276" y="90359"/>
                </a:cubicBezTo>
                <a:lnTo>
                  <a:pt x="1584276" y="101375"/>
                </a:lnTo>
                <a:cubicBezTo>
                  <a:pt x="1551225" y="108720"/>
                  <a:pt x="1517243" y="112702"/>
                  <a:pt x="1485124" y="123409"/>
                </a:cubicBezTo>
                <a:cubicBezTo>
                  <a:pt x="1472563" y="127596"/>
                  <a:pt x="1465212" y="143801"/>
                  <a:pt x="1452073" y="145443"/>
                </a:cubicBezTo>
                <a:cubicBezTo>
                  <a:pt x="1432736" y="147860"/>
                  <a:pt x="1385522" y="130604"/>
                  <a:pt x="1363939" y="123409"/>
                </a:cubicBezTo>
                <a:cubicBezTo>
                  <a:pt x="1356681" y="101637"/>
                  <a:pt x="1350303" y="72840"/>
                  <a:pt x="1330888" y="57308"/>
                </a:cubicBezTo>
                <a:cubicBezTo>
                  <a:pt x="1321820" y="50053"/>
                  <a:pt x="1308854" y="49963"/>
                  <a:pt x="1297837" y="46291"/>
                </a:cubicBezTo>
                <a:cubicBezTo>
                  <a:pt x="1283148" y="49963"/>
                  <a:pt x="1267313" y="50537"/>
                  <a:pt x="1253770" y="57308"/>
                </a:cubicBezTo>
                <a:cubicBezTo>
                  <a:pt x="1102245" y="133070"/>
                  <a:pt x="1246015" y="81926"/>
                  <a:pt x="1154618" y="112392"/>
                </a:cubicBezTo>
                <a:cubicBezTo>
                  <a:pt x="1132584" y="108720"/>
                  <a:pt x="1110323" y="106221"/>
                  <a:pt x="1088517" y="101375"/>
                </a:cubicBezTo>
                <a:cubicBezTo>
                  <a:pt x="1077181" y="98856"/>
                  <a:pt x="1063678" y="98570"/>
                  <a:pt x="1055466" y="90359"/>
                </a:cubicBezTo>
                <a:cubicBezTo>
                  <a:pt x="1047254" y="82148"/>
                  <a:pt x="1053899" y="64058"/>
                  <a:pt x="1044449" y="57308"/>
                </a:cubicBezTo>
                <a:cubicBezTo>
                  <a:pt x="1025550" y="43808"/>
                  <a:pt x="1000382" y="42619"/>
                  <a:pt x="978348" y="35274"/>
                </a:cubicBezTo>
                <a:lnTo>
                  <a:pt x="945298" y="24257"/>
                </a:lnTo>
                <a:cubicBezTo>
                  <a:pt x="930609" y="27929"/>
                  <a:pt x="913828" y="26875"/>
                  <a:pt x="901230" y="35274"/>
                </a:cubicBezTo>
                <a:cubicBezTo>
                  <a:pt x="801564" y="101718"/>
                  <a:pt x="954194" y="43325"/>
                  <a:pt x="846146" y="79342"/>
                </a:cubicBezTo>
                <a:cubicBezTo>
                  <a:pt x="838801" y="90359"/>
                  <a:pt x="834451" y="104121"/>
                  <a:pt x="824112" y="112392"/>
                </a:cubicBezTo>
                <a:cubicBezTo>
                  <a:pt x="797010" y="134073"/>
                  <a:pt x="764213" y="118039"/>
                  <a:pt x="735977" y="112392"/>
                </a:cubicBezTo>
                <a:cubicBezTo>
                  <a:pt x="713943" y="97703"/>
                  <a:pt x="684565" y="90359"/>
                  <a:pt x="669876" y="68325"/>
                </a:cubicBezTo>
                <a:cubicBezTo>
                  <a:pt x="662531" y="57308"/>
                  <a:pt x="657205" y="44637"/>
                  <a:pt x="647842" y="35274"/>
                </a:cubicBezTo>
                <a:cubicBezTo>
                  <a:pt x="626486" y="13918"/>
                  <a:pt x="608621" y="11184"/>
                  <a:pt x="581741" y="2224"/>
                </a:cubicBezTo>
                <a:cubicBezTo>
                  <a:pt x="563380" y="5896"/>
                  <a:pt x="539898" y="0"/>
                  <a:pt x="526657" y="13241"/>
                </a:cubicBezTo>
                <a:cubicBezTo>
                  <a:pt x="423833" y="116065"/>
                  <a:pt x="565216" y="59144"/>
                  <a:pt x="471572" y="90359"/>
                </a:cubicBezTo>
                <a:cubicBezTo>
                  <a:pt x="393713" y="74787"/>
                  <a:pt x="434253" y="85264"/>
                  <a:pt x="350387" y="57308"/>
                </a:cubicBezTo>
                <a:lnTo>
                  <a:pt x="317336" y="46291"/>
                </a:lnTo>
                <a:cubicBezTo>
                  <a:pt x="306319" y="49963"/>
                  <a:pt x="293354" y="50054"/>
                  <a:pt x="284286" y="57308"/>
                </a:cubicBezTo>
                <a:cubicBezTo>
                  <a:pt x="246318" y="87683"/>
                  <a:pt x="266053" y="113168"/>
                  <a:pt x="273269" y="156460"/>
                </a:cubicBezTo>
                <a:cubicBezTo>
                  <a:pt x="269597" y="174821"/>
                  <a:pt x="275493" y="198303"/>
                  <a:pt x="262252" y="211544"/>
                </a:cubicBezTo>
                <a:cubicBezTo>
                  <a:pt x="245829" y="227967"/>
                  <a:pt x="219318" y="231923"/>
                  <a:pt x="196151" y="233578"/>
                </a:cubicBezTo>
                <a:lnTo>
                  <a:pt x="41914" y="244595"/>
                </a:lnTo>
                <a:cubicBezTo>
                  <a:pt x="31333" y="260467"/>
                  <a:pt x="0" y="288626"/>
                  <a:pt x="30898" y="310696"/>
                </a:cubicBezTo>
                <a:cubicBezTo>
                  <a:pt x="49797" y="324196"/>
                  <a:pt x="74965" y="325385"/>
                  <a:pt x="96999" y="332730"/>
                </a:cubicBezTo>
                <a:lnTo>
                  <a:pt x="130049" y="343747"/>
                </a:lnTo>
                <a:lnTo>
                  <a:pt x="163100" y="354763"/>
                </a:lnTo>
                <a:cubicBezTo>
                  <a:pt x="170445" y="365780"/>
                  <a:pt x="174795" y="379542"/>
                  <a:pt x="185134" y="387814"/>
                </a:cubicBezTo>
                <a:cubicBezTo>
                  <a:pt x="194202" y="395068"/>
                  <a:pt x="206797" y="396554"/>
                  <a:pt x="218184" y="398831"/>
                </a:cubicBezTo>
                <a:cubicBezTo>
                  <a:pt x="243647" y="403924"/>
                  <a:pt x="269596" y="406176"/>
                  <a:pt x="295302" y="409848"/>
                </a:cubicBezTo>
                <a:cubicBezTo>
                  <a:pt x="298974" y="420865"/>
                  <a:pt x="300679" y="432747"/>
                  <a:pt x="306319" y="442898"/>
                </a:cubicBezTo>
                <a:cubicBezTo>
                  <a:pt x="331743" y="488661"/>
                  <a:pt x="341347" y="509988"/>
                  <a:pt x="383437" y="531033"/>
                </a:cubicBezTo>
                <a:cubicBezTo>
                  <a:pt x="393824" y="536226"/>
                  <a:pt x="405101" y="539772"/>
                  <a:pt x="416488" y="542050"/>
                </a:cubicBezTo>
                <a:cubicBezTo>
                  <a:pt x="441951" y="547143"/>
                  <a:pt x="467900" y="549395"/>
                  <a:pt x="493606" y="553067"/>
                </a:cubicBezTo>
                <a:cubicBezTo>
                  <a:pt x="497278" y="567756"/>
                  <a:pt x="501914" y="582238"/>
                  <a:pt x="504623" y="597135"/>
                </a:cubicBezTo>
                <a:cubicBezTo>
                  <a:pt x="509268" y="622683"/>
                  <a:pt x="504027" y="651027"/>
                  <a:pt x="515640" y="674253"/>
                </a:cubicBezTo>
                <a:cubicBezTo>
                  <a:pt x="520833" y="684640"/>
                  <a:pt x="537235" y="683360"/>
                  <a:pt x="548690" y="685269"/>
                </a:cubicBezTo>
                <a:cubicBezTo>
                  <a:pt x="581492" y="690736"/>
                  <a:pt x="614791" y="692614"/>
                  <a:pt x="647842" y="696286"/>
                </a:cubicBezTo>
                <a:cubicBezTo>
                  <a:pt x="671479" y="767197"/>
                  <a:pt x="649113" y="692898"/>
                  <a:pt x="669876" y="817472"/>
                </a:cubicBezTo>
                <a:cubicBezTo>
                  <a:pt x="672365" y="832407"/>
                  <a:pt x="669397" y="851685"/>
                  <a:pt x="680893" y="861539"/>
                </a:cubicBezTo>
                <a:cubicBezTo>
                  <a:pt x="713981" y="889900"/>
                  <a:pt x="848720" y="892821"/>
                  <a:pt x="868179" y="894590"/>
                </a:cubicBezTo>
                <a:cubicBezTo>
                  <a:pt x="915448" y="1036396"/>
                  <a:pt x="870087" y="891203"/>
                  <a:pt x="901230" y="1015775"/>
                </a:cubicBezTo>
                <a:cubicBezTo>
                  <a:pt x="904047" y="1027041"/>
                  <a:pt x="904035" y="1040614"/>
                  <a:pt x="912247" y="1048826"/>
                </a:cubicBezTo>
                <a:cubicBezTo>
                  <a:pt x="920459" y="1057038"/>
                  <a:pt x="934281" y="1056171"/>
                  <a:pt x="945298" y="1059843"/>
                </a:cubicBezTo>
                <a:cubicBezTo>
                  <a:pt x="1008116" y="1143600"/>
                  <a:pt x="946509" y="1078877"/>
                  <a:pt x="1011399" y="1114927"/>
                </a:cubicBezTo>
                <a:cubicBezTo>
                  <a:pt x="1034548" y="1127788"/>
                  <a:pt x="1077500" y="1158995"/>
                  <a:pt x="1077500" y="1158995"/>
                </a:cubicBezTo>
                <a:cubicBezTo>
                  <a:pt x="1103206" y="1155323"/>
                  <a:pt x="1129155" y="1153071"/>
                  <a:pt x="1154618" y="1147978"/>
                </a:cubicBezTo>
                <a:cubicBezTo>
                  <a:pt x="1166005" y="1145700"/>
                  <a:pt x="1176056" y="1136961"/>
                  <a:pt x="1187669" y="1136961"/>
                </a:cubicBezTo>
                <a:cubicBezTo>
                  <a:pt x="1199282" y="1136961"/>
                  <a:pt x="1209702" y="1144306"/>
                  <a:pt x="1220719" y="1147978"/>
                </a:cubicBezTo>
                <a:lnTo>
                  <a:pt x="1264787" y="1214079"/>
                </a:lnTo>
                <a:cubicBezTo>
                  <a:pt x="1273897" y="1227744"/>
                  <a:pt x="1293477" y="1230346"/>
                  <a:pt x="1308854" y="1236113"/>
                </a:cubicBezTo>
                <a:cubicBezTo>
                  <a:pt x="1345249" y="1249761"/>
                  <a:pt x="1409066" y="1254148"/>
                  <a:pt x="1441057" y="1258147"/>
                </a:cubicBezTo>
                <a:cubicBezTo>
                  <a:pt x="1448401" y="1269164"/>
                  <a:pt x="1457169" y="1279354"/>
                  <a:pt x="1463090" y="1291197"/>
                </a:cubicBezTo>
                <a:cubicBezTo>
                  <a:pt x="1476395" y="1317808"/>
                  <a:pt x="1469830" y="1336250"/>
                  <a:pt x="1496141" y="1357298"/>
                </a:cubicBezTo>
                <a:cubicBezTo>
                  <a:pt x="1505209" y="1364552"/>
                  <a:pt x="1518175" y="1364643"/>
                  <a:pt x="1529192" y="1368315"/>
                </a:cubicBezTo>
                <a:cubicBezTo>
                  <a:pt x="1540209" y="1375660"/>
                  <a:pt x="1552880" y="1380986"/>
                  <a:pt x="1562242" y="1390349"/>
                </a:cubicBezTo>
                <a:cubicBezTo>
                  <a:pt x="1571605" y="1399712"/>
                  <a:pt x="1584276" y="1423400"/>
                  <a:pt x="1573259" y="1434416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5"/>
          <p:cNvSpPr/>
          <p:nvPr/>
        </p:nvSpPr>
        <p:spPr>
          <a:xfrm>
            <a:off x="7584701" y="3216925"/>
            <a:ext cx="1580341" cy="1046603"/>
          </a:xfrm>
          <a:custGeom>
            <a:avLst/>
            <a:gdLst>
              <a:gd name="connsiteX0" fmla="*/ 1559299 w 1580341"/>
              <a:gd name="connsiteY0" fmla="*/ 1035586 h 1046603"/>
              <a:gd name="connsiteX1" fmla="*/ 1570316 w 1580341"/>
              <a:gd name="connsiteY1" fmla="*/ 165253 h 1046603"/>
              <a:gd name="connsiteX2" fmla="*/ 1570316 w 1580341"/>
              <a:gd name="connsiteY2" fmla="*/ 165253 h 1046603"/>
              <a:gd name="connsiteX3" fmla="*/ 1493198 w 1580341"/>
              <a:gd name="connsiteY3" fmla="*/ 110169 h 1046603"/>
              <a:gd name="connsiteX4" fmla="*/ 1460147 w 1580341"/>
              <a:gd name="connsiteY4" fmla="*/ 132203 h 1046603"/>
              <a:gd name="connsiteX5" fmla="*/ 1394046 w 1580341"/>
              <a:gd name="connsiteY5" fmla="*/ 176270 h 1046603"/>
              <a:gd name="connsiteX6" fmla="*/ 1327945 w 1580341"/>
              <a:gd name="connsiteY6" fmla="*/ 132203 h 1046603"/>
              <a:gd name="connsiteX7" fmla="*/ 1261844 w 1580341"/>
              <a:gd name="connsiteY7" fmla="*/ 77118 h 1046603"/>
              <a:gd name="connsiteX8" fmla="*/ 1173709 w 1580341"/>
              <a:gd name="connsiteY8" fmla="*/ 88135 h 1046603"/>
              <a:gd name="connsiteX9" fmla="*/ 1162692 w 1580341"/>
              <a:gd name="connsiteY9" fmla="*/ 121186 h 1046603"/>
              <a:gd name="connsiteX10" fmla="*/ 1140658 w 1580341"/>
              <a:gd name="connsiteY10" fmla="*/ 154236 h 1046603"/>
              <a:gd name="connsiteX11" fmla="*/ 1019472 w 1580341"/>
              <a:gd name="connsiteY11" fmla="*/ 143220 h 1046603"/>
              <a:gd name="connsiteX12" fmla="*/ 975405 w 1580341"/>
              <a:gd name="connsiteY12" fmla="*/ 77118 h 1046603"/>
              <a:gd name="connsiteX13" fmla="*/ 942354 w 1580341"/>
              <a:gd name="connsiteY13" fmla="*/ 55085 h 1046603"/>
              <a:gd name="connsiteX14" fmla="*/ 843203 w 1580341"/>
              <a:gd name="connsiteY14" fmla="*/ 66102 h 1046603"/>
              <a:gd name="connsiteX15" fmla="*/ 832186 w 1580341"/>
              <a:gd name="connsiteY15" fmla="*/ 99152 h 1046603"/>
              <a:gd name="connsiteX16" fmla="*/ 777101 w 1580341"/>
              <a:gd name="connsiteY16" fmla="*/ 143220 h 1046603"/>
              <a:gd name="connsiteX17" fmla="*/ 688966 w 1580341"/>
              <a:gd name="connsiteY17" fmla="*/ 132203 h 1046603"/>
              <a:gd name="connsiteX18" fmla="*/ 666933 w 1580341"/>
              <a:gd name="connsiteY18" fmla="*/ 66102 h 1046603"/>
              <a:gd name="connsiteX19" fmla="*/ 611848 w 1580341"/>
              <a:gd name="connsiteY19" fmla="*/ 11017 h 1046603"/>
              <a:gd name="connsiteX20" fmla="*/ 578798 w 1580341"/>
              <a:gd name="connsiteY20" fmla="*/ 0 h 1046603"/>
              <a:gd name="connsiteX21" fmla="*/ 490663 w 1580341"/>
              <a:gd name="connsiteY21" fmla="*/ 11017 h 1046603"/>
              <a:gd name="connsiteX22" fmla="*/ 457612 w 1580341"/>
              <a:gd name="connsiteY22" fmla="*/ 77118 h 1046603"/>
              <a:gd name="connsiteX23" fmla="*/ 402528 w 1580341"/>
              <a:gd name="connsiteY23" fmla="*/ 121186 h 1046603"/>
              <a:gd name="connsiteX24" fmla="*/ 314393 w 1580341"/>
              <a:gd name="connsiteY24" fmla="*/ 88135 h 1046603"/>
              <a:gd name="connsiteX25" fmla="*/ 303376 w 1580341"/>
              <a:gd name="connsiteY25" fmla="*/ 55085 h 1046603"/>
              <a:gd name="connsiteX26" fmla="*/ 270326 w 1580341"/>
              <a:gd name="connsiteY26" fmla="*/ 44068 h 1046603"/>
              <a:gd name="connsiteX27" fmla="*/ 237275 w 1580341"/>
              <a:gd name="connsiteY27" fmla="*/ 22034 h 1046603"/>
              <a:gd name="connsiteX28" fmla="*/ 182191 w 1580341"/>
              <a:gd name="connsiteY28" fmla="*/ 33051 h 1046603"/>
              <a:gd name="connsiteX29" fmla="*/ 138123 w 1580341"/>
              <a:gd name="connsiteY29" fmla="*/ 99152 h 1046603"/>
              <a:gd name="connsiteX30" fmla="*/ 149140 w 1580341"/>
              <a:gd name="connsiteY30" fmla="*/ 231355 h 1046603"/>
              <a:gd name="connsiteX31" fmla="*/ 171174 w 1580341"/>
              <a:gd name="connsiteY31" fmla="*/ 264405 h 1046603"/>
              <a:gd name="connsiteX32" fmla="*/ 182191 w 1580341"/>
              <a:gd name="connsiteY32" fmla="*/ 297456 h 1046603"/>
              <a:gd name="connsiteX33" fmla="*/ 171174 w 1580341"/>
              <a:gd name="connsiteY33" fmla="*/ 352540 h 1046603"/>
              <a:gd name="connsiteX34" fmla="*/ 138123 w 1580341"/>
              <a:gd name="connsiteY34" fmla="*/ 363557 h 1046603"/>
              <a:gd name="connsiteX35" fmla="*/ 127106 w 1580341"/>
              <a:gd name="connsiteY35" fmla="*/ 396608 h 1046603"/>
              <a:gd name="connsiteX36" fmla="*/ 105072 w 1580341"/>
              <a:gd name="connsiteY36" fmla="*/ 429658 h 1046603"/>
              <a:gd name="connsiteX37" fmla="*/ 138123 w 1580341"/>
              <a:gd name="connsiteY37" fmla="*/ 440675 h 1046603"/>
              <a:gd name="connsiteX38" fmla="*/ 149140 w 1580341"/>
              <a:gd name="connsiteY38" fmla="*/ 506776 h 1046603"/>
              <a:gd name="connsiteX39" fmla="*/ 116089 w 1580341"/>
              <a:gd name="connsiteY39" fmla="*/ 517793 h 1046603"/>
              <a:gd name="connsiteX40" fmla="*/ 38971 w 1580341"/>
              <a:gd name="connsiteY40" fmla="*/ 539827 h 1046603"/>
              <a:gd name="connsiteX41" fmla="*/ 5921 w 1580341"/>
              <a:gd name="connsiteY41" fmla="*/ 561861 h 1046603"/>
              <a:gd name="connsiteX42" fmla="*/ 61005 w 1580341"/>
              <a:gd name="connsiteY42" fmla="*/ 583894 h 1046603"/>
              <a:gd name="connsiteX43" fmla="*/ 116089 w 1580341"/>
              <a:gd name="connsiteY43" fmla="*/ 594911 h 1046603"/>
              <a:gd name="connsiteX44" fmla="*/ 182191 w 1580341"/>
              <a:gd name="connsiteY44" fmla="*/ 616945 h 1046603"/>
              <a:gd name="connsiteX45" fmla="*/ 215241 w 1580341"/>
              <a:gd name="connsiteY45" fmla="*/ 627962 h 1046603"/>
              <a:gd name="connsiteX46" fmla="*/ 259309 w 1580341"/>
              <a:gd name="connsiteY46" fmla="*/ 638979 h 1046603"/>
              <a:gd name="connsiteX47" fmla="*/ 248292 w 1580341"/>
              <a:gd name="connsiteY47" fmla="*/ 727114 h 1046603"/>
              <a:gd name="connsiteX48" fmla="*/ 226258 w 1580341"/>
              <a:gd name="connsiteY48" fmla="*/ 793215 h 1046603"/>
              <a:gd name="connsiteX49" fmla="*/ 237275 w 1580341"/>
              <a:gd name="connsiteY49" fmla="*/ 826265 h 1046603"/>
              <a:gd name="connsiteX50" fmla="*/ 347444 w 1580341"/>
              <a:gd name="connsiteY50" fmla="*/ 826265 h 1046603"/>
              <a:gd name="connsiteX51" fmla="*/ 457612 w 1580341"/>
              <a:gd name="connsiteY51" fmla="*/ 782198 h 1046603"/>
              <a:gd name="connsiteX52" fmla="*/ 479646 w 1580341"/>
              <a:gd name="connsiteY52" fmla="*/ 749147 h 1046603"/>
              <a:gd name="connsiteX53" fmla="*/ 556764 w 1580341"/>
              <a:gd name="connsiteY53" fmla="*/ 793215 h 1046603"/>
              <a:gd name="connsiteX54" fmla="*/ 578798 w 1580341"/>
              <a:gd name="connsiteY54" fmla="*/ 826265 h 1046603"/>
              <a:gd name="connsiteX55" fmla="*/ 589815 w 1580341"/>
              <a:gd name="connsiteY55" fmla="*/ 859316 h 1046603"/>
              <a:gd name="connsiteX56" fmla="*/ 688966 w 1580341"/>
              <a:gd name="connsiteY56" fmla="*/ 870333 h 1046603"/>
              <a:gd name="connsiteX57" fmla="*/ 788118 w 1580341"/>
              <a:gd name="connsiteY57" fmla="*/ 815248 h 1046603"/>
              <a:gd name="connsiteX58" fmla="*/ 821169 w 1580341"/>
              <a:gd name="connsiteY58" fmla="*/ 804232 h 1046603"/>
              <a:gd name="connsiteX59" fmla="*/ 832186 w 1580341"/>
              <a:gd name="connsiteY59" fmla="*/ 837282 h 1046603"/>
              <a:gd name="connsiteX60" fmla="*/ 898287 w 1580341"/>
              <a:gd name="connsiteY60" fmla="*/ 870333 h 1046603"/>
              <a:gd name="connsiteX61" fmla="*/ 997439 w 1580341"/>
              <a:gd name="connsiteY61" fmla="*/ 881350 h 1046603"/>
              <a:gd name="connsiteX62" fmla="*/ 1063540 w 1580341"/>
              <a:gd name="connsiteY62" fmla="*/ 837282 h 1046603"/>
              <a:gd name="connsiteX63" fmla="*/ 1140658 w 1580341"/>
              <a:gd name="connsiteY63" fmla="*/ 848299 h 1046603"/>
              <a:gd name="connsiteX64" fmla="*/ 1173709 w 1580341"/>
              <a:gd name="connsiteY64" fmla="*/ 914400 h 1046603"/>
              <a:gd name="connsiteX65" fmla="*/ 1228793 w 1580341"/>
              <a:gd name="connsiteY65" fmla="*/ 958468 h 1046603"/>
              <a:gd name="connsiteX66" fmla="*/ 1316928 w 1580341"/>
              <a:gd name="connsiteY66" fmla="*/ 947451 h 1046603"/>
              <a:gd name="connsiteX67" fmla="*/ 1360995 w 1580341"/>
              <a:gd name="connsiteY67" fmla="*/ 1002535 h 1046603"/>
              <a:gd name="connsiteX68" fmla="*/ 1394046 w 1580341"/>
              <a:gd name="connsiteY68" fmla="*/ 1013552 h 1046603"/>
              <a:gd name="connsiteX69" fmla="*/ 1460147 w 1580341"/>
              <a:gd name="connsiteY69" fmla="*/ 1046603 h 1046603"/>
              <a:gd name="connsiteX70" fmla="*/ 1515232 w 1580341"/>
              <a:gd name="connsiteY70" fmla="*/ 1035586 h 1046603"/>
              <a:gd name="connsiteX71" fmla="*/ 1559299 w 1580341"/>
              <a:gd name="connsiteY71" fmla="*/ 1035586 h 104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580341" h="1046603">
                <a:moveTo>
                  <a:pt x="1559299" y="1035586"/>
                </a:moveTo>
                <a:lnTo>
                  <a:pt x="1570316" y="165253"/>
                </a:lnTo>
                <a:lnTo>
                  <a:pt x="1570316" y="165253"/>
                </a:lnTo>
                <a:cubicBezTo>
                  <a:pt x="1544610" y="146892"/>
                  <a:pt x="1523456" y="119246"/>
                  <a:pt x="1493198" y="110169"/>
                </a:cubicBezTo>
                <a:cubicBezTo>
                  <a:pt x="1480516" y="106364"/>
                  <a:pt x="1470319" y="123726"/>
                  <a:pt x="1460147" y="132203"/>
                </a:cubicBezTo>
                <a:cubicBezTo>
                  <a:pt x="1405131" y="178049"/>
                  <a:pt x="1452129" y="156909"/>
                  <a:pt x="1394046" y="176270"/>
                </a:cubicBezTo>
                <a:cubicBezTo>
                  <a:pt x="1372012" y="161581"/>
                  <a:pt x="1346670" y="150928"/>
                  <a:pt x="1327945" y="132203"/>
                </a:cubicBezTo>
                <a:cubicBezTo>
                  <a:pt x="1285532" y="89790"/>
                  <a:pt x="1307858" y="107795"/>
                  <a:pt x="1261844" y="77118"/>
                </a:cubicBezTo>
                <a:cubicBezTo>
                  <a:pt x="1232466" y="80790"/>
                  <a:pt x="1200764" y="76110"/>
                  <a:pt x="1173709" y="88135"/>
                </a:cubicBezTo>
                <a:cubicBezTo>
                  <a:pt x="1163097" y="92852"/>
                  <a:pt x="1167886" y="110799"/>
                  <a:pt x="1162692" y="121186"/>
                </a:cubicBezTo>
                <a:cubicBezTo>
                  <a:pt x="1156771" y="133029"/>
                  <a:pt x="1148003" y="143219"/>
                  <a:pt x="1140658" y="154236"/>
                </a:cubicBezTo>
                <a:cubicBezTo>
                  <a:pt x="1100263" y="150564"/>
                  <a:pt x="1058473" y="154363"/>
                  <a:pt x="1019472" y="143220"/>
                </a:cubicBezTo>
                <a:cubicBezTo>
                  <a:pt x="969955" y="129073"/>
                  <a:pt x="997502" y="104739"/>
                  <a:pt x="975405" y="77118"/>
                </a:cubicBezTo>
                <a:cubicBezTo>
                  <a:pt x="967134" y="66779"/>
                  <a:pt x="953371" y="62429"/>
                  <a:pt x="942354" y="55085"/>
                </a:cubicBezTo>
                <a:cubicBezTo>
                  <a:pt x="909304" y="58757"/>
                  <a:pt x="874078" y="53752"/>
                  <a:pt x="843203" y="66102"/>
                </a:cubicBezTo>
                <a:cubicBezTo>
                  <a:pt x="832421" y="70415"/>
                  <a:pt x="837379" y="88765"/>
                  <a:pt x="832186" y="99152"/>
                </a:cubicBezTo>
                <a:cubicBezTo>
                  <a:pt x="812253" y="139018"/>
                  <a:pt x="815221" y="130513"/>
                  <a:pt x="777101" y="143220"/>
                </a:cubicBezTo>
                <a:cubicBezTo>
                  <a:pt x="747723" y="139548"/>
                  <a:pt x="713221" y="149182"/>
                  <a:pt x="688966" y="132203"/>
                </a:cubicBezTo>
                <a:cubicBezTo>
                  <a:pt x="669939" y="118884"/>
                  <a:pt x="674277" y="88136"/>
                  <a:pt x="666933" y="66102"/>
                </a:cubicBezTo>
                <a:cubicBezTo>
                  <a:pt x="658120" y="39661"/>
                  <a:pt x="635351" y="22769"/>
                  <a:pt x="611848" y="11017"/>
                </a:cubicBezTo>
                <a:cubicBezTo>
                  <a:pt x="601461" y="5824"/>
                  <a:pt x="589815" y="3672"/>
                  <a:pt x="578798" y="0"/>
                </a:cubicBezTo>
                <a:cubicBezTo>
                  <a:pt x="549420" y="3672"/>
                  <a:pt x="518152" y="21"/>
                  <a:pt x="490663" y="11017"/>
                </a:cubicBezTo>
                <a:cubicBezTo>
                  <a:pt x="470931" y="18910"/>
                  <a:pt x="465148" y="62045"/>
                  <a:pt x="457612" y="77118"/>
                </a:cubicBezTo>
                <a:cubicBezTo>
                  <a:pt x="437679" y="116985"/>
                  <a:pt x="440649" y="108479"/>
                  <a:pt x="402528" y="121186"/>
                </a:cubicBezTo>
                <a:cubicBezTo>
                  <a:pt x="372667" y="115214"/>
                  <a:pt x="336007" y="115152"/>
                  <a:pt x="314393" y="88135"/>
                </a:cubicBezTo>
                <a:cubicBezTo>
                  <a:pt x="307139" y="79067"/>
                  <a:pt x="311587" y="63296"/>
                  <a:pt x="303376" y="55085"/>
                </a:cubicBezTo>
                <a:cubicBezTo>
                  <a:pt x="295165" y="46874"/>
                  <a:pt x="280713" y="49261"/>
                  <a:pt x="270326" y="44068"/>
                </a:cubicBezTo>
                <a:cubicBezTo>
                  <a:pt x="258483" y="38146"/>
                  <a:pt x="248292" y="29379"/>
                  <a:pt x="237275" y="22034"/>
                </a:cubicBezTo>
                <a:cubicBezTo>
                  <a:pt x="218914" y="25706"/>
                  <a:pt x="196972" y="21555"/>
                  <a:pt x="182191" y="33051"/>
                </a:cubicBezTo>
                <a:cubicBezTo>
                  <a:pt x="161288" y="49309"/>
                  <a:pt x="138123" y="99152"/>
                  <a:pt x="138123" y="99152"/>
                </a:cubicBezTo>
                <a:cubicBezTo>
                  <a:pt x="141795" y="143220"/>
                  <a:pt x="140468" y="187993"/>
                  <a:pt x="149140" y="231355"/>
                </a:cubicBezTo>
                <a:cubicBezTo>
                  <a:pt x="151737" y="244338"/>
                  <a:pt x="165253" y="252562"/>
                  <a:pt x="171174" y="264405"/>
                </a:cubicBezTo>
                <a:cubicBezTo>
                  <a:pt x="176368" y="274792"/>
                  <a:pt x="178519" y="286439"/>
                  <a:pt x="182191" y="297456"/>
                </a:cubicBezTo>
                <a:cubicBezTo>
                  <a:pt x="178519" y="315817"/>
                  <a:pt x="181561" y="336960"/>
                  <a:pt x="171174" y="352540"/>
                </a:cubicBezTo>
                <a:cubicBezTo>
                  <a:pt x="164732" y="362203"/>
                  <a:pt x="146335" y="355345"/>
                  <a:pt x="138123" y="363557"/>
                </a:cubicBezTo>
                <a:cubicBezTo>
                  <a:pt x="129911" y="371769"/>
                  <a:pt x="132300" y="386221"/>
                  <a:pt x="127106" y="396608"/>
                </a:cubicBezTo>
                <a:cubicBezTo>
                  <a:pt x="121185" y="408451"/>
                  <a:pt x="112417" y="418641"/>
                  <a:pt x="105072" y="429658"/>
                </a:cubicBezTo>
                <a:cubicBezTo>
                  <a:pt x="116089" y="433330"/>
                  <a:pt x="129055" y="433420"/>
                  <a:pt x="138123" y="440675"/>
                </a:cubicBezTo>
                <a:cubicBezTo>
                  <a:pt x="158411" y="456905"/>
                  <a:pt x="171525" y="484391"/>
                  <a:pt x="149140" y="506776"/>
                </a:cubicBezTo>
                <a:cubicBezTo>
                  <a:pt x="140928" y="514987"/>
                  <a:pt x="127255" y="514603"/>
                  <a:pt x="116089" y="517793"/>
                </a:cubicBezTo>
                <a:cubicBezTo>
                  <a:pt x="19255" y="545460"/>
                  <a:pt x="118216" y="513412"/>
                  <a:pt x="38971" y="539827"/>
                </a:cubicBezTo>
                <a:cubicBezTo>
                  <a:pt x="27954" y="547172"/>
                  <a:pt x="0" y="550018"/>
                  <a:pt x="5921" y="561861"/>
                </a:cubicBezTo>
                <a:cubicBezTo>
                  <a:pt x="14765" y="579549"/>
                  <a:pt x="42063" y="578212"/>
                  <a:pt x="61005" y="583894"/>
                </a:cubicBezTo>
                <a:cubicBezTo>
                  <a:pt x="78940" y="589275"/>
                  <a:pt x="98024" y="589984"/>
                  <a:pt x="116089" y="594911"/>
                </a:cubicBezTo>
                <a:cubicBezTo>
                  <a:pt x="138496" y="601022"/>
                  <a:pt x="160157" y="609600"/>
                  <a:pt x="182191" y="616945"/>
                </a:cubicBezTo>
                <a:cubicBezTo>
                  <a:pt x="193208" y="620617"/>
                  <a:pt x="203975" y="625146"/>
                  <a:pt x="215241" y="627962"/>
                </a:cubicBezTo>
                <a:lnTo>
                  <a:pt x="259309" y="638979"/>
                </a:lnTo>
                <a:cubicBezTo>
                  <a:pt x="277253" y="692808"/>
                  <a:pt x="273493" y="657811"/>
                  <a:pt x="248292" y="727114"/>
                </a:cubicBezTo>
                <a:cubicBezTo>
                  <a:pt x="240355" y="748941"/>
                  <a:pt x="226258" y="793215"/>
                  <a:pt x="226258" y="793215"/>
                </a:cubicBezTo>
                <a:cubicBezTo>
                  <a:pt x="229930" y="804232"/>
                  <a:pt x="229064" y="818054"/>
                  <a:pt x="237275" y="826265"/>
                </a:cubicBezTo>
                <a:cubicBezTo>
                  <a:pt x="261311" y="850301"/>
                  <a:pt x="334071" y="828175"/>
                  <a:pt x="347444" y="826265"/>
                </a:cubicBezTo>
                <a:cubicBezTo>
                  <a:pt x="429125" y="799039"/>
                  <a:pt x="392772" y="814619"/>
                  <a:pt x="457612" y="782198"/>
                </a:cubicBezTo>
                <a:cubicBezTo>
                  <a:pt x="464957" y="771181"/>
                  <a:pt x="466801" y="752358"/>
                  <a:pt x="479646" y="749147"/>
                </a:cubicBezTo>
                <a:cubicBezTo>
                  <a:pt x="558297" y="729484"/>
                  <a:pt x="538114" y="755915"/>
                  <a:pt x="556764" y="793215"/>
                </a:cubicBezTo>
                <a:cubicBezTo>
                  <a:pt x="562685" y="805058"/>
                  <a:pt x="571453" y="815248"/>
                  <a:pt x="578798" y="826265"/>
                </a:cubicBezTo>
                <a:cubicBezTo>
                  <a:pt x="582470" y="837282"/>
                  <a:pt x="582561" y="850248"/>
                  <a:pt x="589815" y="859316"/>
                </a:cubicBezTo>
                <a:cubicBezTo>
                  <a:pt x="620189" y="897285"/>
                  <a:pt x="645674" y="877548"/>
                  <a:pt x="688966" y="870333"/>
                </a:cubicBezTo>
                <a:cubicBezTo>
                  <a:pt x="738439" y="820860"/>
                  <a:pt x="707238" y="842208"/>
                  <a:pt x="788118" y="815248"/>
                </a:cubicBezTo>
                <a:lnTo>
                  <a:pt x="821169" y="804232"/>
                </a:lnTo>
                <a:cubicBezTo>
                  <a:pt x="824841" y="815249"/>
                  <a:pt x="824932" y="828214"/>
                  <a:pt x="832186" y="837282"/>
                </a:cubicBezTo>
                <a:cubicBezTo>
                  <a:pt x="847719" y="856698"/>
                  <a:pt x="876514" y="863075"/>
                  <a:pt x="898287" y="870333"/>
                </a:cubicBezTo>
                <a:cubicBezTo>
                  <a:pt x="939095" y="897539"/>
                  <a:pt x="936546" y="906723"/>
                  <a:pt x="997439" y="881350"/>
                </a:cubicBezTo>
                <a:cubicBezTo>
                  <a:pt x="1021883" y="871165"/>
                  <a:pt x="1063540" y="837282"/>
                  <a:pt x="1063540" y="837282"/>
                </a:cubicBezTo>
                <a:cubicBezTo>
                  <a:pt x="1089246" y="840954"/>
                  <a:pt x="1116929" y="837753"/>
                  <a:pt x="1140658" y="848299"/>
                </a:cubicBezTo>
                <a:cubicBezTo>
                  <a:pt x="1160954" y="857320"/>
                  <a:pt x="1165678" y="898338"/>
                  <a:pt x="1173709" y="914400"/>
                </a:cubicBezTo>
                <a:cubicBezTo>
                  <a:pt x="1193642" y="954267"/>
                  <a:pt x="1190672" y="945761"/>
                  <a:pt x="1228793" y="958468"/>
                </a:cubicBezTo>
                <a:cubicBezTo>
                  <a:pt x="1258171" y="954796"/>
                  <a:pt x="1287443" y="944770"/>
                  <a:pt x="1316928" y="947451"/>
                </a:cubicBezTo>
                <a:cubicBezTo>
                  <a:pt x="1370729" y="952342"/>
                  <a:pt x="1336068" y="977608"/>
                  <a:pt x="1360995" y="1002535"/>
                </a:cubicBezTo>
                <a:cubicBezTo>
                  <a:pt x="1369207" y="1010747"/>
                  <a:pt x="1383029" y="1009880"/>
                  <a:pt x="1394046" y="1013552"/>
                </a:cubicBezTo>
                <a:cubicBezTo>
                  <a:pt x="1410755" y="1024692"/>
                  <a:pt x="1437342" y="1046603"/>
                  <a:pt x="1460147" y="1046603"/>
                </a:cubicBezTo>
                <a:cubicBezTo>
                  <a:pt x="1478872" y="1046603"/>
                  <a:pt x="1497167" y="1040513"/>
                  <a:pt x="1515232" y="1035586"/>
                </a:cubicBezTo>
                <a:cubicBezTo>
                  <a:pt x="1580341" y="1017829"/>
                  <a:pt x="1566234" y="1028651"/>
                  <a:pt x="1559299" y="1035586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8086381" y="1817783"/>
            <a:ext cx="1076463" cy="674613"/>
          </a:xfrm>
          <a:custGeom>
            <a:avLst/>
            <a:gdLst>
              <a:gd name="connsiteX0" fmla="*/ 1046602 w 1076463"/>
              <a:gd name="connsiteY0" fmla="*/ 616945 h 674613"/>
              <a:gd name="connsiteX1" fmla="*/ 1068636 w 1076463"/>
              <a:gd name="connsiteY1" fmla="*/ 121186 h 674613"/>
              <a:gd name="connsiteX2" fmla="*/ 1068636 w 1076463"/>
              <a:gd name="connsiteY2" fmla="*/ 121186 h 674613"/>
              <a:gd name="connsiteX3" fmla="*/ 958467 w 1076463"/>
              <a:gd name="connsiteY3" fmla="*/ 33051 h 674613"/>
              <a:gd name="connsiteX4" fmla="*/ 881349 w 1076463"/>
              <a:gd name="connsiteY4" fmla="*/ 11017 h 674613"/>
              <a:gd name="connsiteX5" fmla="*/ 848299 w 1076463"/>
              <a:gd name="connsiteY5" fmla="*/ 0 h 674613"/>
              <a:gd name="connsiteX6" fmla="*/ 572877 w 1076463"/>
              <a:gd name="connsiteY6" fmla="*/ 11017 h 674613"/>
              <a:gd name="connsiteX7" fmla="*/ 539826 w 1076463"/>
              <a:gd name="connsiteY7" fmla="*/ 33051 h 674613"/>
              <a:gd name="connsiteX8" fmla="*/ 528809 w 1076463"/>
              <a:gd name="connsiteY8" fmla="*/ 66101 h 674613"/>
              <a:gd name="connsiteX9" fmla="*/ 506776 w 1076463"/>
              <a:gd name="connsiteY9" fmla="*/ 99152 h 674613"/>
              <a:gd name="connsiteX10" fmla="*/ 473725 w 1076463"/>
              <a:gd name="connsiteY10" fmla="*/ 165253 h 674613"/>
              <a:gd name="connsiteX11" fmla="*/ 407624 w 1076463"/>
              <a:gd name="connsiteY11" fmla="*/ 209321 h 674613"/>
              <a:gd name="connsiteX12" fmla="*/ 264405 w 1076463"/>
              <a:gd name="connsiteY12" fmla="*/ 198304 h 674613"/>
              <a:gd name="connsiteX13" fmla="*/ 231354 w 1076463"/>
              <a:gd name="connsiteY13" fmla="*/ 187287 h 674613"/>
              <a:gd name="connsiteX14" fmla="*/ 198303 w 1076463"/>
              <a:gd name="connsiteY14" fmla="*/ 154236 h 674613"/>
              <a:gd name="connsiteX15" fmla="*/ 132202 w 1076463"/>
              <a:gd name="connsiteY15" fmla="*/ 121186 h 674613"/>
              <a:gd name="connsiteX16" fmla="*/ 44067 w 1076463"/>
              <a:gd name="connsiteY16" fmla="*/ 132203 h 674613"/>
              <a:gd name="connsiteX17" fmla="*/ 22033 w 1076463"/>
              <a:gd name="connsiteY17" fmla="*/ 165253 h 674613"/>
              <a:gd name="connsiteX18" fmla="*/ 0 w 1076463"/>
              <a:gd name="connsiteY18" fmla="*/ 231354 h 674613"/>
              <a:gd name="connsiteX19" fmla="*/ 11017 w 1076463"/>
              <a:gd name="connsiteY19" fmla="*/ 363557 h 674613"/>
              <a:gd name="connsiteX20" fmla="*/ 33050 w 1076463"/>
              <a:gd name="connsiteY20" fmla="*/ 396607 h 674613"/>
              <a:gd name="connsiteX21" fmla="*/ 55084 w 1076463"/>
              <a:gd name="connsiteY21" fmla="*/ 462709 h 674613"/>
              <a:gd name="connsiteX22" fmla="*/ 99152 w 1076463"/>
              <a:gd name="connsiteY22" fmla="*/ 484742 h 674613"/>
              <a:gd name="connsiteX23" fmla="*/ 165253 w 1076463"/>
              <a:gd name="connsiteY23" fmla="*/ 506776 h 674613"/>
              <a:gd name="connsiteX24" fmla="*/ 308472 w 1076463"/>
              <a:gd name="connsiteY24" fmla="*/ 506776 h 674613"/>
              <a:gd name="connsiteX25" fmla="*/ 341523 w 1076463"/>
              <a:gd name="connsiteY25" fmla="*/ 594911 h 674613"/>
              <a:gd name="connsiteX26" fmla="*/ 374573 w 1076463"/>
              <a:gd name="connsiteY26" fmla="*/ 605928 h 674613"/>
              <a:gd name="connsiteX27" fmla="*/ 484742 w 1076463"/>
              <a:gd name="connsiteY27" fmla="*/ 616945 h 674613"/>
              <a:gd name="connsiteX28" fmla="*/ 605927 w 1076463"/>
              <a:gd name="connsiteY28" fmla="*/ 649995 h 674613"/>
              <a:gd name="connsiteX29" fmla="*/ 638978 w 1076463"/>
              <a:gd name="connsiteY29" fmla="*/ 638978 h 674613"/>
              <a:gd name="connsiteX30" fmla="*/ 793214 w 1076463"/>
              <a:gd name="connsiteY30" fmla="*/ 649995 h 674613"/>
              <a:gd name="connsiteX31" fmla="*/ 826265 w 1076463"/>
              <a:gd name="connsiteY31" fmla="*/ 672029 h 674613"/>
              <a:gd name="connsiteX32" fmla="*/ 903383 w 1076463"/>
              <a:gd name="connsiteY32" fmla="*/ 661012 h 674613"/>
              <a:gd name="connsiteX33" fmla="*/ 969484 w 1076463"/>
              <a:gd name="connsiteY33" fmla="*/ 649995 h 674613"/>
              <a:gd name="connsiteX34" fmla="*/ 1046602 w 1076463"/>
              <a:gd name="connsiteY34" fmla="*/ 616945 h 67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76463" h="674613">
                <a:moveTo>
                  <a:pt x="1046602" y="616945"/>
                </a:moveTo>
                <a:lnTo>
                  <a:pt x="1068636" y="121186"/>
                </a:lnTo>
                <a:lnTo>
                  <a:pt x="1068636" y="121186"/>
                </a:lnTo>
                <a:cubicBezTo>
                  <a:pt x="1054507" y="109075"/>
                  <a:pt x="991124" y="49379"/>
                  <a:pt x="958467" y="33051"/>
                </a:cubicBezTo>
                <a:cubicBezTo>
                  <a:pt x="940854" y="24245"/>
                  <a:pt x="897825" y="15725"/>
                  <a:pt x="881349" y="11017"/>
                </a:cubicBezTo>
                <a:cubicBezTo>
                  <a:pt x="870183" y="7827"/>
                  <a:pt x="859316" y="3672"/>
                  <a:pt x="848299" y="0"/>
                </a:cubicBezTo>
                <a:cubicBezTo>
                  <a:pt x="756492" y="3672"/>
                  <a:pt x="664235" y="1229"/>
                  <a:pt x="572877" y="11017"/>
                </a:cubicBezTo>
                <a:cubicBezTo>
                  <a:pt x="559712" y="12428"/>
                  <a:pt x="548098" y="22712"/>
                  <a:pt x="539826" y="33051"/>
                </a:cubicBezTo>
                <a:cubicBezTo>
                  <a:pt x="532572" y="42119"/>
                  <a:pt x="534002" y="55714"/>
                  <a:pt x="528809" y="66101"/>
                </a:cubicBezTo>
                <a:cubicBezTo>
                  <a:pt x="522888" y="77944"/>
                  <a:pt x="512697" y="87309"/>
                  <a:pt x="506776" y="99152"/>
                </a:cubicBezTo>
                <a:cubicBezTo>
                  <a:pt x="491932" y="128840"/>
                  <a:pt x="501790" y="140696"/>
                  <a:pt x="473725" y="165253"/>
                </a:cubicBezTo>
                <a:cubicBezTo>
                  <a:pt x="453796" y="182691"/>
                  <a:pt x="407624" y="209321"/>
                  <a:pt x="407624" y="209321"/>
                </a:cubicBezTo>
                <a:cubicBezTo>
                  <a:pt x="359884" y="205649"/>
                  <a:pt x="311916" y="204243"/>
                  <a:pt x="264405" y="198304"/>
                </a:cubicBezTo>
                <a:cubicBezTo>
                  <a:pt x="252882" y="196864"/>
                  <a:pt x="241017" y="193729"/>
                  <a:pt x="231354" y="187287"/>
                </a:cubicBezTo>
                <a:cubicBezTo>
                  <a:pt x="218390" y="178645"/>
                  <a:pt x="210272" y="164210"/>
                  <a:pt x="198303" y="154236"/>
                </a:cubicBezTo>
                <a:cubicBezTo>
                  <a:pt x="169829" y="130507"/>
                  <a:pt x="165326" y="132227"/>
                  <a:pt x="132202" y="121186"/>
                </a:cubicBezTo>
                <a:cubicBezTo>
                  <a:pt x="102824" y="124858"/>
                  <a:pt x="71556" y="121207"/>
                  <a:pt x="44067" y="132203"/>
                </a:cubicBezTo>
                <a:cubicBezTo>
                  <a:pt x="31773" y="137120"/>
                  <a:pt x="27410" y="153154"/>
                  <a:pt x="22033" y="165253"/>
                </a:cubicBezTo>
                <a:cubicBezTo>
                  <a:pt x="12600" y="186477"/>
                  <a:pt x="0" y="231354"/>
                  <a:pt x="0" y="231354"/>
                </a:cubicBezTo>
                <a:cubicBezTo>
                  <a:pt x="3672" y="275422"/>
                  <a:pt x="2345" y="320195"/>
                  <a:pt x="11017" y="363557"/>
                </a:cubicBezTo>
                <a:cubicBezTo>
                  <a:pt x="13614" y="376540"/>
                  <a:pt x="27673" y="384508"/>
                  <a:pt x="33050" y="396607"/>
                </a:cubicBezTo>
                <a:cubicBezTo>
                  <a:pt x="42483" y="417831"/>
                  <a:pt x="47739" y="440675"/>
                  <a:pt x="55084" y="462709"/>
                </a:cubicBezTo>
                <a:cubicBezTo>
                  <a:pt x="60277" y="478289"/>
                  <a:pt x="83904" y="478643"/>
                  <a:pt x="99152" y="484742"/>
                </a:cubicBezTo>
                <a:cubicBezTo>
                  <a:pt x="120716" y="493368"/>
                  <a:pt x="165253" y="506776"/>
                  <a:pt x="165253" y="506776"/>
                </a:cubicBezTo>
                <a:cubicBezTo>
                  <a:pt x="200845" y="501691"/>
                  <a:pt x="271502" y="483669"/>
                  <a:pt x="308472" y="506776"/>
                </a:cubicBezTo>
                <a:cubicBezTo>
                  <a:pt x="345493" y="529915"/>
                  <a:pt x="318948" y="566692"/>
                  <a:pt x="341523" y="594911"/>
                </a:cubicBezTo>
                <a:cubicBezTo>
                  <a:pt x="348777" y="603979"/>
                  <a:pt x="363095" y="604162"/>
                  <a:pt x="374573" y="605928"/>
                </a:cubicBezTo>
                <a:cubicBezTo>
                  <a:pt x="411050" y="611540"/>
                  <a:pt x="448019" y="613273"/>
                  <a:pt x="484742" y="616945"/>
                </a:cubicBezTo>
                <a:cubicBezTo>
                  <a:pt x="560171" y="667231"/>
                  <a:pt x="529297" y="669153"/>
                  <a:pt x="605927" y="649995"/>
                </a:cubicBezTo>
                <a:cubicBezTo>
                  <a:pt x="617193" y="647178"/>
                  <a:pt x="627961" y="642650"/>
                  <a:pt x="638978" y="638978"/>
                </a:cubicBezTo>
                <a:cubicBezTo>
                  <a:pt x="690390" y="642650"/>
                  <a:pt x="742455" y="641037"/>
                  <a:pt x="793214" y="649995"/>
                </a:cubicBezTo>
                <a:cubicBezTo>
                  <a:pt x="806253" y="652296"/>
                  <a:pt x="813090" y="670711"/>
                  <a:pt x="826265" y="672029"/>
                </a:cubicBezTo>
                <a:cubicBezTo>
                  <a:pt x="852103" y="674613"/>
                  <a:pt x="877718" y="664961"/>
                  <a:pt x="903383" y="661012"/>
                </a:cubicBezTo>
                <a:cubicBezTo>
                  <a:pt x="925461" y="657615"/>
                  <a:pt x="947642" y="654675"/>
                  <a:pt x="969484" y="649995"/>
                </a:cubicBezTo>
                <a:cubicBezTo>
                  <a:pt x="1076463" y="627071"/>
                  <a:pt x="1025483" y="627962"/>
                  <a:pt x="1046602" y="616945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/>
        </p:nvSpPr>
        <p:spPr>
          <a:xfrm>
            <a:off x="4572000" y="-11017"/>
            <a:ext cx="2082735" cy="679584"/>
          </a:xfrm>
          <a:custGeom>
            <a:avLst/>
            <a:gdLst>
              <a:gd name="connsiteX0" fmla="*/ 297455 w 2082735"/>
              <a:gd name="connsiteY0" fmla="*/ 0 h 679584"/>
              <a:gd name="connsiteX1" fmla="*/ 2060154 w 2082735"/>
              <a:gd name="connsiteY1" fmla="*/ 11017 h 679584"/>
              <a:gd name="connsiteX2" fmla="*/ 2060154 w 2082735"/>
              <a:gd name="connsiteY2" fmla="*/ 11017 h 679584"/>
              <a:gd name="connsiteX3" fmla="*/ 2016087 w 2082735"/>
              <a:gd name="connsiteY3" fmla="*/ 198304 h 679584"/>
              <a:gd name="connsiteX4" fmla="*/ 1949986 w 2082735"/>
              <a:gd name="connsiteY4" fmla="*/ 209321 h 679584"/>
              <a:gd name="connsiteX5" fmla="*/ 1994053 w 2082735"/>
              <a:gd name="connsiteY5" fmla="*/ 253388 h 679584"/>
              <a:gd name="connsiteX6" fmla="*/ 2027104 w 2082735"/>
              <a:gd name="connsiteY6" fmla="*/ 275422 h 679584"/>
              <a:gd name="connsiteX7" fmla="*/ 2049137 w 2082735"/>
              <a:gd name="connsiteY7" fmla="*/ 352540 h 679584"/>
              <a:gd name="connsiteX8" fmla="*/ 2038120 w 2082735"/>
              <a:gd name="connsiteY8" fmla="*/ 396607 h 679584"/>
              <a:gd name="connsiteX9" fmla="*/ 1972019 w 2082735"/>
              <a:gd name="connsiteY9" fmla="*/ 418641 h 679584"/>
              <a:gd name="connsiteX10" fmla="*/ 1795749 w 2082735"/>
              <a:gd name="connsiteY10" fmla="*/ 440675 h 679584"/>
              <a:gd name="connsiteX11" fmla="*/ 1729648 w 2082735"/>
              <a:gd name="connsiteY11" fmla="*/ 550844 h 679584"/>
              <a:gd name="connsiteX12" fmla="*/ 1718631 w 2082735"/>
              <a:gd name="connsiteY12" fmla="*/ 583894 h 679584"/>
              <a:gd name="connsiteX13" fmla="*/ 1608463 w 2082735"/>
              <a:gd name="connsiteY13" fmla="*/ 638978 h 679584"/>
              <a:gd name="connsiteX14" fmla="*/ 1487277 w 2082735"/>
              <a:gd name="connsiteY14" fmla="*/ 627962 h 679584"/>
              <a:gd name="connsiteX15" fmla="*/ 1432193 w 2082735"/>
              <a:gd name="connsiteY15" fmla="*/ 572877 h 679584"/>
              <a:gd name="connsiteX16" fmla="*/ 1399142 w 2082735"/>
              <a:gd name="connsiteY16" fmla="*/ 561860 h 679584"/>
              <a:gd name="connsiteX17" fmla="*/ 1366092 w 2082735"/>
              <a:gd name="connsiteY17" fmla="*/ 583894 h 679584"/>
              <a:gd name="connsiteX18" fmla="*/ 1299990 w 2082735"/>
              <a:gd name="connsiteY18" fmla="*/ 605928 h 679584"/>
              <a:gd name="connsiteX19" fmla="*/ 1222872 w 2082735"/>
              <a:gd name="connsiteY19" fmla="*/ 627962 h 679584"/>
              <a:gd name="connsiteX20" fmla="*/ 1189822 w 2082735"/>
              <a:gd name="connsiteY20" fmla="*/ 649995 h 679584"/>
              <a:gd name="connsiteX21" fmla="*/ 1134737 w 2082735"/>
              <a:gd name="connsiteY21" fmla="*/ 638978 h 679584"/>
              <a:gd name="connsiteX22" fmla="*/ 1101687 w 2082735"/>
              <a:gd name="connsiteY22" fmla="*/ 572877 h 679584"/>
              <a:gd name="connsiteX23" fmla="*/ 991518 w 2082735"/>
              <a:gd name="connsiteY23" fmla="*/ 616945 h 679584"/>
              <a:gd name="connsiteX24" fmla="*/ 914400 w 2082735"/>
              <a:gd name="connsiteY24" fmla="*/ 638978 h 679584"/>
              <a:gd name="connsiteX25" fmla="*/ 837282 w 2082735"/>
              <a:gd name="connsiteY25" fmla="*/ 661012 h 679584"/>
              <a:gd name="connsiteX26" fmla="*/ 705080 w 2082735"/>
              <a:gd name="connsiteY26" fmla="*/ 616945 h 679584"/>
              <a:gd name="connsiteX27" fmla="*/ 694063 w 2082735"/>
              <a:gd name="connsiteY27" fmla="*/ 583894 h 679584"/>
              <a:gd name="connsiteX28" fmla="*/ 561860 w 2082735"/>
              <a:gd name="connsiteY28" fmla="*/ 649995 h 679584"/>
              <a:gd name="connsiteX29" fmla="*/ 528810 w 2082735"/>
              <a:gd name="connsiteY29" fmla="*/ 661012 h 679584"/>
              <a:gd name="connsiteX30" fmla="*/ 385590 w 2082735"/>
              <a:gd name="connsiteY30" fmla="*/ 649995 h 679584"/>
              <a:gd name="connsiteX31" fmla="*/ 352540 w 2082735"/>
              <a:gd name="connsiteY31" fmla="*/ 638978 h 679584"/>
              <a:gd name="connsiteX32" fmla="*/ 330506 w 2082735"/>
              <a:gd name="connsiteY32" fmla="*/ 572877 h 679584"/>
              <a:gd name="connsiteX33" fmla="*/ 176270 w 2082735"/>
              <a:gd name="connsiteY33" fmla="*/ 561860 h 679584"/>
              <a:gd name="connsiteX34" fmla="*/ 143219 w 2082735"/>
              <a:gd name="connsiteY34" fmla="*/ 539827 h 679584"/>
              <a:gd name="connsiteX35" fmla="*/ 143219 w 2082735"/>
              <a:gd name="connsiteY35" fmla="*/ 440675 h 679584"/>
              <a:gd name="connsiteX36" fmla="*/ 154236 w 2082735"/>
              <a:gd name="connsiteY36" fmla="*/ 407624 h 679584"/>
              <a:gd name="connsiteX37" fmla="*/ 187287 w 2082735"/>
              <a:gd name="connsiteY37" fmla="*/ 396607 h 679584"/>
              <a:gd name="connsiteX38" fmla="*/ 154236 w 2082735"/>
              <a:gd name="connsiteY38" fmla="*/ 385590 h 679584"/>
              <a:gd name="connsiteX39" fmla="*/ 88135 w 2082735"/>
              <a:gd name="connsiteY39" fmla="*/ 374574 h 679584"/>
              <a:gd name="connsiteX40" fmla="*/ 44067 w 2082735"/>
              <a:gd name="connsiteY40" fmla="*/ 363557 h 679584"/>
              <a:gd name="connsiteX41" fmla="*/ 11017 w 2082735"/>
              <a:gd name="connsiteY41" fmla="*/ 330506 h 679584"/>
              <a:gd name="connsiteX42" fmla="*/ 0 w 2082735"/>
              <a:gd name="connsiteY42" fmla="*/ 297456 h 679584"/>
              <a:gd name="connsiteX43" fmla="*/ 33051 w 2082735"/>
              <a:gd name="connsiteY43" fmla="*/ 198304 h 679584"/>
              <a:gd name="connsiteX44" fmla="*/ 66101 w 2082735"/>
              <a:gd name="connsiteY44" fmla="*/ 176270 h 679584"/>
              <a:gd name="connsiteX45" fmla="*/ 77118 w 2082735"/>
              <a:gd name="connsiteY45" fmla="*/ 44068 h 679584"/>
              <a:gd name="connsiteX46" fmla="*/ 110169 w 2082735"/>
              <a:gd name="connsiteY46" fmla="*/ 33051 h 679584"/>
              <a:gd name="connsiteX47" fmla="*/ 154236 w 2082735"/>
              <a:gd name="connsiteY47" fmla="*/ 22034 h 679584"/>
              <a:gd name="connsiteX48" fmla="*/ 253388 w 2082735"/>
              <a:gd name="connsiteY48" fmla="*/ 11017 h 679584"/>
              <a:gd name="connsiteX49" fmla="*/ 297455 w 2082735"/>
              <a:gd name="connsiteY49" fmla="*/ 0 h 67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082735" h="679584">
                <a:moveTo>
                  <a:pt x="297455" y="0"/>
                </a:moveTo>
                <a:lnTo>
                  <a:pt x="2060154" y="11017"/>
                </a:lnTo>
                <a:lnTo>
                  <a:pt x="2060154" y="11017"/>
                </a:lnTo>
                <a:cubicBezTo>
                  <a:pt x="2057450" y="48873"/>
                  <a:pt x="2082735" y="168682"/>
                  <a:pt x="2016087" y="198304"/>
                </a:cubicBezTo>
                <a:cubicBezTo>
                  <a:pt x="1995675" y="207376"/>
                  <a:pt x="1972020" y="205649"/>
                  <a:pt x="1949986" y="209321"/>
                </a:cubicBezTo>
                <a:cubicBezTo>
                  <a:pt x="2022094" y="233356"/>
                  <a:pt x="1951321" y="199973"/>
                  <a:pt x="1994053" y="253388"/>
                </a:cubicBezTo>
                <a:cubicBezTo>
                  <a:pt x="2002324" y="263727"/>
                  <a:pt x="2016087" y="268077"/>
                  <a:pt x="2027104" y="275422"/>
                </a:cubicBezTo>
                <a:cubicBezTo>
                  <a:pt x="2032298" y="291006"/>
                  <a:pt x="2049137" y="338709"/>
                  <a:pt x="2049137" y="352540"/>
                </a:cubicBezTo>
                <a:cubicBezTo>
                  <a:pt x="2049137" y="367681"/>
                  <a:pt x="2049616" y="386753"/>
                  <a:pt x="2038120" y="396607"/>
                </a:cubicBezTo>
                <a:cubicBezTo>
                  <a:pt x="2020486" y="411722"/>
                  <a:pt x="1994053" y="411296"/>
                  <a:pt x="1972019" y="418641"/>
                </a:cubicBezTo>
                <a:cubicBezTo>
                  <a:pt x="1893544" y="444800"/>
                  <a:pt x="1950552" y="428767"/>
                  <a:pt x="1795749" y="440675"/>
                </a:cubicBezTo>
                <a:cubicBezTo>
                  <a:pt x="1764421" y="487668"/>
                  <a:pt x="1749975" y="503416"/>
                  <a:pt x="1729648" y="550844"/>
                </a:cubicBezTo>
                <a:cubicBezTo>
                  <a:pt x="1725074" y="561518"/>
                  <a:pt x="1726842" y="575683"/>
                  <a:pt x="1718631" y="583894"/>
                </a:cubicBezTo>
                <a:cubicBezTo>
                  <a:pt x="1674907" y="627618"/>
                  <a:pt x="1658223" y="626539"/>
                  <a:pt x="1608463" y="638978"/>
                </a:cubicBezTo>
                <a:cubicBezTo>
                  <a:pt x="1568068" y="635306"/>
                  <a:pt x="1526939" y="636461"/>
                  <a:pt x="1487277" y="627962"/>
                </a:cubicBezTo>
                <a:cubicBezTo>
                  <a:pt x="1442137" y="618289"/>
                  <a:pt x="1462644" y="597238"/>
                  <a:pt x="1432193" y="572877"/>
                </a:cubicBezTo>
                <a:cubicBezTo>
                  <a:pt x="1423125" y="565622"/>
                  <a:pt x="1410159" y="565532"/>
                  <a:pt x="1399142" y="561860"/>
                </a:cubicBezTo>
                <a:cubicBezTo>
                  <a:pt x="1388125" y="569205"/>
                  <a:pt x="1378191" y="578516"/>
                  <a:pt x="1366092" y="583894"/>
                </a:cubicBezTo>
                <a:cubicBezTo>
                  <a:pt x="1344868" y="593327"/>
                  <a:pt x="1322522" y="600295"/>
                  <a:pt x="1299990" y="605928"/>
                </a:cubicBezTo>
                <a:cubicBezTo>
                  <a:pt x="1285871" y="609458"/>
                  <a:pt x="1238677" y="620060"/>
                  <a:pt x="1222872" y="627962"/>
                </a:cubicBezTo>
                <a:cubicBezTo>
                  <a:pt x="1211029" y="633883"/>
                  <a:pt x="1200839" y="642651"/>
                  <a:pt x="1189822" y="649995"/>
                </a:cubicBezTo>
                <a:cubicBezTo>
                  <a:pt x="1171460" y="646323"/>
                  <a:pt x="1150995" y="648268"/>
                  <a:pt x="1134737" y="638978"/>
                </a:cubicBezTo>
                <a:cubicBezTo>
                  <a:pt x="1117150" y="628928"/>
                  <a:pt x="1107342" y="589841"/>
                  <a:pt x="1101687" y="572877"/>
                </a:cubicBezTo>
                <a:cubicBezTo>
                  <a:pt x="924999" y="623360"/>
                  <a:pt x="1089822" y="567793"/>
                  <a:pt x="991518" y="616945"/>
                </a:cubicBezTo>
                <a:cubicBezTo>
                  <a:pt x="973905" y="625751"/>
                  <a:pt x="930877" y="634270"/>
                  <a:pt x="914400" y="638978"/>
                </a:cubicBezTo>
                <a:cubicBezTo>
                  <a:pt x="803726" y="670598"/>
                  <a:pt x="975093" y="626558"/>
                  <a:pt x="837282" y="661012"/>
                </a:cubicBezTo>
                <a:cubicBezTo>
                  <a:pt x="745117" y="651795"/>
                  <a:pt x="736399" y="679584"/>
                  <a:pt x="705080" y="616945"/>
                </a:cubicBezTo>
                <a:cubicBezTo>
                  <a:pt x="699887" y="606558"/>
                  <a:pt x="697735" y="594911"/>
                  <a:pt x="694063" y="583894"/>
                </a:cubicBezTo>
                <a:cubicBezTo>
                  <a:pt x="608634" y="640847"/>
                  <a:pt x="653086" y="619587"/>
                  <a:pt x="561860" y="649995"/>
                </a:cubicBezTo>
                <a:lnTo>
                  <a:pt x="528810" y="661012"/>
                </a:lnTo>
                <a:cubicBezTo>
                  <a:pt x="481070" y="657340"/>
                  <a:pt x="433101" y="655934"/>
                  <a:pt x="385590" y="649995"/>
                </a:cubicBezTo>
                <a:cubicBezTo>
                  <a:pt x="374067" y="648555"/>
                  <a:pt x="359290" y="648428"/>
                  <a:pt x="352540" y="638978"/>
                </a:cubicBezTo>
                <a:cubicBezTo>
                  <a:pt x="339040" y="620079"/>
                  <a:pt x="337851" y="594911"/>
                  <a:pt x="330506" y="572877"/>
                </a:cubicBezTo>
                <a:cubicBezTo>
                  <a:pt x="314206" y="523979"/>
                  <a:pt x="227682" y="565532"/>
                  <a:pt x="176270" y="561860"/>
                </a:cubicBezTo>
                <a:cubicBezTo>
                  <a:pt x="165253" y="554516"/>
                  <a:pt x="151490" y="550166"/>
                  <a:pt x="143219" y="539827"/>
                </a:cubicBezTo>
                <a:cubicBezTo>
                  <a:pt x="121388" y="512539"/>
                  <a:pt x="137506" y="466384"/>
                  <a:pt x="143219" y="440675"/>
                </a:cubicBezTo>
                <a:cubicBezTo>
                  <a:pt x="145738" y="429339"/>
                  <a:pt x="146024" y="415836"/>
                  <a:pt x="154236" y="407624"/>
                </a:cubicBezTo>
                <a:cubicBezTo>
                  <a:pt x="162448" y="399412"/>
                  <a:pt x="176270" y="400279"/>
                  <a:pt x="187287" y="396607"/>
                </a:cubicBezTo>
                <a:cubicBezTo>
                  <a:pt x="176270" y="392935"/>
                  <a:pt x="165572" y="388109"/>
                  <a:pt x="154236" y="385590"/>
                </a:cubicBezTo>
                <a:cubicBezTo>
                  <a:pt x="132430" y="380744"/>
                  <a:pt x="110039" y="378955"/>
                  <a:pt x="88135" y="374574"/>
                </a:cubicBezTo>
                <a:cubicBezTo>
                  <a:pt x="73288" y="371605"/>
                  <a:pt x="58756" y="367229"/>
                  <a:pt x="44067" y="363557"/>
                </a:cubicBezTo>
                <a:cubicBezTo>
                  <a:pt x="33050" y="352540"/>
                  <a:pt x="19659" y="343470"/>
                  <a:pt x="11017" y="330506"/>
                </a:cubicBezTo>
                <a:cubicBezTo>
                  <a:pt x="4576" y="320844"/>
                  <a:pt x="0" y="309069"/>
                  <a:pt x="0" y="297456"/>
                </a:cubicBezTo>
                <a:cubicBezTo>
                  <a:pt x="0" y="260524"/>
                  <a:pt x="6446" y="224909"/>
                  <a:pt x="33051" y="198304"/>
                </a:cubicBezTo>
                <a:cubicBezTo>
                  <a:pt x="42413" y="188942"/>
                  <a:pt x="55084" y="183615"/>
                  <a:pt x="66101" y="176270"/>
                </a:cubicBezTo>
                <a:cubicBezTo>
                  <a:pt x="69773" y="132203"/>
                  <a:pt x="64113" y="86333"/>
                  <a:pt x="77118" y="44068"/>
                </a:cubicBezTo>
                <a:cubicBezTo>
                  <a:pt x="80533" y="32969"/>
                  <a:pt x="99003" y="36241"/>
                  <a:pt x="110169" y="33051"/>
                </a:cubicBezTo>
                <a:cubicBezTo>
                  <a:pt x="124728" y="28891"/>
                  <a:pt x="139271" y="24336"/>
                  <a:pt x="154236" y="22034"/>
                </a:cubicBezTo>
                <a:cubicBezTo>
                  <a:pt x="187103" y="16977"/>
                  <a:pt x="220337" y="14689"/>
                  <a:pt x="253388" y="11017"/>
                </a:cubicBezTo>
                <a:lnTo>
                  <a:pt x="297455" y="0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3923928" y="980728"/>
            <a:ext cx="1368152" cy="864097"/>
          </a:xfrm>
          <a:custGeom>
            <a:avLst/>
            <a:gdLst>
              <a:gd name="connsiteX0" fmla="*/ 21100 w 1673630"/>
              <a:gd name="connsiteY0" fmla="*/ 285458 h 682065"/>
              <a:gd name="connsiteX1" fmla="*/ 21100 w 1673630"/>
              <a:gd name="connsiteY1" fmla="*/ 285458 h 682065"/>
              <a:gd name="connsiteX2" fmla="*/ 98218 w 1673630"/>
              <a:gd name="connsiteY2" fmla="*/ 219357 h 682065"/>
              <a:gd name="connsiteX3" fmla="*/ 131268 w 1673630"/>
              <a:gd name="connsiteY3" fmla="*/ 197323 h 682065"/>
              <a:gd name="connsiteX4" fmla="*/ 219403 w 1673630"/>
              <a:gd name="connsiteY4" fmla="*/ 208340 h 682065"/>
              <a:gd name="connsiteX5" fmla="*/ 307538 w 1673630"/>
              <a:gd name="connsiteY5" fmla="*/ 197323 h 682065"/>
              <a:gd name="connsiteX6" fmla="*/ 351606 w 1673630"/>
              <a:gd name="connsiteY6" fmla="*/ 131222 h 682065"/>
              <a:gd name="connsiteX7" fmla="*/ 384656 w 1673630"/>
              <a:gd name="connsiteY7" fmla="*/ 120205 h 682065"/>
              <a:gd name="connsiteX8" fmla="*/ 406690 w 1673630"/>
              <a:gd name="connsiteY8" fmla="*/ 87154 h 682065"/>
              <a:gd name="connsiteX9" fmla="*/ 472791 w 1673630"/>
              <a:gd name="connsiteY9" fmla="*/ 65120 h 682065"/>
              <a:gd name="connsiteX10" fmla="*/ 505842 w 1673630"/>
              <a:gd name="connsiteY10" fmla="*/ 76137 h 682065"/>
              <a:gd name="connsiteX11" fmla="*/ 582960 w 1673630"/>
              <a:gd name="connsiteY11" fmla="*/ 153255 h 682065"/>
              <a:gd name="connsiteX12" fmla="*/ 682112 w 1673630"/>
              <a:gd name="connsiteY12" fmla="*/ 142239 h 682065"/>
              <a:gd name="connsiteX13" fmla="*/ 737196 w 1673630"/>
              <a:gd name="connsiteY13" fmla="*/ 87154 h 682065"/>
              <a:gd name="connsiteX14" fmla="*/ 748213 w 1673630"/>
              <a:gd name="connsiteY14" fmla="*/ 54104 h 682065"/>
              <a:gd name="connsiteX15" fmla="*/ 781264 w 1673630"/>
              <a:gd name="connsiteY15" fmla="*/ 43087 h 682065"/>
              <a:gd name="connsiteX16" fmla="*/ 902449 w 1673630"/>
              <a:gd name="connsiteY16" fmla="*/ 32070 h 682065"/>
              <a:gd name="connsiteX17" fmla="*/ 913466 w 1673630"/>
              <a:gd name="connsiteY17" fmla="*/ 65120 h 682065"/>
              <a:gd name="connsiteX18" fmla="*/ 935500 w 1673630"/>
              <a:gd name="connsiteY18" fmla="*/ 98171 h 682065"/>
              <a:gd name="connsiteX19" fmla="*/ 957533 w 1673630"/>
              <a:gd name="connsiteY19" fmla="*/ 186306 h 682065"/>
              <a:gd name="connsiteX20" fmla="*/ 979567 w 1673630"/>
              <a:gd name="connsiteY20" fmla="*/ 252407 h 682065"/>
              <a:gd name="connsiteX21" fmla="*/ 1056685 w 1673630"/>
              <a:gd name="connsiteY21" fmla="*/ 241390 h 682065"/>
              <a:gd name="connsiteX22" fmla="*/ 1122786 w 1673630"/>
              <a:gd name="connsiteY22" fmla="*/ 219357 h 682065"/>
              <a:gd name="connsiteX23" fmla="*/ 1133803 w 1673630"/>
              <a:gd name="connsiteY23" fmla="*/ 252407 h 682065"/>
              <a:gd name="connsiteX24" fmla="*/ 1144820 w 1673630"/>
              <a:gd name="connsiteY24" fmla="*/ 318508 h 682065"/>
              <a:gd name="connsiteX25" fmla="*/ 1177871 w 1673630"/>
              <a:gd name="connsiteY25" fmla="*/ 329525 h 682065"/>
              <a:gd name="connsiteX26" fmla="*/ 1343124 w 1673630"/>
              <a:gd name="connsiteY26" fmla="*/ 307492 h 682065"/>
              <a:gd name="connsiteX27" fmla="*/ 1387191 w 1673630"/>
              <a:gd name="connsiteY27" fmla="*/ 285458 h 682065"/>
              <a:gd name="connsiteX28" fmla="*/ 1431259 w 1673630"/>
              <a:gd name="connsiteY28" fmla="*/ 252407 h 682065"/>
              <a:gd name="connsiteX29" fmla="*/ 1497360 w 1673630"/>
              <a:gd name="connsiteY29" fmla="*/ 230373 h 682065"/>
              <a:gd name="connsiteX30" fmla="*/ 1530411 w 1673630"/>
              <a:gd name="connsiteY30" fmla="*/ 219357 h 682065"/>
              <a:gd name="connsiteX31" fmla="*/ 1629562 w 1673630"/>
              <a:gd name="connsiteY31" fmla="*/ 230373 h 682065"/>
              <a:gd name="connsiteX32" fmla="*/ 1640579 w 1673630"/>
              <a:gd name="connsiteY32" fmla="*/ 263424 h 682065"/>
              <a:gd name="connsiteX33" fmla="*/ 1673630 w 1673630"/>
              <a:gd name="connsiteY33" fmla="*/ 296475 h 682065"/>
              <a:gd name="connsiteX34" fmla="*/ 1662613 w 1673630"/>
              <a:gd name="connsiteY34" fmla="*/ 395626 h 682065"/>
              <a:gd name="connsiteX35" fmla="*/ 1651596 w 1673630"/>
              <a:gd name="connsiteY35" fmla="*/ 428677 h 682065"/>
              <a:gd name="connsiteX36" fmla="*/ 1618546 w 1673630"/>
              <a:gd name="connsiteY36" fmla="*/ 461728 h 682065"/>
              <a:gd name="connsiteX37" fmla="*/ 1321090 w 1673630"/>
              <a:gd name="connsiteY37" fmla="*/ 494778 h 682065"/>
              <a:gd name="connsiteX38" fmla="*/ 1243972 w 1673630"/>
              <a:gd name="connsiteY38" fmla="*/ 538846 h 682065"/>
              <a:gd name="connsiteX39" fmla="*/ 1232955 w 1673630"/>
              <a:gd name="connsiteY39" fmla="*/ 660031 h 682065"/>
              <a:gd name="connsiteX40" fmla="*/ 1188888 w 1673630"/>
              <a:gd name="connsiteY40" fmla="*/ 671048 h 682065"/>
              <a:gd name="connsiteX41" fmla="*/ 1155837 w 1673630"/>
              <a:gd name="connsiteY41" fmla="*/ 682065 h 682065"/>
              <a:gd name="connsiteX42" fmla="*/ 1067702 w 1673630"/>
              <a:gd name="connsiteY42" fmla="*/ 649014 h 682065"/>
              <a:gd name="connsiteX43" fmla="*/ 990584 w 1673630"/>
              <a:gd name="connsiteY43" fmla="*/ 560879 h 682065"/>
              <a:gd name="connsiteX44" fmla="*/ 935500 w 1673630"/>
              <a:gd name="connsiteY44" fmla="*/ 571896 h 682065"/>
              <a:gd name="connsiteX45" fmla="*/ 869399 w 1673630"/>
              <a:gd name="connsiteY45" fmla="*/ 615964 h 682065"/>
              <a:gd name="connsiteX46" fmla="*/ 836348 w 1673630"/>
              <a:gd name="connsiteY46" fmla="*/ 626981 h 682065"/>
              <a:gd name="connsiteX47" fmla="*/ 726179 w 1673630"/>
              <a:gd name="connsiteY47" fmla="*/ 615964 h 682065"/>
              <a:gd name="connsiteX48" fmla="*/ 704146 w 1673630"/>
              <a:gd name="connsiteY48" fmla="*/ 582913 h 682065"/>
              <a:gd name="connsiteX49" fmla="*/ 693129 w 1673630"/>
              <a:gd name="connsiteY49" fmla="*/ 538846 h 682065"/>
              <a:gd name="connsiteX50" fmla="*/ 682112 w 1673630"/>
              <a:gd name="connsiteY50" fmla="*/ 483761 h 682065"/>
              <a:gd name="connsiteX51" fmla="*/ 638044 w 1673630"/>
              <a:gd name="connsiteY51" fmla="*/ 472745 h 682065"/>
              <a:gd name="connsiteX52" fmla="*/ 604994 w 1673630"/>
              <a:gd name="connsiteY52" fmla="*/ 461728 h 682065"/>
              <a:gd name="connsiteX53" fmla="*/ 538892 w 1673630"/>
              <a:gd name="connsiteY53" fmla="*/ 494778 h 682065"/>
              <a:gd name="connsiteX54" fmla="*/ 505842 w 1673630"/>
              <a:gd name="connsiteY54" fmla="*/ 505795 h 682065"/>
              <a:gd name="connsiteX55" fmla="*/ 472791 w 1673630"/>
              <a:gd name="connsiteY55" fmla="*/ 527829 h 682065"/>
              <a:gd name="connsiteX56" fmla="*/ 406690 w 1673630"/>
              <a:gd name="connsiteY56" fmla="*/ 549863 h 682065"/>
              <a:gd name="connsiteX57" fmla="*/ 329572 w 1673630"/>
              <a:gd name="connsiteY57" fmla="*/ 527829 h 682065"/>
              <a:gd name="connsiteX58" fmla="*/ 307538 w 1673630"/>
              <a:gd name="connsiteY58" fmla="*/ 494778 h 682065"/>
              <a:gd name="connsiteX59" fmla="*/ 296521 w 1673630"/>
              <a:gd name="connsiteY59" fmla="*/ 395626 h 682065"/>
              <a:gd name="connsiteX60" fmla="*/ 142285 w 1673630"/>
              <a:gd name="connsiteY60" fmla="*/ 439694 h 682065"/>
              <a:gd name="connsiteX61" fmla="*/ 98218 w 1673630"/>
              <a:gd name="connsiteY61" fmla="*/ 450711 h 682065"/>
              <a:gd name="connsiteX62" fmla="*/ 10083 w 1673630"/>
              <a:gd name="connsiteY62" fmla="*/ 439694 h 682065"/>
              <a:gd name="connsiteX63" fmla="*/ 21100 w 1673630"/>
              <a:gd name="connsiteY63" fmla="*/ 406643 h 682065"/>
              <a:gd name="connsiteX64" fmla="*/ 43133 w 1673630"/>
              <a:gd name="connsiteY64" fmla="*/ 373593 h 682065"/>
              <a:gd name="connsiteX65" fmla="*/ 32117 w 1673630"/>
              <a:gd name="connsiteY65" fmla="*/ 329525 h 682065"/>
              <a:gd name="connsiteX66" fmla="*/ 10083 w 1673630"/>
              <a:gd name="connsiteY66" fmla="*/ 296475 h 682065"/>
              <a:gd name="connsiteX67" fmla="*/ 21100 w 1673630"/>
              <a:gd name="connsiteY67" fmla="*/ 285458 h 68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673630" h="682065">
                <a:moveTo>
                  <a:pt x="21100" y="285458"/>
                </a:moveTo>
                <a:lnTo>
                  <a:pt x="21100" y="285458"/>
                </a:lnTo>
                <a:cubicBezTo>
                  <a:pt x="46806" y="263424"/>
                  <a:pt x="71780" y="240507"/>
                  <a:pt x="98218" y="219357"/>
                </a:cubicBezTo>
                <a:cubicBezTo>
                  <a:pt x="108557" y="211086"/>
                  <a:pt x="118082" y="198522"/>
                  <a:pt x="131268" y="197323"/>
                </a:cubicBezTo>
                <a:cubicBezTo>
                  <a:pt x="160753" y="194642"/>
                  <a:pt x="190025" y="204668"/>
                  <a:pt x="219403" y="208340"/>
                </a:cubicBezTo>
                <a:cubicBezTo>
                  <a:pt x="248781" y="204668"/>
                  <a:pt x="281964" y="212241"/>
                  <a:pt x="307538" y="197323"/>
                </a:cubicBezTo>
                <a:cubicBezTo>
                  <a:pt x="330412" y="183980"/>
                  <a:pt x="326484" y="139596"/>
                  <a:pt x="351606" y="131222"/>
                </a:cubicBezTo>
                <a:lnTo>
                  <a:pt x="384656" y="120205"/>
                </a:lnTo>
                <a:cubicBezTo>
                  <a:pt x="392001" y="109188"/>
                  <a:pt x="395462" y="94172"/>
                  <a:pt x="406690" y="87154"/>
                </a:cubicBezTo>
                <a:cubicBezTo>
                  <a:pt x="426385" y="74844"/>
                  <a:pt x="472791" y="65120"/>
                  <a:pt x="472791" y="65120"/>
                </a:cubicBezTo>
                <a:cubicBezTo>
                  <a:pt x="483808" y="68792"/>
                  <a:pt x="497630" y="67925"/>
                  <a:pt x="505842" y="76137"/>
                </a:cubicBezTo>
                <a:cubicBezTo>
                  <a:pt x="594231" y="164527"/>
                  <a:pt x="508175" y="128329"/>
                  <a:pt x="582960" y="153255"/>
                </a:cubicBezTo>
                <a:cubicBezTo>
                  <a:pt x="616011" y="149583"/>
                  <a:pt x="649851" y="150304"/>
                  <a:pt x="682112" y="142239"/>
                </a:cubicBezTo>
                <a:cubicBezTo>
                  <a:pt x="707293" y="135944"/>
                  <a:pt x="726704" y="108138"/>
                  <a:pt x="737196" y="87154"/>
                </a:cubicBezTo>
                <a:cubicBezTo>
                  <a:pt x="742389" y="76767"/>
                  <a:pt x="740002" y="62315"/>
                  <a:pt x="748213" y="54104"/>
                </a:cubicBezTo>
                <a:cubicBezTo>
                  <a:pt x="756425" y="45893"/>
                  <a:pt x="770247" y="46759"/>
                  <a:pt x="781264" y="43087"/>
                </a:cubicBezTo>
                <a:cubicBezTo>
                  <a:pt x="825928" y="13310"/>
                  <a:pt x="830291" y="0"/>
                  <a:pt x="902449" y="32070"/>
                </a:cubicBezTo>
                <a:cubicBezTo>
                  <a:pt x="913061" y="36786"/>
                  <a:pt x="908273" y="54733"/>
                  <a:pt x="913466" y="65120"/>
                </a:cubicBezTo>
                <a:cubicBezTo>
                  <a:pt x="919388" y="76963"/>
                  <a:pt x="929579" y="86328"/>
                  <a:pt x="935500" y="98171"/>
                </a:cubicBezTo>
                <a:cubicBezTo>
                  <a:pt x="948872" y="124916"/>
                  <a:pt x="949989" y="158646"/>
                  <a:pt x="957533" y="186306"/>
                </a:cubicBezTo>
                <a:cubicBezTo>
                  <a:pt x="963644" y="208713"/>
                  <a:pt x="979567" y="252407"/>
                  <a:pt x="979567" y="252407"/>
                </a:cubicBezTo>
                <a:cubicBezTo>
                  <a:pt x="1005273" y="248735"/>
                  <a:pt x="1031383" y="247229"/>
                  <a:pt x="1056685" y="241390"/>
                </a:cubicBezTo>
                <a:cubicBezTo>
                  <a:pt x="1079316" y="236168"/>
                  <a:pt x="1122786" y="219357"/>
                  <a:pt x="1122786" y="219357"/>
                </a:cubicBezTo>
                <a:cubicBezTo>
                  <a:pt x="1126458" y="230374"/>
                  <a:pt x="1131284" y="241071"/>
                  <a:pt x="1133803" y="252407"/>
                </a:cubicBezTo>
                <a:cubicBezTo>
                  <a:pt x="1138649" y="274213"/>
                  <a:pt x="1133737" y="299114"/>
                  <a:pt x="1144820" y="318508"/>
                </a:cubicBezTo>
                <a:cubicBezTo>
                  <a:pt x="1150582" y="328591"/>
                  <a:pt x="1166854" y="325853"/>
                  <a:pt x="1177871" y="329525"/>
                </a:cubicBezTo>
                <a:cubicBezTo>
                  <a:pt x="1215794" y="326077"/>
                  <a:pt x="1296415" y="325007"/>
                  <a:pt x="1343124" y="307492"/>
                </a:cubicBezTo>
                <a:cubicBezTo>
                  <a:pt x="1358501" y="301726"/>
                  <a:pt x="1373264" y="294162"/>
                  <a:pt x="1387191" y="285458"/>
                </a:cubicBezTo>
                <a:cubicBezTo>
                  <a:pt x="1402762" y="275726"/>
                  <a:pt x="1414836" y="260619"/>
                  <a:pt x="1431259" y="252407"/>
                </a:cubicBezTo>
                <a:cubicBezTo>
                  <a:pt x="1452033" y="242020"/>
                  <a:pt x="1475326" y="237717"/>
                  <a:pt x="1497360" y="230373"/>
                </a:cubicBezTo>
                <a:lnTo>
                  <a:pt x="1530411" y="219357"/>
                </a:lnTo>
                <a:cubicBezTo>
                  <a:pt x="1563461" y="223029"/>
                  <a:pt x="1598687" y="218023"/>
                  <a:pt x="1629562" y="230373"/>
                </a:cubicBezTo>
                <a:cubicBezTo>
                  <a:pt x="1640344" y="234686"/>
                  <a:pt x="1634137" y="253761"/>
                  <a:pt x="1640579" y="263424"/>
                </a:cubicBezTo>
                <a:cubicBezTo>
                  <a:pt x="1649221" y="276388"/>
                  <a:pt x="1662613" y="285458"/>
                  <a:pt x="1673630" y="296475"/>
                </a:cubicBezTo>
                <a:cubicBezTo>
                  <a:pt x="1669958" y="329525"/>
                  <a:pt x="1668080" y="362825"/>
                  <a:pt x="1662613" y="395626"/>
                </a:cubicBezTo>
                <a:cubicBezTo>
                  <a:pt x="1660704" y="407081"/>
                  <a:pt x="1658038" y="419014"/>
                  <a:pt x="1651596" y="428677"/>
                </a:cubicBezTo>
                <a:cubicBezTo>
                  <a:pt x="1642954" y="441641"/>
                  <a:pt x="1633088" y="456135"/>
                  <a:pt x="1618546" y="461728"/>
                </a:cubicBezTo>
                <a:cubicBezTo>
                  <a:pt x="1544237" y="490308"/>
                  <a:pt x="1383481" y="491108"/>
                  <a:pt x="1321090" y="494778"/>
                </a:cubicBezTo>
                <a:cubicBezTo>
                  <a:pt x="1319611" y="495517"/>
                  <a:pt x="1246803" y="529645"/>
                  <a:pt x="1243972" y="538846"/>
                </a:cubicBezTo>
                <a:cubicBezTo>
                  <a:pt x="1232043" y="577614"/>
                  <a:pt x="1248556" y="622590"/>
                  <a:pt x="1232955" y="660031"/>
                </a:cubicBezTo>
                <a:cubicBezTo>
                  <a:pt x="1227132" y="674007"/>
                  <a:pt x="1203447" y="666888"/>
                  <a:pt x="1188888" y="671048"/>
                </a:cubicBezTo>
                <a:cubicBezTo>
                  <a:pt x="1177722" y="674238"/>
                  <a:pt x="1166854" y="678393"/>
                  <a:pt x="1155837" y="682065"/>
                </a:cubicBezTo>
                <a:cubicBezTo>
                  <a:pt x="1122504" y="675398"/>
                  <a:pt x="1091772" y="676522"/>
                  <a:pt x="1067702" y="649014"/>
                </a:cubicBezTo>
                <a:cubicBezTo>
                  <a:pt x="977731" y="546190"/>
                  <a:pt x="1064949" y="610456"/>
                  <a:pt x="990584" y="560879"/>
                </a:cubicBezTo>
                <a:cubicBezTo>
                  <a:pt x="972223" y="564551"/>
                  <a:pt x="952547" y="564147"/>
                  <a:pt x="935500" y="571896"/>
                </a:cubicBezTo>
                <a:cubicBezTo>
                  <a:pt x="911392" y="582854"/>
                  <a:pt x="894521" y="607590"/>
                  <a:pt x="869399" y="615964"/>
                </a:cubicBezTo>
                <a:lnTo>
                  <a:pt x="836348" y="626981"/>
                </a:lnTo>
                <a:cubicBezTo>
                  <a:pt x="799625" y="623309"/>
                  <a:pt x="761191" y="627635"/>
                  <a:pt x="726179" y="615964"/>
                </a:cubicBezTo>
                <a:cubicBezTo>
                  <a:pt x="713618" y="611777"/>
                  <a:pt x="709362" y="595083"/>
                  <a:pt x="704146" y="582913"/>
                </a:cubicBezTo>
                <a:cubicBezTo>
                  <a:pt x="698182" y="568996"/>
                  <a:pt x="696414" y="553627"/>
                  <a:pt x="693129" y="538846"/>
                </a:cubicBezTo>
                <a:cubicBezTo>
                  <a:pt x="689067" y="520567"/>
                  <a:pt x="694100" y="498146"/>
                  <a:pt x="682112" y="483761"/>
                </a:cubicBezTo>
                <a:cubicBezTo>
                  <a:pt x="672419" y="472129"/>
                  <a:pt x="652603" y="476905"/>
                  <a:pt x="638044" y="472745"/>
                </a:cubicBezTo>
                <a:cubicBezTo>
                  <a:pt x="626878" y="469555"/>
                  <a:pt x="616011" y="465400"/>
                  <a:pt x="604994" y="461728"/>
                </a:cubicBezTo>
                <a:cubicBezTo>
                  <a:pt x="521922" y="489419"/>
                  <a:pt x="624315" y="452067"/>
                  <a:pt x="538892" y="494778"/>
                </a:cubicBezTo>
                <a:cubicBezTo>
                  <a:pt x="528505" y="499971"/>
                  <a:pt x="516229" y="500602"/>
                  <a:pt x="505842" y="505795"/>
                </a:cubicBezTo>
                <a:cubicBezTo>
                  <a:pt x="493999" y="511717"/>
                  <a:pt x="484891" y="522451"/>
                  <a:pt x="472791" y="527829"/>
                </a:cubicBezTo>
                <a:cubicBezTo>
                  <a:pt x="451567" y="537262"/>
                  <a:pt x="406690" y="549863"/>
                  <a:pt x="406690" y="549863"/>
                </a:cubicBezTo>
                <a:cubicBezTo>
                  <a:pt x="403811" y="549143"/>
                  <a:pt x="336756" y="533576"/>
                  <a:pt x="329572" y="527829"/>
                </a:cubicBezTo>
                <a:cubicBezTo>
                  <a:pt x="319233" y="519558"/>
                  <a:pt x="314883" y="505795"/>
                  <a:pt x="307538" y="494778"/>
                </a:cubicBezTo>
                <a:cubicBezTo>
                  <a:pt x="303866" y="461727"/>
                  <a:pt x="324842" y="413054"/>
                  <a:pt x="296521" y="395626"/>
                </a:cubicBezTo>
                <a:cubicBezTo>
                  <a:pt x="129289" y="292713"/>
                  <a:pt x="195386" y="404293"/>
                  <a:pt x="142285" y="439694"/>
                </a:cubicBezTo>
                <a:cubicBezTo>
                  <a:pt x="129687" y="448093"/>
                  <a:pt x="112907" y="447039"/>
                  <a:pt x="98218" y="450711"/>
                </a:cubicBezTo>
                <a:cubicBezTo>
                  <a:pt x="68840" y="447039"/>
                  <a:pt x="35789" y="454383"/>
                  <a:pt x="10083" y="439694"/>
                </a:cubicBezTo>
                <a:cubicBezTo>
                  <a:pt x="0" y="433932"/>
                  <a:pt x="15907" y="417030"/>
                  <a:pt x="21100" y="406643"/>
                </a:cubicBezTo>
                <a:cubicBezTo>
                  <a:pt x="27021" y="394800"/>
                  <a:pt x="35789" y="384610"/>
                  <a:pt x="43133" y="373593"/>
                </a:cubicBezTo>
                <a:cubicBezTo>
                  <a:pt x="39461" y="358904"/>
                  <a:pt x="38081" y="343442"/>
                  <a:pt x="32117" y="329525"/>
                </a:cubicBezTo>
                <a:cubicBezTo>
                  <a:pt x="26901" y="317355"/>
                  <a:pt x="10083" y="309716"/>
                  <a:pt x="10083" y="296475"/>
                </a:cubicBezTo>
                <a:lnTo>
                  <a:pt x="21100" y="285458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1115616" y="764704"/>
            <a:ext cx="1008112" cy="432048"/>
          </a:xfrm>
          <a:custGeom>
            <a:avLst/>
            <a:gdLst>
              <a:gd name="connsiteX0" fmla="*/ 175456 w 1189008"/>
              <a:gd name="connsiteY0" fmla="*/ 396607 h 649995"/>
              <a:gd name="connsiteX1" fmla="*/ 175456 w 1189008"/>
              <a:gd name="connsiteY1" fmla="*/ 396607 h 649995"/>
              <a:gd name="connsiteX2" fmla="*/ 241558 w 1189008"/>
              <a:gd name="connsiteY2" fmla="*/ 506776 h 649995"/>
              <a:gd name="connsiteX3" fmla="*/ 285625 w 1189008"/>
              <a:gd name="connsiteY3" fmla="*/ 517793 h 649995"/>
              <a:gd name="connsiteX4" fmla="*/ 472912 w 1189008"/>
              <a:gd name="connsiteY4" fmla="*/ 506776 h 649995"/>
              <a:gd name="connsiteX5" fmla="*/ 505962 w 1189008"/>
              <a:gd name="connsiteY5" fmla="*/ 495759 h 649995"/>
              <a:gd name="connsiteX6" fmla="*/ 527996 w 1189008"/>
              <a:gd name="connsiteY6" fmla="*/ 528809 h 649995"/>
              <a:gd name="connsiteX7" fmla="*/ 539013 w 1189008"/>
              <a:gd name="connsiteY7" fmla="*/ 583894 h 649995"/>
              <a:gd name="connsiteX8" fmla="*/ 671215 w 1189008"/>
              <a:gd name="connsiteY8" fmla="*/ 605927 h 649995"/>
              <a:gd name="connsiteX9" fmla="*/ 759350 w 1189008"/>
              <a:gd name="connsiteY9" fmla="*/ 616944 h 649995"/>
              <a:gd name="connsiteX10" fmla="*/ 792401 w 1189008"/>
              <a:gd name="connsiteY10" fmla="*/ 638978 h 649995"/>
              <a:gd name="connsiteX11" fmla="*/ 825451 w 1189008"/>
              <a:gd name="connsiteY11" fmla="*/ 649995 h 649995"/>
              <a:gd name="connsiteX12" fmla="*/ 858502 w 1189008"/>
              <a:gd name="connsiteY12" fmla="*/ 638978 h 649995"/>
              <a:gd name="connsiteX13" fmla="*/ 902570 w 1189008"/>
              <a:gd name="connsiteY13" fmla="*/ 583894 h 649995"/>
              <a:gd name="connsiteX14" fmla="*/ 1001721 w 1189008"/>
              <a:gd name="connsiteY14" fmla="*/ 572877 h 649995"/>
              <a:gd name="connsiteX15" fmla="*/ 1034772 w 1189008"/>
              <a:gd name="connsiteY15" fmla="*/ 561860 h 649995"/>
              <a:gd name="connsiteX16" fmla="*/ 1155958 w 1189008"/>
              <a:gd name="connsiteY16" fmla="*/ 550843 h 649995"/>
              <a:gd name="connsiteX17" fmla="*/ 1166974 w 1189008"/>
              <a:gd name="connsiteY17" fmla="*/ 407624 h 649995"/>
              <a:gd name="connsiteX18" fmla="*/ 1189008 w 1189008"/>
              <a:gd name="connsiteY18" fmla="*/ 374573 h 649995"/>
              <a:gd name="connsiteX19" fmla="*/ 1177991 w 1189008"/>
              <a:gd name="connsiteY19" fmla="*/ 319489 h 649995"/>
              <a:gd name="connsiteX20" fmla="*/ 1111890 w 1189008"/>
              <a:gd name="connsiteY20" fmla="*/ 264405 h 649995"/>
              <a:gd name="connsiteX21" fmla="*/ 1067823 w 1189008"/>
              <a:gd name="connsiteY21" fmla="*/ 209320 h 649995"/>
              <a:gd name="connsiteX22" fmla="*/ 1034772 w 1189008"/>
              <a:gd name="connsiteY22" fmla="*/ 220337 h 649995"/>
              <a:gd name="connsiteX23" fmla="*/ 957654 w 1189008"/>
              <a:gd name="connsiteY23" fmla="*/ 231354 h 649995"/>
              <a:gd name="connsiteX24" fmla="*/ 946637 w 1189008"/>
              <a:gd name="connsiteY24" fmla="*/ 187287 h 649995"/>
              <a:gd name="connsiteX25" fmla="*/ 924603 w 1189008"/>
              <a:gd name="connsiteY25" fmla="*/ 154236 h 649995"/>
              <a:gd name="connsiteX26" fmla="*/ 891553 w 1189008"/>
              <a:gd name="connsiteY26" fmla="*/ 77118 h 649995"/>
              <a:gd name="connsiteX27" fmla="*/ 858502 w 1189008"/>
              <a:gd name="connsiteY27" fmla="*/ 66101 h 649995"/>
              <a:gd name="connsiteX28" fmla="*/ 726300 w 1189008"/>
              <a:gd name="connsiteY28" fmla="*/ 77118 h 649995"/>
              <a:gd name="connsiteX29" fmla="*/ 715283 w 1189008"/>
              <a:gd name="connsiteY29" fmla="*/ 110168 h 649995"/>
              <a:gd name="connsiteX30" fmla="*/ 660198 w 1189008"/>
              <a:gd name="connsiteY30" fmla="*/ 154236 h 649995"/>
              <a:gd name="connsiteX31" fmla="*/ 616131 w 1189008"/>
              <a:gd name="connsiteY31" fmla="*/ 88135 h 649995"/>
              <a:gd name="connsiteX32" fmla="*/ 594097 w 1189008"/>
              <a:gd name="connsiteY32" fmla="*/ 55084 h 649995"/>
              <a:gd name="connsiteX33" fmla="*/ 583080 w 1189008"/>
              <a:gd name="connsiteY33" fmla="*/ 22034 h 649995"/>
              <a:gd name="connsiteX34" fmla="*/ 550030 w 1189008"/>
              <a:gd name="connsiteY34" fmla="*/ 0 h 649995"/>
              <a:gd name="connsiteX35" fmla="*/ 494945 w 1189008"/>
              <a:gd name="connsiteY35" fmla="*/ 11017 h 649995"/>
              <a:gd name="connsiteX36" fmla="*/ 461895 w 1189008"/>
              <a:gd name="connsiteY36" fmla="*/ 22034 h 649995"/>
              <a:gd name="connsiteX37" fmla="*/ 450878 w 1189008"/>
              <a:gd name="connsiteY37" fmla="*/ 55084 h 649995"/>
              <a:gd name="connsiteX38" fmla="*/ 395794 w 1189008"/>
              <a:gd name="connsiteY38" fmla="*/ 99152 h 649995"/>
              <a:gd name="connsiteX39" fmla="*/ 362743 w 1189008"/>
              <a:gd name="connsiteY39" fmla="*/ 88135 h 649995"/>
              <a:gd name="connsiteX40" fmla="*/ 296642 w 1189008"/>
              <a:gd name="connsiteY40" fmla="*/ 44067 h 649995"/>
              <a:gd name="connsiteX41" fmla="*/ 186473 w 1189008"/>
              <a:gd name="connsiteY41" fmla="*/ 132202 h 649995"/>
              <a:gd name="connsiteX42" fmla="*/ 131389 w 1189008"/>
              <a:gd name="connsiteY42" fmla="*/ 143219 h 649995"/>
              <a:gd name="connsiteX43" fmla="*/ 54271 w 1189008"/>
              <a:gd name="connsiteY43" fmla="*/ 154236 h 649995"/>
              <a:gd name="connsiteX44" fmla="*/ 21220 w 1189008"/>
              <a:gd name="connsiteY44" fmla="*/ 187287 h 649995"/>
              <a:gd name="connsiteX45" fmla="*/ 21220 w 1189008"/>
              <a:gd name="connsiteY45" fmla="*/ 286438 h 649995"/>
              <a:gd name="connsiteX46" fmla="*/ 32237 w 1189008"/>
              <a:gd name="connsiteY46" fmla="*/ 330506 h 649995"/>
              <a:gd name="connsiteX47" fmla="*/ 98338 w 1189008"/>
              <a:gd name="connsiteY47" fmla="*/ 363556 h 649995"/>
              <a:gd name="connsiteX48" fmla="*/ 175456 w 1189008"/>
              <a:gd name="connsiteY48" fmla="*/ 396607 h 64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89008" h="649995">
                <a:moveTo>
                  <a:pt x="175456" y="396607"/>
                </a:moveTo>
                <a:lnTo>
                  <a:pt x="175456" y="396607"/>
                </a:lnTo>
                <a:cubicBezTo>
                  <a:pt x="198243" y="457372"/>
                  <a:pt x="188694" y="484120"/>
                  <a:pt x="241558" y="506776"/>
                </a:cubicBezTo>
                <a:cubicBezTo>
                  <a:pt x="255475" y="512740"/>
                  <a:pt x="270936" y="514121"/>
                  <a:pt x="285625" y="517793"/>
                </a:cubicBezTo>
                <a:cubicBezTo>
                  <a:pt x="348054" y="514121"/>
                  <a:pt x="410685" y="512999"/>
                  <a:pt x="472912" y="506776"/>
                </a:cubicBezTo>
                <a:cubicBezTo>
                  <a:pt x="484467" y="505620"/>
                  <a:pt x="495180" y="491446"/>
                  <a:pt x="505962" y="495759"/>
                </a:cubicBezTo>
                <a:cubicBezTo>
                  <a:pt x="518256" y="500676"/>
                  <a:pt x="520651" y="517792"/>
                  <a:pt x="527996" y="528809"/>
                </a:cubicBezTo>
                <a:cubicBezTo>
                  <a:pt x="531668" y="547171"/>
                  <a:pt x="529089" y="568015"/>
                  <a:pt x="539013" y="583894"/>
                </a:cubicBezTo>
                <a:cubicBezTo>
                  <a:pt x="573380" y="638881"/>
                  <a:pt x="618694" y="612492"/>
                  <a:pt x="671215" y="605927"/>
                </a:cubicBezTo>
                <a:cubicBezTo>
                  <a:pt x="700593" y="609599"/>
                  <a:pt x="730786" y="609154"/>
                  <a:pt x="759350" y="616944"/>
                </a:cubicBezTo>
                <a:cubicBezTo>
                  <a:pt x="772124" y="620428"/>
                  <a:pt x="780558" y="633056"/>
                  <a:pt x="792401" y="638978"/>
                </a:cubicBezTo>
                <a:cubicBezTo>
                  <a:pt x="802788" y="644171"/>
                  <a:pt x="814434" y="646323"/>
                  <a:pt x="825451" y="649995"/>
                </a:cubicBezTo>
                <a:cubicBezTo>
                  <a:pt x="836468" y="646323"/>
                  <a:pt x="850290" y="647190"/>
                  <a:pt x="858502" y="638978"/>
                </a:cubicBezTo>
                <a:cubicBezTo>
                  <a:pt x="893439" y="604041"/>
                  <a:pt x="837358" y="600197"/>
                  <a:pt x="902570" y="583894"/>
                </a:cubicBezTo>
                <a:cubicBezTo>
                  <a:pt x="934831" y="575829"/>
                  <a:pt x="968671" y="576549"/>
                  <a:pt x="1001721" y="572877"/>
                </a:cubicBezTo>
                <a:cubicBezTo>
                  <a:pt x="1012738" y="569205"/>
                  <a:pt x="1023276" y="563502"/>
                  <a:pt x="1034772" y="561860"/>
                </a:cubicBezTo>
                <a:cubicBezTo>
                  <a:pt x="1074926" y="556124"/>
                  <a:pt x="1129561" y="581640"/>
                  <a:pt x="1155958" y="550843"/>
                </a:cubicBezTo>
                <a:cubicBezTo>
                  <a:pt x="1187118" y="514489"/>
                  <a:pt x="1158150" y="454685"/>
                  <a:pt x="1166974" y="407624"/>
                </a:cubicBezTo>
                <a:cubicBezTo>
                  <a:pt x="1169414" y="394610"/>
                  <a:pt x="1181663" y="385590"/>
                  <a:pt x="1189008" y="374573"/>
                </a:cubicBezTo>
                <a:cubicBezTo>
                  <a:pt x="1185336" y="356212"/>
                  <a:pt x="1186365" y="336237"/>
                  <a:pt x="1177991" y="319489"/>
                </a:cubicBezTo>
                <a:cubicBezTo>
                  <a:pt x="1167386" y="298280"/>
                  <a:pt x="1130873" y="277060"/>
                  <a:pt x="1111890" y="264405"/>
                </a:cubicBezTo>
                <a:cubicBezTo>
                  <a:pt x="1103297" y="238627"/>
                  <a:pt x="1102998" y="215183"/>
                  <a:pt x="1067823" y="209320"/>
                </a:cubicBezTo>
                <a:cubicBezTo>
                  <a:pt x="1056368" y="207411"/>
                  <a:pt x="1045789" y="216665"/>
                  <a:pt x="1034772" y="220337"/>
                </a:cubicBezTo>
                <a:cubicBezTo>
                  <a:pt x="1011519" y="235839"/>
                  <a:pt x="988956" y="262656"/>
                  <a:pt x="957654" y="231354"/>
                </a:cubicBezTo>
                <a:cubicBezTo>
                  <a:pt x="946948" y="220648"/>
                  <a:pt x="952601" y="201204"/>
                  <a:pt x="946637" y="187287"/>
                </a:cubicBezTo>
                <a:cubicBezTo>
                  <a:pt x="941421" y="175117"/>
                  <a:pt x="930524" y="166079"/>
                  <a:pt x="924603" y="154236"/>
                </a:cubicBezTo>
                <a:cubicBezTo>
                  <a:pt x="911436" y="127901"/>
                  <a:pt x="914476" y="100041"/>
                  <a:pt x="891553" y="77118"/>
                </a:cubicBezTo>
                <a:cubicBezTo>
                  <a:pt x="883341" y="68906"/>
                  <a:pt x="869519" y="69773"/>
                  <a:pt x="858502" y="66101"/>
                </a:cubicBezTo>
                <a:cubicBezTo>
                  <a:pt x="814435" y="69773"/>
                  <a:pt x="768565" y="64114"/>
                  <a:pt x="726300" y="77118"/>
                </a:cubicBezTo>
                <a:cubicBezTo>
                  <a:pt x="715201" y="80533"/>
                  <a:pt x="720476" y="99781"/>
                  <a:pt x="715283" y="110168"/>
                </a:cubicBezTo>
                <a:cubicBezTo>
                  <a:pt x="695350" y="150034"/>
                  <a:pt x="698318" y="141529"/>
                  <a:pt x="660198" y="154236"/>
                </a:cubicBezTo>
                <a:lnTo>
                  <a:pt x="616131" y="88135"/>
                </a:lnTo>
                <a:cubicBezTo>
                  <a:pt x="608786" y="77118"/>
                  <a:pt x="598284" y="67645"/>
                  <a:pt x="594097" y="55084"/>
                </a:cubicBezTo>
                <a:cubicBezTo>
                  <a:pt x="590425" y="44067"/>
                  <a:pt x="590334" y="31102"/>
                  <a:pt x="583080" y="22034"/>
                </a:cubicBezTo>
                <a:cubicBezTo>
                  <a:pt x="574809" y="11695"/>
                  <a:pt x="561047" y="7345"/>
                  <a:pt x="550030" y="0"/>
                </a:cubicBezTo>
                <a:cubicBezTo>
                  <a:pt x="531668" y="3672"/>
                  <a:pt x="513111" y="6475"/>
                  <a:pt x="494945" y="11017"/>
                </a:cubicBezTo>
                <a:cubicBezTo>
                  <a:pt x="483679" y="13834"/>
                  <a:pt x="470106" y="13823"/>
                  <a:pt x="461895" y="22034"/>
                </a:cubicBezTo>
                <a:cubicBezTo>
                  <a:pt x="453684" y="30245"/>
                  <a:pt x="456071" y="44697"/>
                  <a:pt x="450878" y="55084"/>
                </a:cubicBezTo>
                <a:cubicBezTo>
                  <a:pt x="430945" y="94950"/>
                  <a:pt x="433913" y="86445"/>
                  <a:pt x="395794" y="99152"/>
                </a:cubicBezTo>
                <a:cubicBezTo>
                  <a:pt x="384777" y="95480"/>
                  <a:pt x="372895" y="93775"/>
                  <a:pt x="362743" y="88135"/>
                </a:cubicBezTo>
                <a:cubicBezTo>
                  <a:pt x="339594" y="75274"/>
                  <a:pt x="296642" y="44067"/>
                  <a:pt x="296642" y="44067"/>
                </a:cubicBezTo>
                <a:cubicBezTo>
                  <a:pt x="78347" y="68322"/>
                  <a:pt x="275075" y="14066"/>
                  <a:pt x="186473" y="132202"/>
                </a:cubicBezTo>
                <a:cubicBezTo>
                  <a:pt x="175238" y="147182"/>
                  <a:pt x="149859" y="140141"/>
                  <a:pt x="131389" y="143219"/>
                </a:cubicBezTo>
                <a:cubicBezTo>
                  <a:pt x="105775" y="147488"/>
                  <a:pt x="79977" y="150564"/>
                  <a:pt x="54271" y="154236"/>
                </a:cubicBezTo>
                <a:cubicBezTo>
                  <a:pt x="43254" y="165253"/>
                  <a:pt x="29863" y="174323"/>
                  <a:pt x="21220" y="187287"/>
                </a:cubicBezTo>
                <a:cubicBezTo>
                  <a:pt x="0" y="219116"/>
                  <a:pt x="14331" y="251994"/>
                  <a:pt x="21220" y="286438"/>
                </a:cubicBezTo>
                <a:cubicBezTo>
                  <a:pt x="24190" y="301285"/>
                  <a:pt x="23838" y="317908"/>
                  <a:pt x="32237" y="330506"/>
                </a:cubicBezTo>
                <a:cubicBezTo>
                  <a:pt x="44441" y="348812"/>
                  <a:pt x="79484" y="357272"/>
                  <a:pt x="98338" y="363556"/>
                </a:cubicBezTo>
                <a:cubicBezTo>
                  <a:pt x="138221" y="390145"/>
                  <a:pt x="162603" y="391099"/>
                  <a:pt x="175456" y="396607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4716016" y="5157192"/>
            <a:ext cx="564445" cy="429616"/>
          </a:xfrm>
          <a:custGeom>
            <a:avLst/>
            <a:gdLst>
              <a:gd name="connsiteX0" fmla="*/ 282222 w 564445"/>
              <a:gd name="connsiteY0" fmla="*/ 61747 h 429616"/>
              <a:gd name="connsiteX1" fmla="*/ 282222 w 564445"/>
              <a:gd name="connsiteY1" fmla="*/ 61747 h 429616"/>
              <a:gd name="connsiteX2" fmla="*/ 203200 w 564445"/>
              <a:gd name="connsiteY2" fmla="*/ 5302 h 429616"/>
              <a:gd name="connsiteX3" fmla="*/ 158045 w 564445"/>
              <a:gd name="connsiteY3" fmla="*/ 16591 h 429616"/>
              <a:gd name="connsiteX4" fmla="*/ 90311 w 564445"/>
              <a:gd name="connsiteY4" fmla="*/ 39169 h 429616"/>
              <a:gd name="connsiteX5" fmla="*/ 67733 w 564445"/>
              <a:gd name="connsiteY5" fmla="*/ 73036 h 429616"/>
              <a:gd name="connsiteX6" fmla="*/ 0 w 564445"/>
              <a:gd name="connsiteY6" fmla="*/ 106902 h 429616"/>
              <a:gd name="connsiteX7" fmla="*/ 11289 w 564445"/>
              <a:gd name="connsiteY7" fmla="*/ 242369 h 429616"/>
              <a:gd name="connsiteX8" fmla="*/ 11289 w 564445"/>
              <a:gd name="connsiteY8" fmla="*/ 310102 h 429616"/>
              <a:gd name="connsiteX9" fmla="*/ 22578 w 564445"/>
              <a:gd name="connsiteY9" fmla="*/ 343969 h 429616"/>
              <a:gd name="connsiteX10" fmla="*/ 56445 w 564445"/>
              <a:gd name="connsiteY10" fmla="*/ 355258 h 429616"/>
              <a:gd name="connsiteX11" fmla="*/ 158045 w 564445"/>
              <a:gd name="connsiteY11" fmla="*/ 366547 h 429616"/>
              <a:gd name="connsiteX12" fmla="*/ 293511 w 564445"/>
              <a:gd name="connsiteY12" fmla="*/ 389124 h 429616"/>
              <a:gd name="connsiteX13" fmla="*/ 553156 w 564445"/>
              <a:gd name="connsiteY13" fmla="*/ 343969 h 429616"/>
              <a:gd name="connsiteX14" fmla="*/ 564445 w 564445"/>
              <a:gd name="connsiteY14" fmla="*/ 310102 h 429616"/>
              <a:gd name="connsiteX15" fmla="*/ 553156 w 564445"/>
              <a:gd name="connsiteY15" fmla="*/ 264947 h 429616"/>
              <a:gd name="connsiteX16" fmla="*/ 508000 w 564445"/>
              <a:gd name="connsiteY16" fmla="*/ 242369 h 429616"/>
              <a:gd name="connsiteX17" fmla="*/ 462845 w 564445"/>
              <a:gd name="connsiteY17" fmla="*/ 61747 h 429616"/>
              <a:gd name="connsiteX18" fmla="*/ 406400 w 564445"/>
              <a:gd name="connsiteY18" fmla="*/ 73036 h 429616"/>
              <a:gd name="connsiteX19" fmla="*/ 349956 w 564445"/>
              <a:gd name="connsiteY19" fmla="*/ 129480 h 429616"/>
              <a:gd name="connsiteX20" fmla="*/ 316089 w 564445"/>
              <a:gd name="connsiteY20" fmla="*/ 140769 h 429616"/>
              <a:gd name="connsiteX21" fmla="*/ 293511 w 564445"/>
              <a:gd name="connsiteY21" fmla="*/ 106902 h 429616"/>
              <a:gd name="connsiteX22" fmla="*/ 282222 w 564445"/>
              <a:gd name="connsiteY22" fmla="*/ 73036 h 429616"/>
              <a:gd name="connsiteX23" fmla="*/ 282222 w 564445"/>
              <a:gd name="connsiteY23" fmla="*/ 61747 h 42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4445" h="429616">
                <a:moveTo>
                  <a:pt x="282222" y="61747"/>
                </a:moveTo>
                <a:lnTo>
                  <a:pt x="282222" y="61747"/>
                </a:lnTo>
                <a:cubicBezTo>
                  <a:pt x="255881" y="42932"/>
                  <a:pt x="233621" y="16364"/>
                  <a:pt x="203200" y="5302"/>
                </a:cubicBezTo>
                <a:cubicBezTo>
                  <a:pt x="188619" y="0"/>
                  <a:pt x="172906" y="12133"/>
                  <a:pt x="158045" y="16591"/>
                </a:cubicBezTo>
                <a:cubicBezTo>
                  <a:pt x="135249" y="23430"/>
                  <a:pt x="90311" y="39169"/>
                  <a:pt x="90311" y="39169"/>
                </a:cubicBezTo>
                <a:cubicBezTo>
                  <a:pt x="82785" y="50458"/>
                  <a:pt x="77327" y="63442"/>
                  <a:pt x="67733" y="73036"/>
                </a:cubicBezTo>
                <a:cubicBezTo>
                  <a:pt x="45850" y="94919"/>
                  <a:pt x="27544" y="97721"/>
                  <a:pt x="0" y="106902"/>
                </a:cubicBezTo>
                <a:cubicBezTo>
                  <a:pt x="3763" y="152058"/>
                  <a:pt x="5300" y="197454"/>
                  <a:pt x="11289" y="242369"/>
                </a:cubicBezTo>
                <a:cubicBezTo>
                  <a:pt x="19890" y="306877"/>
                  <a:pt x="32792" y="245596"/>
                  <a:pt x="11289" y="310102"/>
                </a:cubicBezTo>
                <a:cubicBezTo>
                  <a:pt x="15052" y="321391"/>
                  <a:pt x="14164" y="335555"/>
                  <a:pt x="22578" y="343969"/>
                </a:cubicBezTo>
                <a:cubicBezTo>
                  <a:pt x="30992" y="352383"/>
                  <a:pt x="44707" y="353302"/>
                  <a:pt x="56445" y="355258"/>
                </a:cubicBezTo>
                <a:cubicBezTo>
                  <a:pt x="90056" y="360860"/>
                  <a:pt x="124312" y="361728"/>
                  <a:pt x="158045" y="366547"/>
                </a:cubicBezTo>
                <a:cubicBezTo>
                  <a:pt x="203363" y="373021"/>
                  <a:pt x="293511" y="389124"/>
                  <a:pt x="293511" y="389124"/>
                </a:cubicBezTo>
                <a:cubicBezTo>
                  <a:pt x="393394" y="384130"/>
                  <a:pt x="496058" y="429616"/>
                  <a:pt x="553156" y="343969"/>
                </a:cubicBezTo>
                <a:cubicBezTo>
                  <a:pt x="559757" y="334068"/>
                  <a:pt x="560682" y="321391"/>
                  <a:pt x="564445" y="310102"/>
                </a:cubicBezTo>
                <a:cubicBezTo>
                  <a:pt x="560682" y="295050"/>
                  <a:pt x="563088" y="276866"/>
                  <a:pt x="553156" y="264947"/>
                </a:cubicBezTo>
                <a:cubicBezTo>
                  <a:pt x="542382" y="252019"/>
                  <a:pt x="513020" y="258432"/>
                  <a:pt x="508000" y="242369"/>
                </a:cubicBezTo>
                <a:cubicBezTo>
                  <a:pt x="443497" y="35960"/>
                  <a:pt x="554078" y="122568"/>
                  <a:pt x="462845" y="61747"/>
                </a:cubicBezTo>
                <a:cubicBezTo>
                  <a:pt x="444030" y="65510"/>
                  <a:pt x="424366" y="66299"/>
                  <a:pt x="406400" y="73036"/>
                </a:cubicBezTo>
                <a:cubicBezTo>
                  <a:pt x="342648" y="96942"/>
                  <a:pt x="398655" y="90520"/>
                  <a:pt x="349956" y="129480"/>
                </a:cubicBezTo>
                <a:cubicBezTo>
                  <a:pt x="340664" y="136914"/>
                  <a:pt x="327378" y="137006"/>
                  <a:pt x="316089" y="140769"/>
                </a:cubicBezTo>
                <a:cubicBezTo>
                  <a:pt x="308563" y="129480"/>
                  <a:pt x="299579" y="119037"/>
                  <a:pt x="293511" y="106902"/>
                </a:cubicBezTo>
                <a:cubicBezTo>
                  <a:pt x="288189" y="96259"/>
                  <a:pt x="289362" y="82555"/>
                  <a:pt x="282222" y="73036"/>
                </a:cubicBezTo>
                <a:cubicBezTo>
                  <a:pt x="277174" y="66305"/>
                  <a:pt x="282222" y="63628"/>
                  <a:pt x="282222" y="61747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1619672" y="3789040"/>
            <a:ext cx="958494" cy="1206151"/>
          </a:xfrm>
          <a:custGeom>
            <a:avLst/>
            <a:gdLst>
              <a:gd name="connsiteX0" fmla="*/ 298187 w 958494"/>
              <a:gd name="connsiteY0" fmla="*/ 979563 h 1206151"/>
              <a:gd name="connsiteX1" fmla="*/ 298187 w 958494"/>
              <a:gd name="connsiteY1" fmla="*/ 979563 h 1206151"/>
              <a:gd name="connsiteX2" fmla="*/ 365921 w 958494"/>
              <a:gd name="connsiteY2" fmla="*/ 911829 h 1206151"/>
              <a:gd name="connsiteX3" fmla="*/ 377210 w 958494"/>
              <a:gd name="connsiteY3" fmla="*/ 877963 h 1206151"/>
              <a:gd name="connsiteX4" fmla="*/ 399787 w 958494"/>
              <a:gd name="connsiteY4" fmla="*/ 844096 h 1206151"/>
              <a:gd name="connsiteX5" fmla="*/ 411076 w 958494"/>
              <a:gd name="connsiteY5" fmla="*/ 810229 h 1206151"/>
              <a:gd name="connsiteX6" fmla="*/ 478810 w 958494"/>
              <a:gd name="connsiteY6" fmla="*/ 776363 h 1206151"/>
              <a:gd name="connsiteX7" fmla="*/ 546543 w 958494"/>
              <a:gd name="connsiteY7" fmla="*/ 731207 h 1206151"/>
              <a:gd name="connsiteX8" fmla="*/ 602987 w 958494"/>
              <a:gd name="connsiteY8" fmla="*/ 686052 h 1206151"/>
              <a:gd name="connsiteX9" fmla="*/ 625565 w 958494"/>
              <a:gd name="connsiteY9" fmla="*/ 652185 h 1206151"/>
              <a:gd name="connsiteX10" fmla="*/ 659432 w 958494"/>
              <a:gd name="connsiteY10" fmla="*/ 640896 h 1206151"/>
              <a:gd name="connsiteX11" fmla="*/ 693298 w 958494"/>
              <a:gd name="connsiteY11" fmla="*/ 618318 h 1206151"/>
              <a:gd name="connsiteX12" fmla="*/ 704587 w 958494"/>
              <a:gd name="connsiteY12" fmla="*/ 584452 h 1206151"/>
              <a:gd name="connsiteX13" fmla="*/ 738454 w 958494"/>
              <a:gd name="connsiteY13" fmla="*/ 561874 h 1206151"/>
              <a:gd name="connsiteX14" fmla="*/ 727165 w 958494"/>
              <a:gd name="connsiteY14" fmla="*/ 528007 h 1206151"/>
              <a:gd name="connsiteX15" fmla="*/ 738454 w 958494"/>
              <a:gd name="connsiteY15" fmla="*/ 448985 h 1206151"/>
              <a:gd name="connsiteX16" fmla="*/ 817476 w 958494"/>
              <a:gd name="connsiteY16" fmla="*/ 437696 h 1206151"/>
              <a:gd name="connsiteX17" fmla="*/ 851343 w 958494"/>
              <a:gd name="connsiteY17" fmla="*/ 426407 h 1206151"/>
              <a:gd name="connsiteX18" fmla="*/ 907787 w 958494"/>
              <a:gd name="connsiteY18" fmla="*/ 324807 h 1206151"/>
              <a:gd name="connsiteX19" fmla="*/ 919076 w 958494"/>
              <a:gd name="connsiteY19" fmla="*/ 245785 h 1206151"/>
              <a:gd name="connsiteX20" fmla="*/ 952943 w 958494"/>
              <a:gd name="connsiteY20" fmla="*/ 223207 h 1206151"/>
              <a:gd name="connsiteX21" fmla="*/ 941654 w 958494"/>
              <a:gd name="connsiteY21" fmla="*/ 155474 h 1206151"/>
              <a:gd name="connsiteX22" fmla="*/ 896498 w 958494"/>
              <a:gd name="connsiteY22" fmla="*/ 87741 h 1206151"/>
              <a:gd name="connsiteX23" fmla="*/ 862632 w 958494"/>
              <a:gd name="connsiteY23" fmla="*/ 8718 h 1206151"/>
              <a:gd name="connsiteX24" fmla="*/ 772321 w 958494"/>
              <a:gd name="connsiteY24" fmla="*/ 20007 h 1206151"/>
              <a:gd name="connsiteX25" fmla="*/ 761032 w 958494"/>
              <a:gd name="connsiteY25" fmla="*/ 53874 h 1206151"/>
              <a:gd name="connsiteX26" fmla="*/ 727165 w 958494"/>
              <a:gd name="connsiteY26" fmla="*/ 65163 h 1206151"/>
              <a:gd name="connsiteX27" fmla="*/ 670721 w 958494"/>
              <a:gd name="connsiteY27" fmla="*/ 76452 h 1206151"/>
              <a:gd name="connsiteX28" fmla="*/ 636854 w 958494"/>
              <a:gd name="connsiteY28" fmla="*/ 144185 h 1206151"/>
              <a:gd name="connsiteX29" fmla="*/ 602987 w 958494"/>
              <a:gd name="connsiteY29" fmla="*/ 155474 h 1206151"/>
              <a:gd name="connsiteX30" fmla="*/ 546543 w 958494"/>
              <a:gd name="connsiteY30" fmla="*/ 257074 h 1206151"/>
              <a:gd name="connsiteX31" fmla="*/ 535254 w 958494"/>
              <a:gd name="connsiteY31" fmla="*/ 313518 h 1206151"/>
              <a:gd name="connsiteX32" fmla="*/ 512676 w 958494"/>
              <a:gd name="connsiteY32" fmla="*/ 347385 h 1206151"/>
              <a:gd name="connsiteX33" fmla="*/ 501387 w 958494"/>
              <a:gd name="connsiteY33" fmla="*/ 415118 h 1206151"/>
              <a:gd name="connsiteX34" fmla="*/ 456232 w 958494"/>
              <a:gd name="connsiteY34" fmla="*/ 426407 h 1206151"/>
              <a:gd name="connsiteX35" fmla="*/ 433654 w 958494"/>
              <a:gd name="connsiteY35" fmla="*/ 460274 h 1206151"/>
              <a:gd name="connsiteX36" fmla="*/ 422365 w 958494"/>
              <a:gd name="connsiteY36" fmla="*/ 494141 h 1206151"/>
              <a:gd name="connsiteX37" fmla="*/ 286898 w 958494"/>
              <a:gd name="connsiteY37" fmla="*/ 528007 h 1206151"/>
              <a:gd name="connsiteX38" fmla="*/ 219165 w 958494"/>
              <a:gd name="connsiteY38" fmla="*/ 550585 h 1206151"/>
              <a:gd name="connsiteX39" fmla="*/ 196587 w 958494"/>
              <a:gd name="connsiteY39" fmla="*/ 584452 h 1206151"/>
              <a:gd name="connsiteX40" fmla="*/ 174010 w 958494"/>
              <a:gd name="connsiteY40" fmla="*/ 663474 h 1206151"/>
              <a:gd name="connsiteX41" fmla="*/ 151432 w 958494"/>
              <a:gd name="connsiteY41" fmla="*/ 697341 h 1206151"/>
              <a:gd name="connsiteX42" fmla="*/ 140143 w 958494"/>
              <a:gd name="connsiteY42" fmla="*/ 731207 h 1206151"/>
              <a:gd name="connsiteX43" fmla="*/ 128854 w 958494"/>
              <a:gd name="connsiteY43" fmla="*/ 798941 h 1206151"/>
              <a:gd name="connsiteX44" fmla="*/ 61121 w 958494"/>
              <a:gd name="connsiteY44" fmla="*/ 866674 h 1206151"/>
              <a:gd name="connsiteX45" fmla="*/ 38543 w 958494"/>
              <a:gd name="connsiteY45" fmla="*/ 900541 h 1206151"/>
              <a:gd name="connsiteX46" fmla="*/ 4676 w 958494"/>
              <a:gd name="connsiteY46" fmla="*/ 1115029 h 1206151"/>
              <a:gd name="connsiteX47" fmla="*/ 15965 w 958494"/>
              <a:gd name="connsiteY47" fmla="*/ 1171474 h 1206151"/>
              <a:gd name="connsiteX48" fmla="*/ 83698 w 958494"/>
              <a:gd name="connsiteY48" fmla="*/ 1126318 h 1206151"/>
              <a:gd name="connsiteX49" fmla="*/ 128854 w 958494"/>
              <a:gd name="connsiteY49" fmla="*/ 1137607 h 1206151"/>
              <a:gd name="connsiteX50" fmla="*/ 162721 w 958494"/>
              <a:gd name="connsiteY50" fmla="*/ 1148896 h 1206151"/>
              <a:gd name="connsiteX51" fmla="*/ 207876 w 958494"/>
              <a:gd name="connsiteY51" fmla="*/ 1137607 h 1206151"/>
              <a:gd name="connsiteX52" fmla="*/ 219165 w 958494"/>
              <a:gd name="connsiteY52" fmla="*/ 1103741 h 1206151"/>
              <a:gd name="connsiteX53" fmla="*/ 241743 w 958494"/>
              <a:gd name="connsiteY53" fmla="*/ 1069874 h 1206151"/>
              <a:gd name="connsiteX54" fmla="*/ 298187 w 958494"/>
              <a:gd name="connsiteY54" fmla="*/ 979563 h 120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58494" h="1206151">
                <a:moveTo>
                  <a:pt x="298187" y="979563"/>
                </a:moveTo>
                <a:lnTo>
                  <a:pt x="298187" y="979563"/>
                </a:lnTo>
                <a:cubicBezTo>
                  <a:pt x="320765" y="956985"/>
                  <a:pt x="346318" y="937033"/>
                  <a:pt x="365921" y="911829"/>
                </a:cubicBezTo>
                <a:cubicBezTo>
                  <a:pt x="373227" y="902436"/>
                  <a:pt x="371889" y="888606"/>
                  <a:pt x="377210" y="877963"/>
                </a:cubicBezTo>
                <a:cubicBezTo>
                  <a:pt x="383278" y="865828"/>
                  <a:pt x="393720" y="856231"/>
                  <a:pt x="399787" y="844096"/>
                </a:cubicBezTo>
                <a:cubicBezTo>
                  <a:pt x="405109" y="833453"/>
                  <a:pt x="403642" y="819521"/>
                  <a:pt x="411076" y="810229"/>
                </a:cubicBezTo>
                <a:cubicBezTo>
                  <a:pt x="426991" y="790336"/>
                  <a:pt x="456501" y="783799"/>
                  <a:pt x="478810" y="776363"/>
                </a:cubicBezTo>
                <a:cubicBezTo>
                  <a:pt x="501388" y="761311"/>
                  <a:pt x="531491" y="753785"/>
                  <a:pt x="546543" y="731207"/>
                </a:cubicBezTo>
                <a:cubicBezTo>
                  <a:pt x="575722" y="687440"/>
                  <a:pt x="556250" y="701632"/>
                  <a:pt x="602987" y="686052"/>
                </a:cubicBezTo>
                <a:cubicBezTo>
                  <a:pt x="610513" y="674763"/>
                  <a:pt x="614970" y="660661"/>
                  <a:pt x="625565" y="652185"/>
                </a:cubicBezTo>
                <a:cubicBezTo>
                  <a:pt x="634857" y="644751"/>
                  <a:pt x="648789" y="646218"/>
                  <a:pt x="659432" y="640896"/>
                </a:cubicBezTo>
                <a:cubicBezTo>
                  <a:pt x="671567" y="634828"/>
                  <a:pt x="682009" y="625844"/>
                  <a:pt x="693298" y="618318"/>
                </a:cubicBezTo>
                <a:cubicBezTo>
                  <a:pt x="697061" y="607029"/>
                  <a:pt x="697153" y="593744"/>
                  <a:pt x="704587" y="584452"/>
                </a:cubicBezTo>
                <a:cubicBezTo>
                  <a:pt x="713063" y="573857"/>
                  <a:pt x="733415" y="574471"/>
                  <a:pt x="738454" y="561874"/>
                </a:cubicBezTo>
                <a:cubicBezTo>
                  <a:pt x="742873" y="550825"/>
                  <a:pt x="730928" y="539296"/>
                  <a:pt x="727165" y="528007"/>
                </a:cubicBezTo>
                <a:cubicBezTo>
                  <a:pt x="730928" y="501666"/>
                  <a:pt x="719639" y="467800"/>
                  <a:pt x="738454" y="448985"/>
                </a:cubicBezTo>
                <a:cubicBezTo>
                  <a:pt x="757269" y="430170"/>
                  <a:pt x="791385" y="442914"/>
                  <a:pt x="817476" y="437696"/>
                </a:cubicBezTo>
                <a:cubicBezTo>
                  <a:pt x="829145" y="435362"/>
                  <a:pt x="840054" y="430170"/>
                  <a:pt x="851343" y="426407"/>
                </a:cubicBezTo>
                <a:cubicBezTo>
                  <a:pt x="903099" y="348773"/>
                  <a:pt x="887917" y="384416"/>
                  <a:pt x="907787" y="324807"/>
                </a:cubicBezTo>
                <a:cubicBezTo>
                  <a:pt x="911550" y="298466"/>
                  <a:pt x="908269" y="270100"/>
                  <a:pt x="919076" y="245785"/>
                </a:cubicBezTo>
                <a:cubicBezTo>
                  <a:pt x="924586" y="233387"/>
                  <a:pt x="949652" y="236370"/>
                  <a:pt x="952943" y="223207"/>
                </a:cubicBezTo>
                <a:cubicBezTo>
                  <a:pt x="958494" y="201001"/>
                  <a:pt x="950458" y="176602"/>
                  <a:pt x="941654" y="155474"/>
                </a:cubicBezTo>
                <a:cubicBezTo>
                  <a:pt x="931217" y="130426"/>
                  <a:pt x="896498" y="87741"/>
                  <a:pt x="896498" y="87741"/>
                </a:cubicBezTo>
                <a:cubicBezTo>
                  <a:pt x="892309" y="75172"/>
                  <a:pt x="872967" y="11819"/>
                  <a:pt x="862632" y="8718"/>
                </a:cubicBezTo>
                <a:cubicBezTo>
                  <a:pt x="833574" y="0"/>
                  <a:pt x="802425" y="16244"/>
                  <a:pt x="772321" y="20007"/>
                </a:cubicBezTo>
                <a:cubicBezTo>
                  <a:pt x="768558" y="31296"/>
                  <a:pt x="769446" y="45460"/>
                  <a:pt x="761032" y="53874"/>
                </a:cubicBezTo>
                <a:cubicBezTo>
                  <a:pt x="752618" y="62288"/>
                  <a:pt x="738709" y="62277"/>
                  <a:pt x="727165" y="65163"/>
                </a:cubicBezTo>
                <a:cubicBezTo>
                  <a:pt x="708551" y="69817"/>
                  <a:pt x="689536" y="72689"/>
                  <a:pt x="670721" y="76452"/>
                </a:cubicBezTo>
                <a:cubicBezTo>
                  <a:pt x="663284" y="98762"/>
                  <a:pt x="656748" y="128270"/>
                  <a:pt x="636854" y="144185"/>
                </a:cubicBezTo>
                <a:cubicBezTo>
                  <a:pt x="627562" y="151619"/>
                  <a:pt x="614276" y="151711"/>
                  <a:pt x="602987" y="155474"/>
                </a:cubicBezTo>
                <a:cubicBezTo>
                  <a:pt x="575362" y="238353"/>
                  <a:pt x="597238" y="206379"/>
                  <a:pt x="546543" y="257074"/>
                </a:cubicBezTo>
                <a:cubicBezTo>
                  <a:pt x="542780" y="275889"/>
                  <a:pt x="541991" y="295552"/>
                  <a:pt x="535254" y="313518"/>
                </a:cubicBezTo>
                <a:cubicBezTo>
                  <a:pt x="530490" y="326222"/>
                  <a:pt x="516967" y="334514"/>
                  <a:pt x="512676" y="347385"/>
                </a:cubicBezTo>
                <a:cubicBezTo>
                  <a:pt x="505438" y="369099"/>
                  <a:pt x="514691" y="396492"/>
                  <a:pt x="501387" y="415118"/>
                </a:cubicBezTo>
                <a:cubicBezTo>
                  <a:pt x="492369" y="427743"/>
                  <a:pt x="471284" y="422644"/>
                  <a:pt x="456232" y="426407"/>
                </a:cubicBezTo>
                <a:cubicBezTo>
                  <a:pt x="448706" y="437696"/>
                  <a:pt x="439722" y="448139"/>
                  <a:pt x="433654" y="460274"/>
                </a:cubicBezTo>
                <a:cubicBezTo>
                  <a:pt x="428332" y="470917"/>
                  <a:pt x="430779" y="485727"/>
                  <a:pt x="422365" y="494141"/>
                </a:cubicBezTo>
                <a:cubicBezTo>
                  <a:pt x="391384" y="525122"/>
                  <a:pt x="319434" y="523940"/>
                  <a:pt x="286898" y="528007"/>
                </a:cubicBezTo>
                <a:lnTo>
                  <a:pt x="219165" y="550585"/>
                </a:lnTo>
                <a:cubicBezTo>
                  <a:pt x="206294" y="554876"/>
                  <a:pt x="202655" y="572317"/>
                  <a:pt x="196587" y="584452"/>
                </a:cubicBezTo>
                <a:cubicBezTo>
                  <a:pt x="174615" y="628396"/>
                  <a:pt x="195716" y="612825"/>
                  <a:pt x="174010" y="663474"/>
                </a:cubicBezTo>
                <a:cubicBezTo>
                  <a:pt x="168666" y="675945"/>
                  <a:pt x="157500" y="685206"/>
                  <a:pt x="151432" y="697341"/>
                </a:cubicBezTo>
                <a:cubicBezTo>
                  <a:pt x="146110" y="707984"/>
                  <a:pt x="143906" y="719918"/>
                  <a:pt x="140143" y="731207"/>
                </a:cubicBezTo>
                <a:cubicBezTo>
                  <a:pt x="136380" y="753785"/>
                  <a:pt x="136092" y="777226"/>
                  <a:pt x="128854" y="798941"/>
                </a:cubicBezTo>
                <a:cubicBezTo>
                  <a:pt x="115552" y="838845"/>
                  <a:pt x="89792" y="838002"/>
                  <a:pt x="61121" y="866674"/>
                </a:cubicBezTo>
                <a:cubicBezTo>
                  <a:pt x="51527" y="876268"/>
                  <a:pt x="46069" y="889252"/>
                  <a:pt x="38543" y="900541"/>
                </a:cubicBezTo>
                <a:cubicBezTo>
                  <a:pt x="5884" y="1031174"/>
                  <a:pt x="18774" y="959949"/>
                  <a:pt x="4676" y="1115029"/>
                </a:cubicBezTo>
                <a:cubicBezTo>
                  <a:pt x="8439" y="1133844"/>
                  <a:pt x="0" y="1160831"/>
                  <a:pt x="15965" y="1171474"/>
                </a:cubicBezTo>
                <a:cubicBezTo>
                  <a:pt x="67980" y="1206151"/>
                  <a:pt x="76327" y="1148434"/>
                  <a:pt x="83698" y="1126318"/>
                </a:cubicBezTo>
                <a:cubicBezTo>
                  <a:pt x="98750" y="1130081"/>
                  <a:pt x="113936" y="1133345"/>
                  <a:pt x="128854" y="1137607"/>
                </a:cubicBezTo>
                <a:cubicBezTo>
                  <a:pt x="140296" y="1140876"/>
                  <a:pt x="150821" y="1148896"/>
                  <a:pt x="162721" y="1148896"/>
                </a:cubicBezTo>
                <a:cubicBezTo>
                  <a:pt x="178236" y="1148896"/>
                  <a:pt x="192824" y="1141370"/>
                  <a:pt x="207876" y="1137607"/>
                </a:cubicBezTo>
                <a:cubicBezTo>
                  <a:pt x="211639" y="1126318"/>
                  <a:pt x="213843" y="1114384"/>
                  <a:pt x="219165" y="1103741"/>
                </a:cubicBezTo>
                <a:cubicBezTo>
                  <a:pt x="225233" y="1091606"/>
                  <a:pt x="236233" y="1082272"/>
                  <a:pt x="241743" y="1069874"/>
                </a:cubicBezTo>
                <a:cubicBezTo>
                  <a:pt x="283253" y="976477"/>
                  <a:pt x="288780" y="994615"/>
                  <a:pt x="298187" y="979563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12"/>
          <p:cNvSpPr/>
          <p:nvPr/>
        </p:nvSpPr>
        <p:spPr>
          <a:xfrm rot="9856629">
            <a:off x="2015675" y="4717210"/>
            <a:ext cx="1687149" cy="1095986"/>
          </a:xfrm>
          <a:custGeom>
            <a:avLst/>
            <a:gdLst>
              <a:gd name="connsiteX0" fmla="*/ 530577 w 705346"/>
              <a:gd name="connsiteY0" fmla="*/ 554924 h 943804"/>
              <a:gd name="connsiteX1" fmla="*/ 530577 w 705346"/>
              <a:gd name="connsiteY1" fmla="*/ 554924 h 943804"/>
              <a:gd name="connsiteX2" fmla="*/ 451555 w 705346"/>
              <a:gd name="connsiteY2" fmla="*/ 408169 h 943804"/>
              <a:gd name="connsiteX3" fmla="*/ 428977 w 705346"/>
              <a:gd name="connsiteY3" fmla="*/ 374302 h 943804"/>
              <a:gd name="connsiteX4" fmla="*/ 417688 w 705346"/>
              <a:gd name="connsiteY4" fmla="*/ 340435 h 943804"/>
              <a:gd name="connsiteX5" fmla="*/ 406400 w 705346"/>
              <a:gd name="connsiteY5" fmla="*/ 261413 h 943804"/>
              <a:gd name="connsiteX6" fmla="*/ 395111 w 705346"/>
              <a:gd name="connsiteY6" fmla="*/ 216257 h 943804"/>
              <a:gd name="connsiteX7" fmla="*/ 327377 w 705346"/>
              <a:gd name="connsiteY7" fmla="*/ 182391 h 943804"/>
              <a:gd name="connsiteX8" fmla="*/ 304800 w 705346"/>
              <a:gd name="connsiteY8" fmla="*/ 114657 h 943804"/>
              <a:gd name="connsiteX9" fmla="*/ 248355 w 705346"/>
              <a:gd name="connsiteY9" fmla="*/ 13057 h 943804"/>
              <a:gd name="connsiteX10" fmla="*/ 214488 w 705346"/>
              <a:gd name="connsiteY10" fmla="*/ 1769 h 943804"/>
              <a:gd name="connsiteX11" fmla="*/ 112888 w 705346"/>
              <a:gd name="connsiteY11" fmla="*/ 46924 h 943804"/>
              <a:gd name="connsiteX12" fmla="*/ 101600 w 705346"/>
              <a:gd name="connsiteY12" fmla="*/ 80791 h 943804"/>
              <a:gd name="connsiteX13" fmla="*/ 90311 w 705346"/>
              <a:gd name="connsiteY13" fmla="*/ 159813 h 943804"/>
              <a:gd name="connsiteX14" fmla="*/ 56444 w 705346"/>
              <a:gd name="connsiteY14" fmla="*/ 182391 h 943804"/>
              <a:gd name="connsiteX15" fmla="*/ 45155 w 705346"/>
              <a:gd name="connsiteY15" fmla="*/ 216257 h 943804"/>
              <a:gd name="connsiteX16" fmla="*/ 22577 w 705346"/>
              <a:gd name="connsiteY16" fmla="*/ 250124 h 943804"/>
              <a:gd name="connsiteX17" fmla="*/ 0 w 705346"/>
              <a:gd name="connsiteY17" fmla="*/ 295280 h 943804"/>
              <a:gd name="connsiteX18" fmla="*/ 11288 w 705346"/>
              <a:gd name="connsiteY18" fmla="*/ 385591 h 943804"/>
              <a:gd name="connsiteX19" fmla="*/ 45155 w 705346"/>
              <a:gd name="connsiteY19" fmla="*/ 498480 h 943804"/>
              <a:gd name="connsiteX20" fmla="*/ 56444 w 705346"/>
              <a:gd name="connsiteY20" fmla="*/ 532346 h 943804"/>
              <a:gd name="connsiteX21" fmla="*/ 79022 w 705346"/>
              <a:gd name="connsiteY21" fmla="*/ 566213 h 943804"/>
              <a:gd name="connsiteX22" fmla="*/ 135466 w 705346"/>
              <a:gd name="connsiteY22" fmla="*/ 667813 h 943804"/>
              <a:gd name="connsiteX23" fmla="*/ 146755 w 705346"/>
              <a:gd name="connsiteY23" fmla="*/ 701680 h 943804"/>
              <a:gd name="connsiteX24" fmla="*/ 158044 w 705346"/>
              <a:gd name="connsiteY24" fmla="*/ 769413 h 943804"/>
              <a:gd name="connsiteX25" fmla="*/ 180622 w 705346"/>
              <a:gd name="connsiteY25" fmla="*/ 803280 h 943804"/>
              <a:gd name="connsiteX26" fmla="*/ 259644 w 705346"/>
              <a:gd name="connsiteY26" fmla="*/ 791991 h 943804"/>
              <a:gd name="connsiteX27" fmla="*/ 293511 w 705346"/>
              <a:gd name="connsiteY27" fmla="*/ 803280 h 943804"/>
              <a:gd name="connsiteX28" fmla="*/ 282222 w 705346"/>
              <a:gd name="connsiteY28" fmla="*/ 882302 h 943804"/>
              <a:gd name="connsiteX29" fmla="*/ 406400 w 705346"/>
              <a:gd name="connsiteY29" fmla="*/ 904880 h 943804"/>
              <a:gd name="connsiteX30" fmla="*/ 428977 w 705346"/>
              <a:gd name="connsiteY30" fmla="*/ 871013 h 943804"/>
              <a:gd name="connsiteX31" fmla="*/ 462844 w 705346"/>
              <a:gd name="connsiteY31" fmla="*/ 859724 h 943804"/>
              <a:gd name="connsiteX32" fmla="*/ 598311 w 705346"/>
              <a:gd name="connsiteY32" fmla="*/ 848435 h 943804"/>
              <a:gd name="connsiteX33" fmla="*/ 587022 w 705346"/>
              <a:gd name="connsiteY33" fmla="*/ 791991 h 943804"/>
              <a:gd name="connsiteX34" fmla="*/ 553155 w 705346"/>
              <a:gd name="connsiteY34" fmla="*/ 724257 h 943804"/>
              <a:gd name="connsiteX35" fmla="*/ 587022 w 705346"/>
              <a:gd name="connsiteY35" fmla="*/ 712969 h 943804"/>
              <a:gd name="connsiteX36" fmla="*/ 654755 w 705346"/>
              <a:gd name="connsiteY36" fmla="*/ 667813 h 943804"/>
              <a:gd name="connsiteX37" fmla="*/ 688622 w 705346"/>
              <a:gd name="connsiteY37" fmla="*/ 645235 h 943804"/>
              <a:gd name="connsiteX38" fmla="*/ 688622 w 705346"/>
              <a:gd name="connsiteY38" fmla="*/ 577502 h 943804"/>
              <a:gd name="connsiteX39" fmla="*/ 643466 w 705346"/>
              <a:gd name="connsiteY39" fmla="*/ 554924 h 943804"/>
              <a:gd name="connsiteX40" fmla="*/ 530577 w 705346"/>
              <a:gd name="connsiteY40" fmla="*/ 554924 h 94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05346" h="943804">
                <a:moveTo>
                  <a:pt x="530577" y="554924"/>
                </a:moveTo>
                <a:lnTo>
                  <a:pt x="530577" y="554924"/>
                </a:lnTo>
                <a:cubicBezTo>
                  <a:pt x="460300" y="456536"/>
                  <a:pt x="484369" y="506611"/>
                  <a:pt x="451555" y="408169"/>
                </a:cubicBezTo>
                <a:cubicBezTo>
                  <a:pt x="447264" y="395298"/>
                  <a:pt x="435045" y="386437"/>
                  <a:pt x="428977" y="374302"/>
                </a:cubicBezTo>
                <a:cubicBezTo>
                  <a:pt x="423655" y="363659"/>
                  <a:pt x="421451" y="351724"/>
                  <a:pt x="417688" y="340435"/>
                </a:cubicBezTo>
                <a:cubicBezTo>
                  <a:pt x="413925" y="314094"/>
                  <a:pt x="411160" y="287592"/>
                  <a:pt x="406400" y="261413"/>
                </a:cubicBezTo>
                <a:cubicBezTo>
                  <a:pt x="403625" y="246148"/>
                  <a:pt x="403717" y="229166"/>
                  <a:pt x="395111" y="216257"/>
                </a:cubicBezTo>
                <a:cubicBezTo>
                  <a:pt x="382607" y="197501"/>
                  <a:pt x="346695" y="188830"/>
                  <a:pt x="327377" y="182391"/>
                </a:cubicBezTo>
                <a:lnTo>
                  <a:pt x="304800" y="114657"/>
                </a:lnTo>
                <a:cubicBezTo>
                  <a:pt x="294860" y="84838"/>
                  <a:pt x="277466" y="22760"/>
                  <a:pt x="248355" y="13057"/>
                </a:cubicBezTo>
                <a:lnTo>
                  <a:pt x="214488" y="1769"/>
                </a:lnTo>
                <a:cubicBezTo>
                  <a:pt x="157918" y="11197"/>
                  <a:pt x="144170" y="0"/>
                  <a:pt x="112888" y="46924"/>
                </a:cubicBezTo>
                <a:cubicBezTo>
                  <a:pt x="106287" y="56825"/>
                  <a:pt x="105363" y="69502"/>
                  <a:pt x="101600" y="80791"/>
                </a:cubicBezTo>
                <a:cubicBezTo>
                  <a:pt x="97837" y="107132"/>
                  <a:pt x="101118" y="135498"/>
                  <a:pt x="90311" y="159813"/>
                </a:cubicBezTo>
                <a:cubicBezTo>
                  <a:pt x="84801" y="172211"/>
                  <a:pt x="64920" y="171796"/>
                  <a:pt x="56444" y="182391"/>
                </a:cubicBezTo>
                <a:cubicBezTo>
                  <a:pt x="49010" y="191683"/>
                  <a:pt x="50477" y="205614"/>
                  <a:pt x="45155" y="216257"/>
                </a:cubicBezTo>
                <a:cubicBezTo>
                  <a:pt x="39087" y="228392"/>
                  <a:pt x="29308" y="238344"/>
                  <a:pt x="22577" y="250124"/>
                </a:cubicBezTo>
                <a:cubicBezTo>
                  <a:pt x="14228" y="264735"/>
                  <a:pt x="7526" y="280228"/>
                  <a:pt x="0" y="295280"/>
                </a:cubicBezTo>
                <a:cubicBezTo>
                  <a:pt x="3763" y="325384"/>
                  <a:pt x="6301" y="355666"/>
                  <a:pt x="11288" y="385591"/>
                </a:cubicBezTo>
                <a:cubicBezTo>
                  <a:pt x="16974" y="419709"/>
                  <a:pt x="35120" y="468374"/>
                  <a:pt x="45155" y="498480"/>
                </a:cubicBezTo>
                <a:cubicBezTo>
                  <a:pt x="48918" y="509769"/>
                  <a:pt x="49843" y="522445"/>
                  <a:pt x="56444" y="532346"/>
                </a:cubicBezTo>
                <a:cubicBezTo>
                  <a:pt x="63970" y="543635"/>
                  <a:pt x="73512" y="553815"/>
                  <a:pt x="79022" y="566213"/>
                </a:cubicBezTo>
                <a:cubicBezTo>
                  <a:pt x="123225" y="665668"/>
                  <a:pt x="73652" y="605997"/>
                  <a:pt x="135466" y="667813"/>
                </a:cubicBezTo>
                <a:cubicBezTo>
                  <a:pt x="139229" y="679102"/>
                  <a:pt x="144174" y="690064"/>
                  <a:pt x="146755" y="701680"/>
                </a:cubicBezTo>
                <a:cubicBezTo>
                  <a:pt x="151720" y="724024"/>
                  <a:pt x="150806" y="747699"/>
                  <a:pt x="158044" y="769413"/>
                </a:cubicBezTo>
                <a:cubicBezTo>
                  <a:pt x="162335" y="782284"/>
                  <a:pt x="173096" y="791991"/>
                  <a:pt x="180622" y="803280"/>
                </a:cubicBezTo>
                <a:cubicBezTo>
                  <a:pt x="206963" y="799517"/>
                  <a:pt x="233036" y="791991"/>
                  <a:pt x="259644" y="791991"/>
                </a:cubicBezTo>
                <a:cubicBezTo>
                  <a:pt x="271544" y="791991"/>
                  <a:pt x="290625" y="791736"/>
                  <a:pt x="293511" y="803280"/>
                </a:cubicBezTo>
                <a:cubicBezTo>
                  <a:pt x="299964" y="829094"/>
                  <a:pt x="285985" y="855961"/>
                  <a:pt x="282222" y="882302"/>
                </a:cubicBezTo>
                <a:cubicBezTo>
                  <a:pt x="302723" y="943804"/>
                  <a:pt x="290402" y="943547"/>
                  <a:pt x="406400" y="904880"/>
                </a:cubicBezTo>
                <a:cubicBezTo>
                  <a:pt x="419271" y="900590"/>
                  <a:pt x="418383" y="879489"/>
                  <a:pt x="428977" y="871013"/>
                </a:cubicBezTo>
                <a:cubicBezTo>
                  <a:pt x="438269" y="863579"/>
                  <a:pt x="451555" y="863487"/>
                  <a:pt x="462844" y="859724"/>
                </a:cubicBezTo>
                <a:cubicBezTo>
                  <a:pt x="506495" y="870637"/>
                  <a:pt x="556166" y="890580"/>
                  <a:pt x="598311" y="848435"/>
                </a:cubicBezTo>
                <a:cubicBezTo>
                  <a:pt x="611878" y="834868"/>
                  <a:pt x="591676" y="810605"/>
                  <a:pt x="587022" y="791991"/>
                </a:cubicBezTo>
                <a:cubicBezTo>
                  <a:pt x="577674" y="754600"/>
                  <a:pt x="575229" y="757367"/>
                  <a:pt x="553155" y="724257"/>
                </a:cubicBezTo>
                <a:cubicBezTo>
                  <a:pt x="564444" y="720494"/>
                  <a:pt x="577121" y="719570"/>
                  <a:pt x="587022" y="712969"/>
                </a:cubicBezTo>
                <a:cubicBezTo>
                  <a:pt x="671587" y="656592"/>
                  <a:pt x="574224" y="694657"/>
                  <a:pt x="654755" y="667813"/>
                </a:cubicBezTo>
                <a:cubicBezTo>
                  <a:pt x="666044" y="660287"/>
                  <a:pt x="680146" y="655830"/>
                  <a:pt x="688622" y="645235"/>
                </a:cubicBezTo>
                <a:cubicBezTo>
                  <a:pt x="702002" y="628511"/>
                  <a:pt x="705346" y="594226"/>
                  <a:pt x="688622" y="577502"/>
                </a:cubicBezTo>
                <a:cubicBezTo>
                  <a:pt x="676722" y="565602"/>
                  <a:pt x="660006" y="558025"/>
                  <a:pt x="643466" y="554924"/>
                </a:cubicBezTo>
                <a:cubicBezTo>
                  <a:pt x="598930" y="546573"/>
                  <a:pt x="549392" y="554924"/>
                  <a:pt x="530577" y="554924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olný tvar 13"/>
          <p:cNvSpPr/>
          <p:nvPr/>
        </p:nvSpPr>
        <p:spPr>
          <a:xfrm>
            <a:off x="4211960" y="0"/>
            <a:ext cx="4104456" cy="7074024"/>
          </a:xfrm>
          <a:custGeom>
            <a:avLst/>
            <a:gdLst>
              <a:gd name="connsiteX0" fmla="*/ 2743200 w 3115733"/>
              <a:gd name="connsiteY0" fmla="*/ 0 h 6863644"/>
              <a:gd name="connsiteX1" fmla="*/ 1659466 w 3115733"/>
              <a:gd name="connsiteY1" fmla="*/ 1264356 h 6863644"/>
              <a:gd name="connsiteX2" fmla="*/ 293511 w 3115733"/>
              <a:gd name="connsiteY2" fmla="*/ 4143022 h 6863644"/>
              <a:gd name="connsiteX3" fmla="*/ 0 w 3115733"/>
              <a:gd name="connsiteY3" fmla="*/ 4888089 h 6863644"/>
              <a:gd name="connsiteX4" fmla="*/ 485422 w 3115733"/>
              <a:gd name="connsiteY4" fmla="*/ 5542844 h 6863644"/>
              <a:gd name="connsiteX5" fmla="*/ 1659466 w 3115733"/>
              <a:gd name="connsiteY5" fmla="*/ 6073422 h 6863644"/>
              <a:gd name="connsiteX6" fmla="*/ 2111022 w 3115733"/>
              <a:gd name="connsiteY6" fmla="*/ 6141156 h 6863644"/>
              <a:gd name="connsiteX7" fmla="*/ 2573866 w 3115733"/>
              <a:gd name="connsiteY7" fmla="*/ 6344356 h 6863644"/>
              <a:gd name="connsiteX8" fmla="*/ 3115733 w 3115733"/>
              <a:gd name="connsiteY8" fmla="*/ 6863644 h 686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5733" h="6863644">
                <a:moveTo>
                  <a:pt x="2743200" y="0"/>
                </a:moveTo>
                <a:lnTo>
                  <a:pt x="1659466" y="1264356"/>
                </a:lnTo>
                <a:lnTo>
                  <a:pt x="293511" y="4143022"/>
                </a:lnTo>
                <a:lnTo>
                  <a:pt x="0" y="4888089"/>
                </a:lnTo>
                <a:lnTo>
                  <a:pt x="485422" y="5542844"/>
                </a:lnTo>
                <a:lnTo>
                  <a:pt x="1659466" y="6073422"/>
                </a:lnTo>
                <a:lnTo>
                  <a:pt x="2111022" y="6141156"/>
                </a:lnTo>
                <a:lnTo>
                  <a:pt x="2573866" y="6344356"/>
                </a:lnTo>
                <a:lnTo>
                  <a:pt x="3115733" y="6863644"/>
                </a:lnTo>
              </a:path>
            </a:pathLst>
          </a:cu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 14"/>
          <p:cNvSpPr/>
          <p:nvPr/>
        </p:nvSpPr>
        <p:spPr>
          <a:xfrm>
            <a:off x="0" y="764704"/>
            <a:ext cx="5580111" cy="2088231"/>
          </a:xfrm>
          <a:custGeom>
            <a:avLst/>
            <a:gdLst>
              <a:gd name="connsiteX0" fmla="*/ 0 w 6171259"/>
              <a:gd name="connsiteY0" fmla="*/ 0 h 2406415"/>
              <a:gd name="connsiteX1" fmla="*/ 146756 w 6171259"/>
              <a:gd name="connsiteY1" fmla="*/ 135467 h 2406415"/>
              <a:gd name="connsiteX2" fmla="*/ 496711 w 6171259"/>
              <a:gd name="connsiteY2" fmla="*/ 158045 h 2406415"/>
              <a:gd name="connsiteX3" fmla="*/ 846667 w 6171259"/>
              <a:gd name="connsiteY3" fmla="*/ 67734 h 2406415"/>
              <a:gd name="connsiteX4" fmla="*/ 1185333 w 6171259"/>
              <a:gd name="connsiteY4" fmla="*/ 259645 h 2406415"/>
              <a:gd name="connsiteX5" fmla="*/ 1241778 w 6171259"/>
              <a:gd name="connsiteY5" fmla="*/ 372534 h 2406415"/>
              <a:gd name="connsiteX6" fmla="*/ 1230489 w 6171259"/>
              <a:gd name="connsiteY6" fmla="*/ 462845 h 2406415"/>
              <a:gd name="connsiteX7" fmla="*/ 1343378 w 6171259"/>
              <a:gd name="connsiteY7" fmla="*/ 564445 h 2406415"/>
              <a:gd name="connsiteX8" fmla="*/ 1659467 w 6171259"/>
              <a:gd name="connsiteY8" fmla="*/ 575734 h 2406415"/>
              <a:gd name="connsiteX9" fmla="*/ 2077156 w 6171259"/>
              <a:gd name="connsiteY9" fmla="*/ 564445 h 2406415"/>
              <a:gd name="connsiteX10" fmla="*/ 2438400 w 6171259"/>
              <a:gd name="connsiteY10" fmla="*/ 790223 h 2406415"/>
              <a:gd name="connsiteX11" fmla="*/ 5588000 w 6171259"/>
              <a:gd name="connsiteY11" fmla="*/ 2156178 h 2406415"/>
              <a:gd name="connsiteX12" fmla="*/ 5937956 w 6171259"/>
              <a:gd name="connsiteY12" fmla="*/ 2291645 h 240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71259" h="2406415">
                <a:moveTo>
                  <a:pt x="0" y="0"/>
                </a:moveTo>
                <a:cubicBezTo>
                  <a:pt x="31985" y="54563"/>
                  <a:pt x="63971" y="109126"/>
                  <a:pt x="146756" y="135467"/>
                </a:cubicBezTo>
                <a:cubicBezTo>
                  <a:pt x="229541" y="161808"/>
                  <a:pt x="380059" y="169334"/>
                  <a:pt x="496711" y="158045"/>
                </a:cubicBezTo>
                <a:cubicBezTo>
                  <a:pt x="613363" y="146756"/>
                  <a:pt x="731897" y="50801"/>
                  <a:pt x="846667" y="67734"/>
                </a:cubicBezTo>
                <a:cubicBezTo>
                  <a:pt x="961437" y="84667"/>
                  <a:pt x="1119481" y="208845"/>
                  <a:pt x="1185333" y="259645"/>
                </a:cubicBezTo>
                <a:cubicBezTo>
                  <a:pt x="1251185" y="310445"/>
                  <a:pt x="1234252" y="338667"/>
                  <a:pt x="1241778" y="372534"/>
                </a:cubicBezTo>
                <a:cubicBezTo>
                  <a:pt x="1249304" y="406401"/>
                  <a:pt x="1213556" y="430860"/>
                  <a:pt x="1230489" y="462845"/>
                </a:cubicBezTo>
                <a:cubicBezTo>
                  <a:pt x="1247422" y="494830"/>
                  <a:pt x="1271882" y="545630"/>
                  <a:pt x="1343378" y="564445"/>
                </a:cubicBezTo>
                <a:cubicBezTo>
                  <a:pt x="1414874" y="583260"/>
                  <a:pt x="1537171" y="575734"/>
                  <a:pt x="1659467" y="575734"/>
                </a:cubicBezTo>
                <a:cubicBezTo>
                  <a:pt x="1781763" y="575734"/>
                  <a:pt x="1947334" y="528697"/>
                  <a:pt x="2077156" y="564445"/>
                </a:cubicBezTo>
                <a:cubicBezTo>
                  <a:pt x="2206978" y="600193"/>
                  <a:pt x="1853259" y="524934"/>
                  <a:pt x="2438400" y="790223"/>
                </a:cubicBezTo>
                <a:cubicBezTo>
                  <a:pt x="3023541" y="1055512"/>
                  <a:pt x="5004741" y="1905941"/>
                  <a:pt x="5588000" y="2156178"/>
                </a:cubicBezTo>
                <a:cubicBezTo>
                  <a:pt x="6171259" y="2406415"/>
                  <a:pt x="6054607" y="2349030"/>
                  <a:pt x="5937956" y="2291645"/>
                </a:cubicBezTo>
              </a:path>
            </a:pathLst>
          </a:cu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>
            <a:off x="1187624" y="2636912"/>
            <a:ext cx="3950780" cy="720080"/>
          </a:xfrm>
          <a:custGeom>
            <a:avLst/>
            <a:gdLst>
              <a:gd name="connsiteX0" fmla="*/ 0 w 4526844"/>
              <a:gd name="connsiteY0" fmla="*/ 496711 h 1117600"/>
              <a:gd name="connsiteX1" fmla="*/ 406400 w 4526844"/>
              <a:gd name="connsiteY1" fmla="*/ 112889 h 1117600"/>
              <a:gd name="connsiteX2" fmla="*/ 1693333 w 4526844"/>
              <a:gd name="connsiteY2" fmla="*/ 0 h 1117600"/>
              <a:gd name="connsiteX3" fmla="*/ 4526844 w 4526844"/>
              <a:gd name="connsiteY3" fmla="*/ 111760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6844" h="1117600">
                <a:moveTo>
                  <a:pt x="0" y="496711"/>
                </a:moveTo>
                <a:lnTo>
                  <a:pt x="406400" y="112889"/>
                </a:lnTo>
                <a:lnTo>
                  <a:pt x="1693333" y="0"/>
                </a:lnTo>
                <a:lnTo>
                  <a:pt x="4526844" y="1117600"/>
                </a:lnTo>
              </a:path>
            </a:pathLst>
          </a:cu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olný tvar 16"/>
          <p:cNvSpPr/>
          <p:nvPr/>
        </p:nvSpPr>
        <p:spPr>
          <a:xfrm rot="9582139">
            <a:off x="2324736" y="2721475"/>
            <a:ext cx="564445" cy="429616"/>
          </a:xfrm>
          <a:custGeom>
            <a:avLst/>
            <a:gdLst>
              <a:gd name="connsiteX0" fmla="*/ 282222 w 564445"/>
              <a:gd name="connsiteY0" fmla="*/ 61747 h 429616"/>
              <a:gd name="connsiteX1" fmla="*/ 282222 w 564445"/>
              <a:gd name="connsiteY1" fmla="*/ 61747 h 429616"/>
              <a:gd name="connsiteX2" fmla="*/ 203200 w 564445"/>
              <a:gd name="connsiteY2" fmla="*/ 5302 h 429616"/>
              <a:gd name="connsiteX3" fmla="*/ 158045 w 564445"/>
              <a:gd name="connsiteY3" fmla="*/ 16591 h 429616"/>
              <a:gd name="connsiteX4" fmla="*/ 90311 w 564445"/>
              <a:gd name="connsiteY4" fmla="*/ 39169 h 429616"/>
              <a:gd name="connsiteX5" fmla="*/ 67733 w 564445"/>
              <a:gd name="connsiteY5" fmla="*/ 73036 h 429616"/>
              <a:gd name="connsiteX6" fmla="*/ 0 w 564445"/>
              <a:gd name="connsiteY6" fmla="*/ 106902 h 429616"/>
              <a:gd name="connsiteX7" fmla="*/ 11289 w 564445"/>
              <a:gd name="connsiteY7" fmla="*/ 242369 h 429616"/>
              <a:gd name="connsiteX8" fmla="*/ 11289 w 564445"/>
              <a:gd name="connsiteY8" fmla="*/ 310102 h 429616"/>
              <a:gd name="connsiteX9" fmla="*/ 22578 w 564445"/>
              <a:gd name="connsiteY9" fmla="*/ 343969 h 429616"/>
              <a:gd name="connsiteX10" fmla="*/ 56445 w 564445"/>
              <a:gd name="connsiteY10" fmla="*/ 355258 h 429616"/>
              <a:gd name="connsiteX11" fmla="*/ 158045 w 564445"/>
              <a:gd name="connsiteY11" fmla="*/ 366547 h 429616"/>
              <a:gd name="connsiteX12" fmla="*/ 293511 w 564445"/>
              <a:gd name="connsiteY12" fmla="*/ 389124 h 429616"/>
              <a:gd name="connsiteX13" fmla="*/ 553156 w 564445"/>
              <a:gd name="connsiteY13" fmla="*/ 343969 h 429616"/>
              <a:gd name="connsiteX14" fmla="*/ 564445 w 564445"/>
              <a:gd name="connsiteY14" fmla="*/ 310102 h 429616"/>
              <a:gd name="connsiteX15" fmla="*/ 553156 w 564445"/>
              <a:gd name="connsiteY15" fmla="*/ 264947 h 429616"/>
              <a:gd name="connsiteX16" fmla="*/ 508000 w 564445"/>
              <a:gd name="connsiteY16" fmla="*/ 242369 h 429616"/>
              <a:gd name="connsiteX17" fmla="*/ 462845 w 564445"/>
              <a:gd name="connsiteY17" fmla="*/ 61747 h 429616"/>
              <a:gd name="connsiteX18" fmla="*/ 406400 w 564445"/>
              <a:gd name="connsiteY18" fmla="*/ 73036 h 429616"/>
              <a:gd name="connsiteX19" fmla="*/ 349956 w 564445"/>
              <a:gd name="connsiteY19" fmla="*/ 129480 h 429616"/>
              <a:gd name="connsiteX20" fmla="*/ 316089 w 564445"/>
              <a:gd name="connsiteY20" fmla="*/ 140769 h 429616"/>
              <a:gd name="connsiteX21" fmla="*/ 293511 w 564445"/>
              <a:gd name="connsiteY21" fmla="*/ 106902 h 429616"/>
              <a:gd name="connsiteX22" fmla="*/ 282222 w 564445"/>
              <a:gd name="connsiteY22" fmla="*/ 73036 h 429616"/>
              <a:gd name="connsiteX23" fmla="*/ 282222 w 564445"/>
              <a:gd name="connsiteY23" fmla="*/ 61747 h 42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4445" h="429616">
                <a:moveTo>
                  <a:pt x="282222" y="61747"/>
                </a:moveTo>
                <a:lnTo>
                  <a:pt x="282222" y="61747"/>
                </a:lnTo>
                <a:cubicBezTo>
                  <a:pt x="255881" y="42932"/>
                  <a:pt x="233621" y="16364"/>
                  <a:pt x="203200" y="5302"/>
                </a:cubicBezTo>
                <a:cubicBezTo>
                  <a:pt x="188619" y="0"/>
                  <a:pt x="172906" y="12133"/>
                  <a:pt x="158045" y="16591"/>
                </a:cubicBezTo>
                <a:cubicBezTo>
                  <a:pt x="135249" y="23430"/>
                  <a:pt x="90311" y="39169"/>
                  <a:pt x="90311" y="39169"/>
                </a:cubicBezTo>
                <a:cubicBezTo>
                  <a:pt x="82785" y="50458"/>
                  <a:pt x="77327" y="63442"/>
                  <a:pt x="67733" y="73036"/>
                </a:cubicBezTo>
                <a:cubicBezTo>
                  <a:pt x="45850" y="94919"/>
                  <a:pt x="27544" y="97721"/>
                  <a:pt x="0" y="106902"/>
                </a:cubicBezTo>
                <a:cubicBezTo>
                  <a:pt x="3763" y="152058"/>
                  <a:pt x="5300" y="197454"/>
                  <a:pt x="11289" y="242369"/>
                </a:cubicBezTo>
                <a:cubicBezTo>
                  <a:pt x="19890" y="306877"/>
                  <a:pt x="32792" y="245596"/>
                  <a:pt x="11289" y="310102"/>
                </a:cubicBezTo>
                <a:cubicBezTo>
                  <a:pt x="15052" y="321391"/>
                  <a:pt x="14164" y="335555"/>
                  <a:pt x="22578" y="343969"/>
                </a:cubicBezTo>
                <a:cubicBezTo>
                  <a:pt x="30992" y="352383"/>
                  <a:pt x="44707" y="353302"/>
                  <a:pt x="56445" y="355258"/>
                </a:cubicBezTo>
                <a:cubicBezTo>
                  <a:pt x="90056" y="360860"/>
                  <a:pt x="124312" y="361728"/>
                  <a:pt x="158045" y="366547"/>
                </a:cubicBezTo>
                <a:cubicBezTo>
                  <a:pt x="203363" y="373021"/>
                  <a:pt x="293511" y="389124"/>
                  <a:pt x="293511" y="389124"/>
                </a:cubicBezTo>
                <a:cubicBezTo>
                  <a:pt x="393394" y="384130"/>
                  <a:pt x="496058" y="429616"/>
                  <a:pt x="553156" y="343969"/>
                </a:cubicBezTo>
                <a:cubicBezTo>
                  <a:pt x="559757" y="334068"/>
                  <a:pt x="560682" y="321391"/>
                  <a:pt x="564445" y="310102"/>
                </a:cubicBezTo>
                <a:cubicBezTo>
                  <a:pt x="560682" y="295050"/>
                  <a:pt x="563088" y="276866"/>
                  <a:pt x="553156" y="264947"/>
                </a:cubicBezTo>
                <a:cubicBezTo>
                  <a:pt x="542382" y="252019"/>
                  <a:pt x="513020" y="258432"/>
                  <a:pt x="508000" y="242369"/>
                </a:cubicBezTo>
                <a:cubicBezTo>
                  <a:pt x="443497" y="35960"/>
                  <a:pt x="554078" y="122568"/>
                  <a:pt x="462845" y="61747"/>
                </a:cubicBezTo>
                <a:cubicBezTo>
                  <a:pt x="444030" y="65510"/>
                  <a:pt x="424366" y="66299"/>
                  <a:pt x="406400" y="73036"/>
                </a:cubicBezTo>
                <a:cubicBezTo>
                  <a:pt x="342648" y="96942"/>
                  <a:pt x="398655" y="90520"/>
                  <a:pt x="349956" y="129480"/>
                </a:cubicBezTo>
                <a:cubicBezTo>
                  <a:pt x="340664" y="136914"/>
                  <a:pt x="327378" y="137006"/>
                  <a:pt x="316089" y="140769"/>
                </a:cubicBezTo>
                <a:cubicBezTo>
                  <a:pt x="308563" y="129480"/>
                  <a:pt x="299579" y="119037"/>
                  <a:pt x="293511" y="106902"/>
                </a:cubicBezTo>
                <a:cubicBezTo>
                  <a:pt x="288189" y="96259"/>
                  <a:pt x="289362" y="82555"/>
                  <a:pt x="282222" y="73036"/>
                </a:cubicBezTo>
                <a:cubicBezTo>
                  <a:pt x="277174" y="66305"/>
                  <a:pt x="282222" y="63628"/>
                  <a:pt x="282222" y="61747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olný tvar 17"/>
          <p:cNvSpPr/>
          <p:nvPr/>
        </p:nvSpPr>
        <p:spPr>
          <a:xfrm rot="20040271">
            <a:off x="2858564" y="3210859"/>
            <a:ext cx="780469" cy="576064"/>
          </a:xfrm>
          <a:custGeom>
            <a:avLst/>
            <a:gdLst>
              <a:gd name="connsiteX0" fmla="*/ 282222 w 564445"/>
              <a:gd name="connsiteY0" fmla="*/ 61747 h 429616"/>
              <a:gd name="connsiteX1" fmla="*/ 282222 w 564445"/>
              <a:gd name="connsiteY1" fmla="*/ 61747 h 429616"/>
              <a:gd name="connsiteX2" fmla="*/ 203200 w 564445"/>
              <a:gd name="connsiteY2" fmla="*/ 5302 h 429616"/>
              <a:gd name="connsiteX3" fmla="*/ 158045 w 564445"/>
              <a:gd name="connsiteY3" fmla="*/ 16591 h 429616"/>
              <a:gd name="connsiteX4" fmla="*/ 90311 w 564445"/>
              <a:gd name="connsiteY4" fmla="*/ 39169 h 429616"/>
              <a:gd name="connsiteX5" fmla="*/ 67733 w 564445"/>
              <a:gd name="connsiteY5" fmla="*/ 73036 h 429616"/>
              <a:gd name="connsiteX6" fmla="*/ 0 w 564445"/>
              <a:gd name="connsiteY6" fmla="*/ 106902 h 429616"/>
              <a:gd name="connsiteX7" fmla="*/ 11289 w 564445"/>
              <a:gd name="connsiteY7" fmla="*/ 242369 h 429616"/>
              <a:gd name="connsiteX8" fmla="*/ 11289 w 564445"/>
              <a:gd name="connsiteY8" fmla="*/ 310102 h 429616"/>
              <a:gd name="connsiteX9" fmla="*/ 22578 w 564445"/>
              <a:gd name="connsiteY9" fmla="*/ 343969 h 429616"/>
              <a:gd name="connsiteX10" fmla="*/ 56445 w 564445"/>
              <a:gd name="connsiteY10" fmla="*/ 355258 h 429616"/>
              <a:gd name="connsiteX11" fmla="*/ 158045 w 564445"/>
              <a:gd name="connsiteY11" fmla="*/ 366547 h 429616"/>
              <a:gd name="connsiteX12" fmla="*/ 293511 w 564445"/>
              <a:gd name="connsiteY12" fmla="*/ 389124 h 429616"/>
              <a:gd name="connsiteX13" fmla="*/ 553156 w 564445"/>
              <a:gd name="connsiteY13" fmla="*/ 343969 h 429616"/>
              <a:gd name="connsiteX14" fmla="*/ 564445 w 564445"/>
              <a:gd name="connsiteY14" fmla="*/ 310102 h 429616"/>
              <a:gd name="connsiteX15" fmla="*/ 553156 w 564445"/>
              <a:gd name="connsiteY15" fmla="*/ 264947 h 429616"/>
              <a:gd name="connsiteX16" fmla="*/ 508000 w 564445"/>
              <a:gd name="connsiteY16" fmla="*/ 242369 h 429616"/>
              <a:gd name="connsiteX17" fmla="*/ 462845 w 564445"/>
              <a:gd name="connsiteY17" fmla="*/ 61747 h 429616"/>
              <a:gd name="connsiteX18" fmla="*/ 406400 w 564445"/>
              <a:gd name="connsiteY18" fmla="*/ 73036 h 429616"/>
              <a:gd name="connsiteX19" fmla="*/ 349956 w 564445"/>
              <a:gd name="connsiteY19" fmla="*/ 129480 h 429616"/>
              <a:gd name="connsiteX20" fmla="*/ 316089 w 564445"/>
              <a:gd name="connsiteY20" fmla="*/ 140769 h 429616"/>
              <a:gd name="connsiteX21" fmla="*/ 293511 w 564445"/>
              <a:gd name="connsiteY21" fmla="*/ 106902 h 429616"/>
              <a:gd name="connsiteX22" fmla="*/ 282222 w 564445"/>
              <a:gd name="connsiteY22" fmla="*/ 73036 h 429616"/>
              <a:gd name="connsiteX23" fmla="*/ 282222 w 564445"/>
              <a:gd name="connsiteY23" fmla="*/ 61747 h 42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4445" h="429616">
                <a:moveTo>
                  <a:pt x="282222" y="61747"/>
                </a:moveTo>
                <a:lnTo>
                  <a:pt x="282222" y="61747"/>
                </a:lnTo>
                <a:cubicBezTo>
                  <a:pt x="255881" y="42932"/>
                  <a:pt x="233621" y="16364"/>
                  <a:pt x="203200" y="5302"/>
                </a:cubicBezTo>
                <a:cubicBezTo>
                  <a:pt x="188619" y="0"/>
                  <a:pt x="172906" y="12133"/>
                  <a:pt x="158045" y="16591"/>
                </a:cubicBezTo>
                <a:cubicBezTo>
                  <a:pt x="135249" y="23430"/>
                  <a:pt x="90311" y="39169"/>
                  <a:pt x="90311" y="39169"/>
                </a:cubicBezTo>
                <a:cubicBezTo>
                  <a:pt x="82785" y="50458"/>
                  <a:pt x="77327" y="63442"/>
                  <a:pt x="67733" y="73036"/>
                </a:cubicBezTo>
                <a:cubicBezTo>
                  <a:pt x="45850" y="94919"/>
                  <a:pt x="27544" y="97721"/>
                  <a:pt x="0" y="106902"/>
                </a:cubicBezTo>
                <a:cubicBezTo>
                  <a:pt x="3763" y="152058"/>
                  <a:pt x="5300" y="197454"/>
                  <a:pt x="11289" y="242369"/>
                </a:cubicBezTo>
                <a:cubicBezTo>
                  <a:pt x="19890" y="306877"/>
                  <a:pt x="32792" y="245596"/>
                  <a:pt x="11289" y="310102"/>
                </a:cubicBezTo>
                <a:cubicBezTo>
                  <a:pt x="15052" y="321391"/>
                  <a:pt x="14164" y="335555"/>
                  <a:pt x="22578" y="343969"/>
                </a:cubicBezTo>
                <a:cubicBezTo>
                  <a:pt x="30992" y="352383"/>
                  <a:pt x="44707" y="353302"/>
                  <a:pt x="56445" y="355258"/>
                </a:cubicBezTo>
                <a:cubicBezTo>
                  <a:pt x="90056" y="360860"/>
                  <a:pt x="124312" y="361728"/>
                  <a:pt x="158045" y="366547"/>
                </a:cubicBezTo>
                <a:cubicBezTo>
                  <a:pt x="203363" y="373021"/>
                  <a:pt x="293511" y="389124"/>
                  <a:pt x="293511" y="389124"/>
                </a:cubicBezTo>
                <a:cubicBezTo>
                  <a:pt x="393394" y="384130"/>
                  <a:pt x="496058" y="429616"/>
                  <a:pt x="553156" y="343969"/>
                </a:cubicBezTo>
                <a:cubicBezTo>
                  <a:pt x="559757" y="334068"/>
                  <a:pt x="560682" y="321391"/>
                  <a:pt x="564445" y="310102"/>
                </a:cubicBezTo>
                <a:cubicBezTo>
                  <a:pt x="560682" y="295050"/>
                  <a:pt x="563088" y="276866"/>
                  <a:pt x="553156" y="264947"/>
                </a:cubicBezTo>
                <a:cubicBezTo>
                  <a:pt x="542382" y="252019"/>
                  <a:pt x="513020" y="258432"/>
                  <a:pt x="508000" y="242369"/>
                </a:cubicBezTo>
                <a:cubicBezTo>
                  <a:pt x="443497" y="35960"/>
                  <a:pt x="554078" y="122568"/>
                  <a:pt x="462845" y="61747"/>
                </a:cubicBezTo>
                <a:cubicBezTo>
                  <a:pt x="444030" y="65510"/>
                  <a:pt x="424366" y="66299"/>
                  <a:pt x="406400" y="73036"/>
                </a:cubicBezTo>
                <a:cubicBezTo>
                  <a:pt x="342648" y="96942"/>
                  <a:pt x="398655" y="90520"/>
                  <a:pt x="349956" y="129480"/>
                </a:cubicBezTo>
                <a:cubicBezTo>
                  <a:pt x="340664" y="136914"/>
                  <a:pt x="327378" y="137006"/>
                  <a:pt x="316089" y="140769"/>
                </a:cubicBezTo>
                <a:cubicBezTo>
                  <a:pt x="308563" y="129480"/>
                  <a:pt x="299579" y="119037"/>
                  <a:pt x="293511" y="106902"/>
                </a:cubicBezTo>
                <a:cubicBezTo>
                  <a:pt x="288189" y="96259"/>
                  <a:pt x="289362" y="82555"/>
                  <a:pt x="282222" y="73036"/>
                </a:cubicBezTo>
                <a:cubicBezTo>
                  <a:pt x="277174" y="66305"/>
                  <a:pt x="282222" y="63628"/>
                  <a:pt x="282222" y="61747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/>
          <p:cNvSpPr/>
          <p:nvPr/>
        </p:nvSpPr>
        <p:spPr>
          <a:xfrm>
            <a:off x="6624736" y="4437112"/>
            <a:ext cx="2555776" cy="2232248"/>
          </a:xfrm>
          <a:custGeom>
            <a:avLst/>
            <a:gdLst>
              <a:gd name="connsiteX0" fmla="*/ 1162755 w 2494844"/>
              <a:gd name="connsiteY0" fmla="*/ 1309511 h 1309511"/>
              <a:gd name="connsiteX1" fmla="*/ 0 w 2494844"/>
              <a:gd name="connsiteY1" fmla="*/ 654756 h 1309511"/>
              <a:gd name="connsiteX2" fmla="*/ 383822 w 2494844"/>
              <a:gd name="connsiteY2" fmla="*/ 0 h 1309511"/>
              <a:gd name="connsiteX3" fmla="*/ 2494844 w 2494844"/>
              <a:gd name="connsiteY3" fmla="*/ 462845 h 130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4844" h="1309511">
                <a:moveTo>
                  <a:pt x="1162755" y="1309511"/>
                </a:moveTo>
                <a:lnTo>
                  <a:pt x="0" y="654756"/>
                </a:lnTo>
                <a:lnTo>
                  <a:pt x="383822" y="0"/>
                </a:lnTo>
                <a:lnTo>
                  <a:pt x="2494844" y="462845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olný tvar 21"/>
          <p:cNvSpPr/>
          <p:nvPr/>
        </p:nvSpPr>
        <p:spPr>
          <a:xfrm>
            <a:off x="4788024" y="4293096"/>
            <a:ext cx="254931" cy="566326"/>
          </a:xfrm>
          <a:custGeom>
            <a:avLst/>
            <a:gdLst>
              <a:gd name="connsiteX0" fmla="*/ 56444 w 254931"/>
              <a:gd name="connsiteY0" fmla="*/ 47037 h 566326"/>
              <a:gd name="connsiteX1" fmla="*/ 0 w 254931"/>
              <a:gd name="connsiteY1" fmla="*/ 317970 h 566326"/>
              <a:gd name="connsiteX2" fmla="*/ 33867 w 254931"/>
              <a:gd name="connsiteY2" fmla="*/ 408281 h 566326"/>
              <a:gd name="connsiteX3" fmla="*/ 67733 w 254931"/>
              <a:gd name="connsiteY3" fmla="*/ 487303 h 566326"/>
              <a:gd name="connsiteX4" fmla="*/ 79022 w 254931"/>
              <a:gd name="connsiteY4" fmla="*/ 521170 h 566326"/>
              <a:gd name="connsiteX5" fmla="*/ 146755 w 254931"/>
              <a:gd name="connsiteY5" fmla="*/ 566326 h 566326"/>
              <a:gd name="connsiteX6" fmla="*/ 237067 w 254931"/>
              <a:gd name="connsiteY6" fmla="*/ 532459 h 566326"/>
              <a:gd name="connsiteX7" fmla="*/ 203200 w 254931"/>
              <a:gd name="connsiteY7" fmla="*/ 340548 h 566326"/>
              <a:gd name="connsiteX8" fmla="*/ 191911 w 254931"/>
              <a:gd name="connsiteY8" fmla="*/ 284103 h 566326"/>
              <a:gd name="connsiteX9" fmla="*/ 146755 w 254931"/>
              <a:gd name="connsiteY9" fmla="*/ 216370 h 566326"/>
              <a:gd name="connsiteX10" fmla="*/ 124178 w 254931"/>
              <a:gd name="connsiteY10" fmla="*/ 148637 h 566326"/>
              <a:gd name="connsiteX11" fmla="*/ 112889 w 254931"/>
              <a:gd name="connsiteY11" fmla="*/ 103481 h 566326"/>
              <a:gd name="connsiteX12" fmla="*/ 90311 w 254931"/>
              <a:gd name="connsiteY12" fmla="*/ 35748 h 566326"/>
              <a:gd name="connsiteX13" fmla="*/ 56444 w 254931"/>
              <a:gd name="connsiteY13" fmla="*/ 47037 h 566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931" h="566326">
                <a:moveTo>
                  <a:pt x="56444" y="47037"/>
                </a:moveTo>
                <a:cubicBezTo>
                  <a:pt x="41392" y="94074"/>
                  <a:pt x="18815" y="227659"/>
                  <a:pt x="0" y="317970"/>
                </a:cubicBezTo>
                <a:cubicBezTo>
                  <a:pt x="11289" y="348074"/>
                  <a:pt x="23700" y="377780"/>
                  <a:pt x="33867" y="408281"/>
                </a:cubicBezTo>
                <a:cubicBezTo>
                  <a:pt x="58167" y="481181"/>
                  <a:pt x="28048" y="427777"/>
                  <a:pt x="67733" y="487303"/>
                </a:cubicBezTo>
                <a:cubicBezTo>
                  <a:pt x="71496" y="498592"/>
                  <a:pt x="70608" y="512756"/>
                  <a:pt x="79022" y="521170"/>
                </a:cubicBezTo>
                <a:cubicBezTo>
                  <a:pt x="98209" y="540358"/>
                  <a:pt x="146755" y="566326"/>
                  <a:pt x="146755" y="566326"/>
                </a:cubicBezTo>
                <a:cubicBezTo>
                  <a:pt x="151251" y="565427"/>
                  <a:pt x="233376" y="556452"/>
                  <a:pt x="237067" y="532459"/>
                </a:cubicBezTo>
                <a:cubicBezTo>
                  <a:pt x="254931" y="416344"/>
                  <a:pt x="220995" y="429523"/>
                  <a:pt x="203200" y="340548"/>
                </a:cubicBezTo>
                <a:cubicBezTo>
                  <a:pt x="199437" y="321733"/>
                  <a:pt x="199851" y="301571"/>
                  <a:pt x="191911" y="284103"/>
                </a:cubicBezTo>
                <a:cubicBezTo>
                  <a:pt x="180682" y="259400"/>
                  <a:pt x="146755" y="216370"/>
                  <a:pt x="146755" y="216370"/>
                </a:cubicBezTo>
                <a:cubicBezTo>
                  <a:pt x="139229" y="193792"/>
                  <a:pt x="129950" y="171725"/>
                  <a:pt x="124178" y="148637"/>
                </a:cubicBezTo>
                <a:cubicBezTo>
                  <a:pt x="120415" y="133585"/>
                  <a:pt x="117347" y="118342"/>
                  <a:pt x="112889" y="103481"/>
                </a:cubicBezTo>
                <a:cubicBezTo>
                  <a:pt x="106050" y="80686"/>
                  <a:pt x="97837" y="58326"/>
                  <a:pt x="90311" y="35748"/>
                </a:cubicBezTo>
                <a:cubicBezTo>
                  <a:pt x="86741" y="25038"/>
                  <a:pt x="71496" y="0"/>
                  <a:pt x="56444" y="4703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Volný tvar 28"/>
          <p:cNvSpPr/>
          <p:nvPr/>
        </p:nvSpPr>
        <p:spPr>
          <a:xfrm rot="12141026">
            <a:off x="3260839" y="2073404"/>
            <a:ext cx="564445" cy="429616"/>
          </a:xfrm>
          <a:custGeom>
            <a:avLst/>
            <a:gdLst>
              <a:gd name="connsiteX0" fmla="*/ 282222 w 564445"/>
              <a:gd name="connsiteY0" fmla="*/ 61747 h 429616"/>
              <a:gd name="connsiteX1" fmla="*/ 282222 w 564445"/>
              <a:gd name="connsiteY1" fmla="*/ 61747 h 429616"/>
              <a:gd name="connsiteX2" fmla="*/ 203200 w 564445"/>
              <a:gd name="connsiteY2" fmla="*/ 5302 h 429616"/>
              <a:gd name="connsiteX3" fmla="*/ 158045 w 564445"/>
              <a:gd name="connsiteY3" fmla="*/ 16591 h 429616"/>
              <a:gd name="connsiteX4" fmla="*/ 90311 w 564445"/>
              <a:gd name="connsiteY4" fmla="*/ 39169 h 429616"/>
              <a:gd name="connsiteX5" fmla="*/ 67733 w 564445"/>
              <a:gd name="connsiteY5" fmla="*/ 73036 h 429616"/>
              <a:gd name="connsiteX6" fmla="*/ 0 w 564445"/>
              <a:gd name="connsiteY6" fmla="*/ 106902 h 429616"/>
              <a:gd name="connsiteX7" fmla="*/ 11289 w 564445"/>
              <a:gd name="connsiteY7" fmla="*/ 242369 h 429616"/>
              <a:gd name="connsiteX8" fmla="*/ 11289 w 564445"/>
              <a:gd name="connsiteY8" fmla="*/ 310102 h 429616"/>
              <a:gd name="connsiteX9" fmla="*/ 22578 w 564445"/>
              <a:gd name="connsiteY9" fmla="*/ 343969 h 429616"/>
              <a:gd name="connsiteX10" fmla="*/ 56445 w 564445"/>
              <a:gd name="connsiteY10" fmla="*/ 355258 h 429616"/>
              <a:gd name="connsiteX11" fmla="*/ 158045 w 564445"/>
              <a:gd name="connsiteY11" fmla="*/ 366547 h 429616"/>
              <a:gd name="connsiteX12" fmla="*/ 293511 w 564445"/>
              <a:gd name="connsiteY12" fmla="*/ 389124 h 429616"/>
              <a:gd name="connsiteX13" fmla="*/ 553156 w 564445"/>
              <a:gd name="connsiteY13" fmla="*/ 343969 h 429616"/>
              <a:gd name="connsiteX14" fmla="*/ 564445 w 564445"/>
              <a:gd name="connsiteY14" fmla="*/ 310102 h 429616"/>
              <a:gd name="connsiteX15" fmla="*/ 553156 w 564445"/>
              <a:gd name="connsiteY15" fmla="*/ 264947 h 429616"/>
              <a:gd name="connsiteX16" fmla="*/ 508000 w 564445"/>
              <a:gd name="connsiteY16" fmla="*/ 242369 h 429616"/>
              <a:gd name="connsiteX17" fmla="*/ 462845 w 564445"/>
              <a:gd name="connsiteY17" fmla="*/ 61747 h 429616"/>
              <a:gd name="connsiteX18" fmla="*/ 406400 w 564445"/>
              <a:gd name="connsiteY18" fmla="*/ 73036 h 429616"/>
              <a:gd name="connsiteX19" fmla="*/ 349956 w 564445"/>
              <a:gd name="connsiteY19" fmla="*/ 129480 h 429616"/>
              <a:gd name="connsiteX20" fmla="*/ 316089 w 564445"/>
              <a:gd name="connsiteY20" fmla="*/ 140769 h 429616"/>
              <a:gd name="connsiteX21" fmla="*/ 293511 w 564445"/>
              <a:gd name="connsiteY21" fmla="*/ 106902 h 429616"/>
              <a:gd name="connsiteX22" fmla="*/ 282222 w 564445"/>
              <a:gd name="connsiteY22" fmla="*/ 73036 h 429616"/>
              <a:gd name="connsiteX23" fmla="*/ 282222 w 564445"/>
              <a:gd name="connsiteY23" fmla="*/ 61747 h 42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4445" h="429616">
                <a:moveTo>
                  <a:pt x="282222" y="61747"/>
                </a:moveTo>
                <a:lnTo>
                  <a:pt x="282222" y="61747"/>
                </a:lnTo>
                <a:cubicBezTo>
                  <a:pt x="255881" y="42932"/>
                  <a:pt x="233621" y="16364"/>
                  <a:pt x="203200" y="5302"/>
                </a:cubicBezTo>
                <a:cubicBezTo>
                  <a:pt x="188619" y="0"/>
                  <a:pt x="172906" y="12133"/>
                  <a:pt x="158045" y="16591"/>
                </a:cubicBezTo>
                <a:cubicBezTo>
                  <a:pt x="135249" y="23430"/>
                  <a:pt x="90311" y="39169"/>
                  <a:pt x="90311" y="39169"/>
                </a:cubicBezTo>
                <a:cubicBezTo>
                  <a:pt x="82785" y="50458"/>
                  <a:pt x="77327" y="63442"/>
                  <a:pt x="67733" y="73036"/>
                </a:cubicBezTo>
                <a:cubicBezTo>
                  <a:pt x="45850" y="94919"/>
                  <a:pt x="27544" y="97721"/>
                  <a:pt x="0" y="106902"/>
                </a:cubicBezTo>
                <a:cubicBezTo>
                  <a:pt x="3763" y="152058"/>
                  <a:pt x="5300" y="197454"/>
                  <a:pt x="11289" y="242369"/>
                </a:cubicBezTo>
                <a:cubicBezTo>
                  <a:pt x="19890" y="306877"/>
                  <a:pt x="32792" y="245596"/>
                  <a:pt x="11289" y="310102"/>
                </a:cubicBezTo>
                <a:cubicBezTo>
                  <a:pt x="15052" y="321391"/>
                  <a:pt x="14164" y="335555"/>
                  <a:pt x="22578" y="343969"/>
                </a:cubicBezTo>
                <a:cubicBezTo>
                  <a:pt x="30992" y="352383"/>
                  <a:pt x="44707" y="353302"/>
                  <a:pt x="56445" y="355258"/>
                </a:cubicBezTo>
                <a:cubicBezTo>
                  <a:pt x="90056" y="360860"/>
                  <a:pt x="124312" y="361728"/>
                  <a:pt x="158045" y="366547"/>
                </a:cubicBezTo>
                <a:cubicBezTo>
                  <a:pt x="203363" y="373021"/>
                  <a:pt x="293511" y="389124"/>
                  <a:pt x="293511" y="389124"/>
                </a:cubicBezTo>
                <a:cubicBezTo>
                  <a:pt x="393394" y="384130"/>
                  <a:pt x="496058" y="429616"/>
                  <a:pt x="553156" y="343969"/>
                </a:cubicBezTo>
                <a:cubicBezTo>
                  <a:pt x="559757" y="334068"/>
                  <a:pt x="560682" y="321391"/>
                  <a:pt x="564445" y="310102"/>
                </a:cubicBezTo>
                <a:cubicBezTo>
                  <a:pt x="560682" y="295050"/>
                  <a:pt x="563088" y="276866"/>
                  <a:pt x="553156" y="264947"/>
                </a:cubicBezTo>
                <a:cubicBezTo>
                  <a:pt x="542382" y="252019"/>
                  <a:pt x="513020" y="258432"/>
                  <a:pt x="508000" y="242369"/>
                </a:cubicBezTo>
                <a:cubicBezTo>
                  <a:pt x="443497" y="35960"/>
                  <a:pt x="554078" y="122568"/>
                  <a:pt x="462845" y="61747"/>
                </a:cubicBezTo>
                <a:cubicBezTo>
                  <a:pt x="444030" y="65510"/>
                  <a:pt x="424366" y="66299"/>
                  <a:pt x="406400" y="73036"/>
                </a:cubicBezTo>
                <a:cubicBezTo>
                  <a:pt x="342648" y="96942"/>
                  <a:pt x="398655" y="90520"/>
                  <a:pt x="349956" y="129480"/>
                </a:cubicBezTo>
                <a:cubicBezTo>
                  <a:pt x="340664" y="136914"/>
                  <a:pt x="327378" y="137006"/>
                  <a:pt x="316089" y="140769"/>
                </a:cubicBezTo>
                <a:cubicBezTo>
                  <a:pt x="308563" y="129480"/>
                  <a:pt x="299579" y="119037"/>
                  <a:pt x="293511" y="106902"/>
                </a:cubicBezTo>
                <a:cubicBezTo>
                  <a:pt x="288189" y="96259"/>
                  <a:pt x="289362" y="82555"/>
                  <a:pt x="282222" y="73036"/>
                </a:cubicBezTo>
                <a:cubicBezTo>
                  <a:pt x="277174" y="66305"/>
                  <a:pt x="282222" y="63628"/>
                  <a:pt x="282222" y="61747"/>
                </a:cubicBez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Vývojový diagram: ruční operace 63"/>
          <p:cNvSpPr/>
          <p:nvPr/>
        </p:nvSpPr>
        <p:spPr>
          <a:xfrm flipV="1">
            <a:off x="7020272" y="3212976"/>
            <a:ext cx="360040" cy="144016"/>
          </a:xfrm>
          <a:prstGeom prst="flowChartManualOperat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Vývojový diagram: ruční operace 64"/>
          <p:cNvSpPr/>
          <p:nvPr/>
        </p:nvSpPr>
        <p:spPr>
          <a:xfrm flipV="1">
            <a:off x="7164288" y="2924944"/>
            <a:ext cx="360040" cy="144016"/>
          </a:xfrm>
          <a:prstGeom prst="flowChartManualOperat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Vývojový diagram: ruční operace 65"/>
          <p:cNvSpPr/>
          <p:nvPr/>
        </p:nvSpPr>
        <p:spPr>
          <a:xfrm flipV="1">
            <a:off x="7308304" y="2636912"/>
            <a:ext cx="360040" cy="144016"/>
          </a:xfrm>
          <a:prstGeom prst="flowChartManualOperat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Vývojový diagram: ruční operace 66"/>
          <p:cNvSpPr/>
          <p:nvPr/>
        </p:nvSpPr>
        <p:spPr>
          <a:xfrm flipV="1">
            <a:off x="7308304" y="1700808"/>
            <a:ext cx="360040" cy="144016"/>
          </a:xfrm>
          <a:prstGeom prst="flowChartManualOperat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TextovéPole 67"/>
          <p:cNvSpPr txBox="1"/>
          <p:nvPr/>
        </p:nvSpPr>
        <p:spPr>
          <a:xfrm>
            <a:off x="4716016" y="263691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 I L Í N</a:t>
            </a:r>
            <a:endParaRPr lang="cs-CZ" sz="2800" b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3275856" y="12687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S L I V I C E</a:t>
            </a:r>
            <a:endParaRPr lang="cs-CZ" b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0" name="Pětiúhelník 69"/>
          <p:cNvSpPr/>
          <p:nvPr/>
        </p:nvSpPr>
        <p:spPr>
          <a:xfrm rot="16200000">
            <a:off x="6300192" y="2636913"/>
            <a:ext cx="180020" cy="324036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Oblouk 70"/>
          <p:cNvSpPr/>
          <p:nvPr/>
        </p:nvSpPr>
        <p:spPr>
          <a:xfrm>
            <a:off x="-540568" y="2276872"/>
            <a:ext cx="2448272" cy="2592288"/>
          </a:xfrm>
          <a:prstGeom prst="arc">
            <a:avLst>
              <a:gd name="adj1" fmla="val 14313208"/>
              <a:gd name="adj2" fmla="val 4678666"/>
            </a:avLst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Obdélník 71"/>
          <p:cNvSpPr/>
          <p:nvPr/>
        </p:nvSpPr>
        <p:spPr>
          <a:xfrm rot="1002013">
            <a:off x="974664" y="2119971"/>
            <a:ext cx="332269" cy="188785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2446316"/>
            <a:ext cx="201740" cy="26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TextovéPole 76"/>
          <p:cNvSpPr txBox="1"/>
          <p:nvPr/>
        </p:nvSpPr>
        <p:spPr>
          <a:xfrm>
            <a:off x="6084168" y="227687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/>
              <a:t>Štáb a tábor jednotek</a:t>
            </a:r>
            <a:endParaRPr lang="cs-CZ" sz="1200" b="1" dirty="0"/>
          </a:p>
        </p:txBody>
      </p:sp>
      <p:sp>
        <p:nvSpPr>
          <p:cNvPr id="78" name="Volný tvar 77"/>
          <p:cNvSpPr/>
          <p:nvPr/>
        </p:nvSpPr>
        <p:spPr>
          <a:xfrm>
            <a:off x="733778" y="474133"/>
            <a:ext cx="1365955" cy="90311"/>
          </a:xfrm>
          <a:custGeom>
            <a:avLst/>
            <a:gdLst>
              <a:gd name="connsiteX0" fmla="*/ 0 w 1365955"/>
              <a:gd name="connsiteY0" fmla="*/ 90311 h 90311"/>
              <a:gd name="connsiteX1" fmla="*/ 1365955 w 1365955"/>
              <a:gd name="connsiteY1" fmla="*/ 0 h 90311"/>
              <a:gd name="connsiteX2" fmla="*/ 1365955 w 1365955"/>
              <a:gd name="connsiteY2" fmla="*/ 0 h 9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5955" h="90311">
                <a:moveTo>
                  <a:pt x="0" y="90311"/>
                </a:moveTo>
                <a:lnTo>
                  <a:pt x="1365955" y="0"/>
                </a:lnTo>
                <a:lnTo>
                  <a:pt x="1365955" y="0"/>
                </a:ln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Volný tvar 78"/>
          <p:cNvSpPr/>
          <p:nvPr/>
        </p:nvSpPr>
        <p:spPr>
          <a:xfrm>
            <a:off x="1945452" y="0"/>
            <a:ext cx="865481" cy="1038578"/>
          </a:xfrm>
          <a:custGeom>
            <a:avLst/>
            <a:gdLst>
              <a:gd name="connsiteX0" fmla="*/ 865481 w 865481"/>
              <a:gd name="connsiteY0" fmla="*/ 1038578 h 1038578"/>
              <a:gd name="connsiteX1" fmla="*/ 142992 w 865481"/>
              <a:gd name="connsiteY1" fmla="*/ 496711 h 1038578"/>
              <a:gd name="connsiteX2" fmla="*/ 7526 w 865481"/>
              <a:gd name="connsiteY2" fmla="*/ 0 h 103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5481" h="1038578">
                <a:moveTo>
                  <a:pt x="865481" y="1038578"/>
                </a:moveTo>
                <a:cubicBezTo>
                  <a:pt x="575733" y="854192"/>
                  <a:pt x="285985" y="669807"/>
                  <a:pt x="142992" y="496711"/>
                </a:cubicBezTo>
                <a:cubicBezTo>
                  <a:pt x="0" y="323615"/>
                  <a:pt x="3763" y="161807"/>
                  <a:pt x="7526" y="0"/>
                </a:cubicBez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TextovéPole 79"/>
          <p:cNvSpPr txBox="1"/>
          <p:nvPr/>
        </p:nvSpPr>
        <p:spPr>
          <a:xfrm>
            <a:off x="2051720" y="96887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K O N Ě T O P Y</a:t>
            </a:r>
            <a:endParaRPr lang="cs-CZ" sz="1400" b="1" dirty="0">
              <a:ln w="18415" cmpd="sng">
                <a:solidFill>
                  <a:srgbClr val="FF00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" name="Picture 2" descr="http://bestanimations.com/Nature/Fire/Flames/Flame-12-june.gi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332656"/>
            <a:ext cx="504056" cy="691602"/>
          </a:xfrm>
          <a:prstGeom prst="rect">
            <a:avLst/>
          </a:prstGeom>
          <a:noFill/>
        </p:spPr>
      </p:pic>
      <p:sp>
        <p:nvSpPr>
          <p:cNvPr id="82" name="Volný tvar 81"/>
          <p:cNvSpPr/>
          <p:nvPr/>
        </p:nvSpPr>
        <p:spPr>
          <a:xfrm rot="966808">
            <a:off x="4110878" y="381480"/>
            <a:ext cx="1120992" cy="592561"/>
          </a:xfrm>
          <a:custGeom>
            <a:avLst/>
            <a:gdLst>
              <a:gd name="connsiteX0" fmla="*/ 564444 w 564444"/>
              <a:gd name="connsiteY0" fmla="*/ 0 h 338666"/>
              <a:gd name="connsiteX1" fmla="*/ 349955 w 564444"/>
              <a:gd name="connsiteY1" fmla="*/ 225777 h 338666"/>
              <a:gd name="connsiteX2" fmla="*/ 0 w 564444"/>
              <a:gd name="connsiteY2" fmla="*/ 338666 h 33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4444" h="338666">
                <a:moveTo>
                  <a:pt x="564444" y="0"/>
                </a:moveTo>
                <a:cubicBezTo>
                  <a:pt x="504236" y="84666"/>
                  <a:pt x="444029" y="169333"/>
                  <a:pt x="349955" y="225777"/>
                </a:cubicBezTo>
                <a:cubicBezTo>
                  <a:pt x="255881" y="282221"/>
                  <a:pt x="127940" y="310443"/>
                  <a:pt x="0" y="338666"/>
                </a:cubicBezTo>
              </a:path>
            </a:pathLst>
          </a:custGeom>
          <a:ln w="149225">
            <a:solidFill>
              <a:schemeClr val="tx1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Volný tvar 82"/>
          <p:cNvSpPr/>
          <p:nvPr/>
        </p:nvSpPr>
        <p:spPr>
          <a:xfrm>
            <a:off x="2483768" y="908720"/>
            <a:ext cx="1080120" cy="216024"/>
          </a:xfrm>
          <a:custGeom>
            <a:avLst/>
            <a:gdLst>
              <a:gd name="connsiteX0" fmla="*/ 0 w 1241777"/>
              <a:gd name="connsiteY0" fmla="*/ 191911 h 191911"/>
              <a:gd name="connsiteX1" fmla="*/ 609600 w 1241777"/>
              <a:gd name="connsiteY1" fmla="*/ 124177 h 191911"/>
              <a:gd name="connsiteX2" fmla="*/ 1241777 w 1241777"/>
              <a:gd name="connsiteY2" fmla="*/ 0 h 19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1777" h="191911">
                <a:moveTo>
                  <a:pt x="0" y="191911"/>
                </a:moveTo>
                <a:cubicBezTo>
                  <a:pt x="201318" y="174036"/>
                  <a:pt x="402637" y="156162"/>
                  <a:pt x="609600" y="124177"/>
                </a:cubicBezTo>
                <a:cubicBezTo>
                  <a:pt x="816563" y="92192"/>
                  <a:pt x="1029170" y="46096"/>
                  <a:pt x="1241777" y="0"/>
                </a:cubicBezTo>
              </a:path>
            </a:pathLst>
          </a:custGeom>
          <a:ln w="114300">
            <a:solidFill>
              <a:srgbClr val="FFC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Volný tvar 83"/>
          <p:cNvSpPr/>
          <p:nvPr/>
        </p:nvSpPr>
        <p:spPr>
          <a:xfrm rot="8042798">
            <a:off x="6429265" y="355265"/>
            <a:ext cx="1080120" cy="216024"/>
          </a:xfrm>
          <a:custGeom>
            <a:avLst/>
            <a:gdLst>
              <a:gd name="connsiteX0" fmla="*/ 0 w 1241777"/>
              <a:gd name="connsiteY0" fmla="*/ 191911 h 191911"/>
              <a:gd name="connsiteX1" fmla="*/ 609600 w 1241777"/>
              <a:gd name="connsiteY1" fmla="*/ 124177 h 191911"/>
              <a:gd name="connsiteX2" fmla="*/ 1241777 w 1241777"/>
              <a:gd name="connsiteY2" fmla="*/ 0 h 19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1777" h="191911">
                <a:moveTo>
                  <a:pt x="0" y="191911"/>
                </a:moveTo>
                <a:cubicBezTo>
                  <a:pt x="201318" y="174036"/>
                  <a:pt x="402637" y="156162"/>
                  <a:pt x="609600" y="124177"/>
                </a:cubicBezTo>
                <a:cubicBezTo>
                  <a:pt x="816563" y="92192"/>
                  <a:pt x="1029170" y="46096"/>
                  <a:pt x="1241777" y="0"/>
                </a:cubicBezTo>
              </a:path>
            </a:pathLst>
          </a:custGeom>
          <a:ln w="139700">
            <a:solidFill>
              <a:srgbClr val="FFC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Volný tvar 84"/>
          <p:cNvSpPr/>
          <p:nvPr/>
        </p:nvSpPr>
        <p:spPr>
          <a:xfrm>
            <a:off x="7732889" y="2810933"/>
            <a:ext cx="1399822" cy="206963"/>
          </a:xfrm>
          <a:custGeom>
            <a:avLst/>
            <a:gdLst>
              <a:gd name="connsiteX0" fmla="*/ 1399822 w 1399822"/>
              <a:gd name="connsiteY0" fmla="*/ 90311 h 206963"/>
              <a:gd name="connsiteX1" fmla="*/ 925689 w 1399822"/>
              <a:gd name="connsiteY1" fmla="*/ 191911 h 206963"/>
              <a:gd name="connsiteX2" fmla="*/ 0 w 1399822"/>
              <a:gd name="connsiteY2" fmla="*/ 0 h 20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9822" h="206963">
                <a:moveTo>
                  <a:pt x="1399822" y="90311"/>
                </a:moveTo>
                <a:cubicBezTo>
                  <a:pt x="1279407" y="148637"/>
                  <a:pt x="1158993" y="206963"/>
                  <a:pt x="925689" y="191911"/>
                </a:cubicBezTo>
                <a:cubicBezTo>
                  <a:pt x="692385" y="176859"/>
                  <a:pt x="346192" y="88429"/>
                  <a:pt x="0" y="0"/>
                </a:cubicBezTo>
              </a:path>
            </a:pathLst>
          </a:custGeom>
          <a:ln w="1619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95" name="Skupina 94"/>
          <p:cNvGrpSpPr>
            <a:grpSpLocks noChangeAspect="1"/>
          </p:cNvGrpSpPr>
          <p:nvPr/>
        </p:nvGrpSpPr>
        <p:grpSpPr>
          <a:xfrm rot="2199069">
            <a:off x="7031522" y="4986890"/>
            <a:ext cx="275842" cy="370309"/>
            <a:chOff x="3128790" y="548680"/>
            <a:chExt cx="2864386" cy="2183503"/>
          </a:xfrm>
        </p:grpSpPr>
        <p:sp>
          <p:nvSpPr>
            <p:cNvPr id="96" name="Volný tvar 95"/>
            <p:cNvSpPr/>
            <p:nvPr/>
          </p:nvSpPr>
          <p:spPr>
            <a:xfrm>
              <a:off x="3128790" y="2005070"/>
              <a:ext cx="2864386" cy="727113"/>
            </a:xfrm>
            <a:custGeom>
              <a:avLst/>
              <a:gdLst>
                <a:gd name="connsiteX0" fmla="*/ 0 w 2864386"/>
                <a:gd name="connsiteY0" fmla="*/ 716096 h 727113"/>
                <a:gd name="connsiteX1" fmla="*/ 694063 w 2864386"/>
                <a:gd name="connsiteY1" fmla="*/ 0 h 727113"/>
                <a:gd name="connsiteX2" fmla="*/ 2159306 w 2864386"/>
                <a:gd name="connsiteY2" fmla="*/ 0 h 727113"/>
                <a:gd name="connsiteX3" fmla="*/ 2864386 w 2864386"/>
                <a:gd name="connsiteY3" fmla="*/ 727113 h 727113"/>
                <a:gd name="connsiteX4" fmla="*/ 2864386 w 2864386"/>
                <a:gd name="connsiteY4" fmla="*/ 727113 h 72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4386" h="727113">
                  <a:moveTo>
                    <a:pt x="0" y="716096"/>
                  </a:moveTo>
                  <a:lnTo>
                    <a:pt x="694063" y="0"/>
                  </a:lnTo>
                  <a:lnTo>
                    <a:pt x="2159306" y="0"/>
                  </a:lnTo>
                  <a:lnTo>
                    <a:pt x="2864386" y="727113"/>
                  </a:lnTo>
                  <a:lnTo>
                    <a:pt x="2864386" y="727113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97" name="Přímá spojovací čára 96"/>
            <p:cNvCxnSpPr/>
            <p:nvPr/>
          </p:nvCxnSpPr>
          <p:spPr>
            <a:xfrm flipV="1">
              <a:off x="4572000" y="548680"/>
              <a:ext cx="0" cy="14401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Skupina 97"/>
          <p:cNvGrpSpPr>
            <a:grpSpLocks noChangeAspect="1"/>
          </p:cNvGrpSpPr>
          <p:nvPr/>
        </p:nvGrpSpPr>
        <p:grpSpPr>
          <a:xfrm rot="2199069">
            <a:off x="7391562" y="5058900"/>
            <a:ext cx="275842" cy="370309"/>
            <a:chOff x="3128790" y="548680"/>
            <a:chExt cx="2864386" cy="2183503"/>
          </a:xfrm>
        </p:grpSpPr>
        <p:sp>
          <p:nvSpPr>
            <p:cNvPr id="99" name="Volný tvar 98"/>
            <p:cNvSpPr/>
            <p:nvPr/>
          </p:nvSpPr>
          <p:spPr>
            <a:xfrm>
              <a:off x="3128790" y="2005070"/>
              <a:ext cx="2864386" cy="727113"/>
            </a:xfrm>
            <a:custGeom>
              <a:avLst/>
              <a:gdLst>
                <a:gd name="connsiteX0" fmla="*/ 0 w 2864386"/>
                <a:gd name="connsiteY0" fmla="*/ 716096 h 727113"/>
                <a:gd name="connsiteX1" fmla="*/ 694063 w 2864386"/>
                <a:gd name="connsiteY1" fmla="*/ 0 h 727113"/>
                <a:gd name="connsiteX2" fmla="*/ 2159306 w 2864386"/>
                <a:gd name="connsiteY2" fmla="*/ 0 h 727113"/>
                <a:gd name="connsiteX3" fmla="*/ 2864386 w 2864386"/>
                <a:gd name="connsiteY3" fmla="*/ 727113 h 727113"/>
                <a:gd name="connsiteX4" fmla="*/ 2864386 w 2864386"/>
                <a:gd name="connsiteY4" fmla="*/ 727113 h 72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4386" h="727113">
                  <a:moveTo>
                    <a:pt x="0" y="716096"/>
                  </a:moveTo>
                  <a:lnTo>
                    <a:pt x="694063" y="0"/>
                  </a:lnTo>
                  <a:lnTo>
                    <a:pt x="2159306" y="0"/>
                  </a:lnTo>
                  <a:lnTo>
                    <a:pt x="2864386" y="727113"/>
                  </a:lnTo>
                  <a:lnTo>
                    <a:pt x="2864386" y="727113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00" name="Přímá spojovací čára 99"/>
            <p:cNvCxnSpPr/>
            <p:nvPr/>
          </p:nvCxnSpPr>
          <p:spPr>
            <a:xfrm flipV="1">
              <a:off x="4572000" y="548680"/>
              <a:ext cx="0" cy="14401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Skupina 100"/>
          <p:cNvGrpSpPr>
            <a:grpSpLocks noChangeAspect="1"/>
          </p:cNvGrpSpPr>
          <p:nvPr/>
        </p:nvGrpSpPr>
        <p:grpSpPr>
          <a:xfrm rot="2199069">
            <a:off x="7679594" y="5389232"/>
            <a:ext cx="275842" cy="370309"/>
            <a:chOff x="3128790" y="548680"/>
            <a:chExt cx="2864386" cy="2183503"/>
          </a:xfrm>
        </p:grpSpPr>
        <p:sp>
          <p:nvSpPr>
            <p:cNvPr id="102" name="Volný tvar 101"/>
            <p:cNvSpPr/>
            <p:nvPr/>
          </p:nvSpPr>
          <p:spPr>
            <a:xfrm>
              <a:off x="3128790" y="2005070"/>
              <a:ext cx="2864386" cy="727113"/>
            </a:xfrm>
            <a:custGeom>
              <a:avLst/>
              <a:gdLst>
                <a:gd name="connsiteX0" fmla="*/ 0 w 2864386"/>
                <a:gd name="connsiteY0" fmla="*/ 716096 h 727113"/>
                <a:gd name="connsiteX1" fmla="*/ 694063 w 2864386"/>
                <a:gd name="connsiteY1" fmla="*/ 0 h 727113"/>
                <a:gd name="connsiteX2" fmla="*/ 2159306 w 2864386"/>
                <a:gd name="connsiteY2" fmla="*/ 0 h 727113"/>
                <a:gd name="connsiteX3" fmla="*/ 2864386 w 2864386"/>
                <a:gd name="connsiteY3" fmla="*/ 727113 h 727113"/>
                <a:gd name="connsiteX4" fmla="*/ 2864386 w 2864386"/>
                <a:gd name="connsiteY4" fmla="*/ 727113 h 72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4386" h="727113">
                  <a:moveTo>
                    <a:pt x="0" y="716096"/>
                  </a:moveTo>
                  <a:lnTo>
                    <a:pt x="694063" y="0"/>
                  </a:lnTo>
                  <a:lnTo>
                    <a:pt x="2159306" y="0"/>
                  </a:lnTo>
                  <a:lnTo>
                    <a:pt x="2864386" y="727113"/>
                  </a:lnTo>
                  <a:lnTo>
                    <a:pt x="2864386" y="727113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03" name="Přímá spojovací čára 102"/>
            <p:cNvCxnSpPr/>
            <p:nvPr/>
          </p:nvCxnSpPr>
          <p:spPr>
            <a:xfrm flipV="1">
              <a:off x="4572000" y="548680"/>
              <a:ext cx="0" cy="14401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Skupina 103"/>
          <p:cNvGrpSpPr>
            <a:grpSpLocks noChangeAspect="1"/>
          </p:cNvGrpSpPr>
          <p:nvPr/>
        </p:nvGrpSpPr>
        <p:grpSpPr>
          <a:xfrm rot="2199069">
            <a:off x="8111642" y="5317224"/>
            <a:ext cx="275842" cy="370309"/>
            <a:chOff x="3128790" y="548680"/>
            <a:chExt cx="2864386" cy="2183503"/>
          </a:xfrm>
        </p:grpSpPr>
        <p:sp>
          <p:nvSpPr>
            <p:cNvPr id="105" name="Volný tvar 104"/>
            <p:cNvSpPr/>
            <p:nvPr/>
          </p:nvSpPr>
          <p:spPr>
            <a:xfrm>
              <a:off x="3128790" y="2005070"/>
              <a:ext cx="2864386" cy="727113"/>
            </a:xfrm>
            <a:custGeom>
              <a:avLst/>
              <a:gdLst>
                <a:gd name="connsiteX0" fmla="*/ 0 w 2864386"/>
                <a:gd name="connsiteY0" fmla="*/ 716096 h 727113"/>
                <a:gd name="connsiteX1" fmla="*/ 694063 w 2864386"/>
                <a:gd name="connsiteY1" fmla="*/ 0 h 727113"/>
                <a:gd name="connsiteX2" fmla="*/ 2159306 w 2864386"/>
                <a:gd name="connsiteY2" fmla="*/ 0 h 727113"/>
                <a:gd name="connsiteX3" fmla="*/ 2864386 w 2864386"/>
                <a:gd name="connsiteY3" fmla="*/ 727113 h 727113"/>
                <a:gd name="connsiteX4" fmla="*/ 2864386 w 2864386"/>
                <a:gd name="connsiteY4" fmla="*/ 727113 h 72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4386" h="727113">
                  <a:moveTo>
                    <a:pt x="0" y="716096"/>
                  </a:moveTo>
                  <a:lnTo>
                    <a:pt x="694063" y="0"/>
                  </a:lnTo>
                  <a:lnTo>
                    <a:pt x="2159306" y="0"/>
                  </a:lnTo>
                  <a:lnTo>
                    <a:pt x="2864386" y="727113"/>
                  </a:lnTo>
                  <a:lnTo>
                    <a:pt x="2864386" y="727113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06" name="Přímá spojovací čára 105"/>
            <p:cNvCxnSpPr/>
            <p:nvPr/>
          </p:nvCxnSpPr>
          <p:spPr>
            <a:xfrm flipV="1">
              <a:off x="4572000" y="548680"/>
              <a:ext cx="0" cy="14401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2" name="Obrázek 191" descr="TankTiger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24839">
            <a:off x="6444208" y="1340768"/>
            <a:ext cx="601900" cy="410676"/>
          </a:xfrm>
          <a:prstGeom prst="rect">
            <a:avLst/>
          </a:prstGeom>
        </p:spPr>
      </p:pic>
      <p:pic>
        <p:nvPicPr>
          <p:cNvPr id="193" name="Obrázek 192" descr="TankTiger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3501008"/>
            <a:ext cx="601900" cy="410676"/>
          </a:xfrm>
          <a:prstGeom prst="rect">
            <a:avLst/>
          </a:prstGeom>
        </p:spPr>
      </p:pic>
      <p:pic>
        <p:nvPicPr>
          <p:cNvPr id="194" name="Obrázek 193" descr="TankTiger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4170452"/>
            <a:ext cx="601900" cy="410676"/>
          </a:xfrm>
          <a:prstGeom prst="rect">
            <a:avLst/>
          </a:prstGeom>
        </p:spPr>
      </p:pic>
      <p:pic>
        <p:nvPicPr>
          <p:cNvPr id="195" name="Obrázek 194" descr="TankTiger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85663" flipH="1">
            <a:off x="5508104" y="1052736"/>
            <a:ext cx="576064" cy="410676"/>
          </a:xfrm>
          <a:prstGeom prst="rect">
            <a:avLst/>
          </a:prstGeom>
        </p:spPr>
      </p:pic>
      <p:pic>
        <p:nvPicPr>
          <p:cNvPr id="196" name="Obrázek 195" descr="TankTiger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71095" flipH="1">
            <a:off x="3966206" y="2702562"/>
            <a:ext cx="576064" cy="410676"/>
          </a:xfrm>
          <a:prstGeom prst="rect">
            <a:avLst/>
          </a:prstGeom>
        </p:spPr>
      </p:pic>
      <p:pic>
        <p:nvPicPr>
          <p:cNvPr id="3074" name="Picture 2" descr="http://www.3dshop.org.uk/images/halftrack%201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580112" y="2988246"/>
            <a:ext cx="504056" cy="440753"/>
          </a:xfrm>
          <a:prstGeom prst="rect">
            <a:avLst/>
          </a:prstGeom>
          <a:noFill/>
        </p:spPr>
      </p:pic>
      <p:pic>
        <p:nvPicPr>
          <p:cNvPr id="197" name="Picture 2" descr="http://www.3dshop.org.uk/images/halftrack%201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84168" y="1844824"/>
            <a:ext cx="494101" cy="432048"/>
          </a:xfrm>
          <a:prstGeom prst="rect">
            <a:avLst/>
          </a:prstGeom>
          <a:noFill/>
        </p:spPr>
      </p:pic>
      <p:sp>
        <p:nvSpPr>
          <p:cNvPr id="199" name="Volný tvar 198"/>
          <p:cNvSpPr/>
          <p:nvPr/>
        </p:nvSpPr>
        <p:spPr>
          <a:xfrm rot="1453379" flipV="1">
            <a:off x="3393203" y="1938790"/>
            <a:ext cx="818869" cy="45719"/>
          </a:xfrm>
          <a:custGeom>
            <a:avLst/>
            <a:gdLst>
              <a:gd name="connsiteX0" fmla="*/ 564444 w 564444"/>
              <a:gd name="connsiteY0" fmla="*/ 0 h 338666"/>
              <a:gd name="connsiteX1" fmla="*/ 349955 w 564444"/>
              <a:gd name="connsiteY1" fmla="*/ 225777 h 338666"/>
              <a:gd name="connsiteX2" fmla="*/ 0 w 564444"/>
              <a:gd name="connsiteY2" fmla="*/ 338666 h 33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4444" h="338666">
                <a:moveTo>
                  <a:pt x="564444" y="0"/>
                </a:moveTo>
                <a:cubicBezTo>
                  <a:pt x="504236" y="84666"/>
                  <a:pt x="444029" y="169333"/>
                  <a:pt x="349955" y="225777"/>
                </a:cubicBezTo>
                <a:cubicBezTo>
                  <a:pt x="255881" y="282221"/>
                  <a:pt x="127940" y="310443"/>
                  <a:pt x="0" y="338666"/>
                </a:cubicBezTo>
              </a:path>
            </a:pathLst>
          </a:custGeom>
          <a:ln w="114300">
            <a:solidFill>
              <a:schemeClr val="tx1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0" name="Obrázek 199" descr="TankTiger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499992" y="1772816"/>
            <a:ext cx="576064" cy="410676"/>
          </a:xfrm>
          <a:prstGeom prst="rect">
            <a:avLst/>
          </a:prstGeom>
        </p:spPr>
      </p:pic>
      <p:sp>
        <p:nvSpPr>
          <p:cNvPr id="201" name="Volný tvar 200"/>
          <p:cNvSpPr/>
          <p:nvPr/>
        </p:nvSpPr>
        <p:spPr>
          <a:xfrm rot="11739381" flipV="1">
            <a:off x="6950405" y="2201862"/>
            <a:ext cx="1212890" cy="189871"/>
          </a:xfrm>
          <a:custGeom>
            <a:avLst/>
            <a:gdLst>
              <a:gd name="connsiteX0" fmla="*/ 564444 w 564444"/>
              <a:gd name="connsiteY0" fmla="*/ 0 h 338666"/>
              <a:gd name="connsiteX1" fmla="*/ 349955 w 564444"/>
              <a:gd name="connsiteY1" fmla="*/ 225777 h 338666"/>
              <a:gd name="connsiteX2" fmla="*/ 0 w 564444"/>
              <a:gd name="connsiteY2" fmla="*/ 338666 h 33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4444" h="338666">
                <a:moveTo>
                  <a:pt x="564444" y="0"/>
                </a:moveTo>
                <a:cubicBezTo>
                  <a:pt x="504236" y="84666"/>
                  <a:pt x="444029" y="169333"/>
                  <a:pt x="349955" y="225777"/>
                </a:cubicBezTo>
                <a:cubicBezTo>
                  <a:pt x="255881" y="282221"/>
                  <a:pt x="127940" y="310443"/>
                  <a:pt x="0" y="338666"/>
                </a:cubicBezTo>
              </a:path>
            </a:pathLst>
          </a:custGeom>
          <a:ln w="149225">
            <a:solidFill>
              <a:schemeClr val="tx1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2" name="Volný tvar 201"/>
          <p:cNvSpPr/>
          <p:nvPr/>
        </p:nvSpPr>
        <p:spPr>
          <a:xfrm rot="9117678" flipV="1">
            <a:off x="6155998" y="4485487"/>
            <a:ext cx="818869" cy="45719"/>
          </a:xfrm>
          <a:custGeom>
            <a:avLst/>
            <a:gdLst>
              <a:gd name="connsiteX0" fmla="*/ 564444 w 564444"/>
              <a:gd name="connsiteY0" fmla="*/ 0 h 338666"/>
              <a:gd name="connsiteX1" fmla="*/ 349955 w 564444"/>
              <a:gd name="connsiteY1" fmla="*/ 225777 h 338666"/>
              <a:gd name="connsiteX2" fmla="*/ 0 w 564444"/>
              <a:gd name="connsiteY2" fmla="*/ 338666 h 33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4444" h="338666">
                <a:moveTo>
                  <a:pt x="564444" y="0"/>
                </a:moveTo>
                <a:cubicBezTo>
                  <a:pt x="504236" y="84666"/>
                  <a:pt x="444029" y="169333"/>
                  <a:pt x="349955" y="225777"/>
                </a:cubicBezTo>
                <a:cubicBezTo>
                  <a:pt x="255881" y="282221"/>
                  <a:pt x="127940" y="310443"/>
                  <a:pt x="0" y="338666"/>
                </a:cubicBezTo>
              </a:path>
            </a:pathLst>
          </a:custGeom>
          <a:ln w="114300">
            <a:solidFill>
              <a:schemeClr val="tx1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08" name="Skupina 207"/>
          <p:cNvGrpSpPr/>
          <p:nvPr/>
        </p:nvGrpSpPr>
        <p:grpSpPr>
          <a:xfrm>
            <a:off x="6660232" y="4077072"/>
            <a:ext cx="2659809" cy="1000640"/>
            <a:chOff x="8460432" y="4509120"/>
            <a:chExt cx="2659809" cy="1000640"/>
          </a:xfrm>
        </p:grpSpPr>
        <p:sp>
          <p:nvSpPr>
            <p:cNvPr id="86" name="Volný tvar 85"/>
            <p:cNvSpPr/>
            <p:nvPr/>
          </p:nvSpPr>
          <p:spPr>
            <a:xfrm>
              <a:off x="8460432" y="4509120"/>
              <a:ext cx="2659809" cy="827738"/>
            </a:xfrm>
            <a:custGeom>
              <a:avLst/>
              <a:gdLst>
                <a:gd name="connsiteX0" fmla="*/ 2540000 w 2540000"/>
                <a:gd name="connsiteY0" fmla="*/ 756356 h 756356"/>
                <a:gd name="connsiteX1" fmla="*/ 2223911 w 2540000"/>
                <a:gd name="connsiteY1" fmla="*/ 485422 h 756356"/>
                <a:gd name="connsiteX2" fmla="*/ 1286933 w 2540000"/>
                <a:gd name="connsiteY2" fmla="*/ 112889 h 756356"/>
                <a:gd name="connsiteX3" fmla="*/ 0 w 2540000"/>
                <a:gd name="connsiteY3" fmla="*/ 0 h 75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00" h="756356">
                  <a:moveTo>
                    <a:pt x="2540000" y="756356"/>
                  </a:moveTo>
                  <a:cubicBezTo>
                    <a:pt x="2486378" y="674511"/>
                    <a:pt x="2432756" y="592667"/>
                    <a:pt x="2223911" y="485422"/>
                  </a:cubicBezTo>
                  <a:cubicBezTo>
                    <a:pt x="2015067" y="378178"/>
                    <a:pt x="1657585" y="193793"/>
                    <a:pt x="1286933" y="112889"/>
                  </a:cubicBezTo>
                  <a:cubicBezTo>
                    <a:pt x="916281" y="31985"/>
                    <a:pt x="458140" y="15992"/>
                    <a:pt x="0" y="0"/>
                  </a:cubicBezTo>
                </a:path>
              </a:pathLst>
            </a:custGeom>
            <a:ln w="19685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7" name="Volný tvar 86"/>
            <p:cNvSpPr/>
            <p:nvPr/>
          </p:nvSpPr>
          <p:spPr>
            <a:xfrm rot="21070327" flipV="1">
              <a:off x="9646516" y="4966288"/>
              <a:ext cx="1307742" cy="543472"/>
            </a:xfrm>
            <a:custGeom>
              <a:avLst/>
              <a:gdLst>
                <a:gd name="connsiteX0" fmla="*/ 1399822 w 1399822"/>
                <a:gd name="connsiteY0" fmla="*/ 90311 h 206963"/>
                <a:gd name="connsiteX1" fmla="*/ 925689 w 1399822"/>
                <a:gd name="connsiteY1" fmla="*/ 191911 h 206963"/>
                <a:gd name="connsiteX2" fmla="*/ 0 w 1399822"/>
                <a:gd name="connsiteY2" fmla="*/ 0 h 206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822" h="206963">
                  <a:moveTo>
                    <a:pt x="1399822" y="90311"/>
                  </a:moveTo>
                  <a:cubicBezTo>
                    <a:pt x="1279407" y="148637"/>
                    <a:pt x="1158993" y="206963"/>
                    <a:pt x="925689" y="191911"/>
                  </a:cubicBezTo>
                  <a:cubicBezTo>
                    <a:pt x="692385" y="176859"/>
                    <a:pt x="346192" y="88429"/>
                    <a:pt x="0" y="0"/>
                  </a:cubicBezTo>
                </a:path>
              </a:pathLst>
            </a:custGeom>
            <a:ln w="161925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03" name="Volný tvar 202"/>
          <p:cNvSpPr/>
          <p:nvPr/>
        </p:nvSpPr>
        <p:spPr>
          <a:xfrm rot="9117678" flipV="1">
            <a:off x="7129652" y="4616186"/>
            <a:ext cx="773322" cy="45719"/>
          </a:xfrm>
          <a:custGeom>
            <a:avLst/>
            <a:gdLst>
              <a:gd name="connsiteX0" fmla="*/ 564444 w 564444"/>
              <a:gd name="connsiteY0" fmla="*/ 0 h 338666"/>
              <a:gd name="connsiteX1" fmla="*/ 349955 w 564444"/>
              <a:gd name="connsiteY1" fmla="*/ 225777 h 338666"/>
              <a:gd name="connsiteX2" fmla="*/ 0 w 564444"/>
              <a:gd name="connsiteY2" fmla="*/ 338666 h 33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4444" h="338666">
                <a:moveTo>
                  <a:pt x="564444" y="0"/>
                </a:moveTo>
                <a:cubicBezTo>
                  <a:pt x="504236" y="84666"/>
                  <a:pt x="444029" y="169333"/>
                  <a:pt x="349955" y="225777"/>
                </a:cubicBezTo>
                <a:cubicBezTo>
                  <a:pt x="255881" y="282221"/>
                  <a:pt x="127940" y="310443"/>
                  <a:pt x="0" y="338666"/>
                </a:cubicBezTo>
              </a:path>
            </a:pathLst>
          </a:custGeom>
          <a:ln w="88900">
            <a:solidFill>
              <a:schemeClr val="tx1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4" name="Volný tvar 203"/>
          <p:cNvSpPr/>
          <p:nvPr/>
        </p:nvSpPr>
        <p:spPr>
          <a:xfrm>
            <a:off x="4932040" y="3645024"/>
            <a:ext cx="1773560" cy="1728192"/>
          </a:xfrm>
          <a:custGeom>
            <a:avLst/>
            <a:gdLst>
              <a:gd name="connsiteX0" fmla="*/ 0 w 1886857"/>
              <a:gd name="connsiteY0" fmla="*/ 0 h 1364343"/>
              <a:gd name="connsiteX1" fmla="*/ 159657 w 1886857"/>
              <a:gd name="connsiteY1" fmla="*/ 348343 h 1364343"/>
              <a:gd name="connsiteX2" fmla="*/ 537028 w 1886857"/>
              <a:gd name="connsiteY2" fmla="*/ 943428 h 1364343"/>
              <a:gd name="connsiteX3" fmla="*/ 1886857 w 1886857"/>
              <a:gd name="connsiteY3" fmla="*/ 1364343 h 136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6857" h="1364343">
                <a:moveTo>
                  <a:pt x="0" y="0"/>
                </a:moveTo>
                <a:cubicBezTo>
                  <a:pt x="35076" y="95552"/>
                  <a:pt x="70152" y="191105"/>
                  <a:pt x="159657" y="348343"/>
                </a:cubicBezTo>
                <a:cubicBezTo>
                  <a:pt x="249162" y="505581"/>
                  <a:pt x="249161" y="774095"/>
                  <a:pt x="537028" y="943428"/>
                </a:cubicBezTo>
                <a:cubicBezTo>
                  <a:pt x="824895" y="1112761"/>
                  <a:pt x="1355876" y="1238552"/>
                  <a:pt x="1886857" y="1364343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6057" y="1959325"/>
            <a:ext cx="504056" cy="65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0" name="TextovéPole 209"/>
          <p:cNvSpPr txBox="1"/>
          <p:nvPr/>
        </p:nvSpPr>
        <p:spPr>
          <a:xfrm>
            <a:off x="5940152" y="587727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/>
              <a:t>Kojetínský</a:t>
            </a:r>
            <a:r>
              <a:rPr lang="cs-CZ" sz="1200" dirty="0" smtClean="0"/>
              <a:t> vrch</a:t>
            </a:r>
            <a:endParaRPr lang="cs-CZ" sz="1200" dirty="0"/>
          </a:p>
        </p:txBody>
      </p:sp>
      <p:sp>
        <p:nvSpPr>
          <p:cNvPr id="211" name="TextovéPole 210"/>
          <p:cNvSpPr txBox="1"/>
          <p:nvPr/>
        </p:nvSpPr>
        <p:spPr>
          <a:xfrm>
            <a:off x="179512" y="2420888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/>
              <a:t>NÁDRAŽÍ </a:t>
            </a:r>
            <a:r>
              <a:rPr lang="cs-CZ" sz="1050" b="1" dirty="0" err="1" smtClean="0"/>
              <a:t>MILÍN</a:t>
            </a:r>
            <a:endParaRPr lang="cs-CZ" sz="1050" b="1" dirty="0"/>
          </a:p>
        </p:txBody>
      </p:sp>
      <p:sp>
        <p:nvSpPr>
          <p:cNvPr id="212" name="Volný tvar 211"/>
          <p:cNvSpPr/>
          <p:nvPr/>
        </p:nvSpPr>
        <p:spPr>
          <a:xfrm>
            <a:off x="7949185" y="2177143"/>
            <a:ext cx="373076" cy="429194"/>
          </a:xfrm>
          <a:custGeom>
            <a:avLst/>
            <a:gdLst>
              <a:gd name="connsiteX0" fmla="*/ 19158 w 373076"/>
              <a:gd name="connsiteY0" fmla="*/ 72571 h 429194"/>
              <a:gd name="connsiteX1" fmla="*/ 19158 w 373076"/>
              <a:gd name="connsiteY1" fmla="*/ 72571 h 429194"/>
              <a:gd name="connsiteX2" fmla="*/ 135272 w 373076"/>
              <a:gd name="connsiteY2" fmla="*/ 130628 h 429194"/>
              <a:gd name="connsiteX3" fmla="*/ 149786 w 373076"/>
              <a:gd name="connsiteY3" fmla="*/ 174171 h 429194"/>
              <a:gd name="connsiteX4" fmla="*/ 164301 w 373076"/>
              <a:gd name="connsiteY4" fmla="*/ 232228 h 429194"/>
              <a:gd name="connsiteX5" fmla="*/ 207844 w 373076"/>
              <a:gd name="connsiteY5" fmla="*/ 319314 h 429194"/>
              <a:gd name="connsiteX6" fmla="*/ 323958 w 373076"/>
              <a:gd name="connsiteY6" fmla="*/ 304800 h 429194"/>
              <a:gd name="connsiteX7" fmla="*/ 265901 w 373076"/>
              <a:gd name="connsiteY7" fmla="*/ 72571 h 429194"/>
              <a:gd name="connsiteX8" fmla="*/ 178815 w 373076"/>
              <a:gd name="connsiteY8" fmla="*/ 14514 h 429194"/>
              <a:gd name="connsiteX9" fmla="*/ 120758 w 373076"/>
              <a:gd name="connsiteY9" fmla="*/ 0 h 429194"/>
              <a:gd name="connsiteX10" fmla="*/ 19158 w 373076"/>
              <a:gd name="connsiteY10" fmla="*/ 72571 h 42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3076" h="429194">
                <a:moveTo>
                  <a:pt x="19158" y="72571"/>
                </a:moveTo>
                <a:lnTo>
                  <a:pt x="19158" y="72571"/>
                </a:lnTo>
                <a:cubicBezTo>
                  <a:pt x="57863" y="91923"/>
                  <a:pt x="101114" y="104061"/>
                  <a:pt x="135272" y="130628"/>
                </a:cubicBezTo>
                <a:cubicBezTo>
                  <a:pt x="147349" y="140021"/>
                  <a:pt x="145583" y="159460"/>
                  <a:pt x="149786" y="174171"/>
                </a:cubicBezTo>
                <a:cubicBezTo>
                  <a:pt x="155266" y="193351"/>
                  <a:pt x="156443" y="213893"/>
                  <a:pt x="164301" y="232228"/>
                </a:cubicBezTo>
                <a:cubicBezTo>
                  <a:pt x="248715" y="429194"/>
                  <a:pt x="146678" y="135825"/>
                  <a:pt x="207844" y="319314"/>
                </a:cubicBezTo>
                <a:cubicBezTo>
                  <a:pt x="246549" y="314476"/>
                  <a:pt x="306514" y="339688"/>
                  <a:pt x="323958" y="304800"/>
                </a:cubicBezTo>
                <a:cubicBezTo>
                  <a:pt x="373076" y="206564"/>
                  <a:pt x="332831" y="124628"/>
                  <a:pt x="265901" y="72571"/>
                </a:cubicBezTo>
                <a:cubicBezTo>
                  <a:pt x="238362" y="51152"/>
                  <a:pt x="212661" y="22975"/>
                  <a:pt x="178815" y="14514"/>
                </a:cubicBezTo>
                <a:lnTo>
                  <a:pt x="120758" y="0"/>
                </a:lnTo>
                <a:cubicBezTo>
                  <a:pt x="0" y="17251"/>
                  <a:pt x="36091" y="60476"/>
                  <a:pt x="19158" y="7257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83" name="Picture 11" descr="http://t3.gstatic.com/images?q=tbn:ANd9GcRlSbFRVTCHP1xmHnNk8stfzImHEMAWNwcrzXLwUm_ZMWCvMfHV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99992" y="2204864"/>
            <a:ext cx="528059" cy="216024"/>
          </a:xfrm>
          <a:prstGeom prst="rect">
            <a:avLst/>
          </a:prstGeom>
          <a:noFill/>
        </p:spPr>
      </p:pic>
      <p:pic>
        <p:nvPicPr>
          <p:cNvPr id="216" name="Picture 11" descr="http://t3.gstatic.com/images?q=tbn:ANd9GcRlSbFRVTCHP1xmHnNk8stfzImHEMAWNwcrzXLwUm_ZMWCvMfHV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3356992"/>
            <a:ext cx="576064" cy="235662"/>
          </a:xfrm>
          <a:prstGeom prst="rect">
            <a:avLst/>
          </a:prstGeom>
          <a:noFill/>
        </p:spPr>
      </p:pic>
      <p:sp>
        <p:nvSpPr>
          <p:cNvPr id="218" name="Volný tvar 217"/>
          <p:cNvSpPr/>
          <p:nvPr/>
        </p:nvSpPr>
        <p:spPr>
          <a:xfrm>
            <a:off x="6012160" y="4797152"/>
            <a:ext cx="2160240" cy="1857085"/>
          </a:xfrm>
          <a:custGeom>
            <a:avLst/>
            <a:gdLst>
              <a:gd name="connsiteX0" fmla="*/ 0 w 2380343"/>
              <a:gd name="connsiteY0" fmla="*/ 290286 h 2409372"/>
              <a:gd name="connsiteX1" fmla="*/ 986971 w 2380343"/>
              <a:gd name="connsiteY1" fmla="*/ 1248229 h 2409372"/>
              <a:gd name="connsiteX2" fmla="*/ 2380343 w 2380343"/>
              <a:gd name="connsiteY2" fmla="*/ 2409372 h 2409372"/>
              <a:gd name="connsiteX3" fmla="*/ 406400 w 2380343"/>
              <a:gd name="connsiteY3" fmla="*/ 0 h 2409372"/>
              <a:gd name="connsiteX4" fmla="*/ 522514 w 2380343"/>
              <a:gd name="connsiteY4" fmla="*/ 493486 h 2409372"/>
              <a:gd name="connsiteX5" fmla="*/ 0 w 2380343"/>
              <a:gd name="connsiteY5" fmla="*/ 290286 h 240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0343" h="2409372">
                <a:moveTo>
                  <a:pt x="0" y="290286"/>
                </a:moveTo>
                <a:lnTo>
                  <a:pt x="986971" y="1248229"/>
                </a:lnTo>
                <a:lnTo>
                  <a:pt x="2380343" y="2409372"/>
                </a:lnTo>
                <a:lnTo>
                  <a:pt x="406400" y="0"/>
                </a:lnTo>
                <a:lnTo>
                  <a:pt x="522514" y="493486"/>
                </a:lnTo>
                <a:lnTo>
                  <a:pt x="0" y="290286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43808" y="1052736"/>
            <a:ext cx="514737" cy="65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1" name="TextovéPole 220"/>
          <p:cNvSpPr txBox="1"/>
          <p:nvPr/>
        </p:nvSpPr>
        <p:spPr>
          <a:xfrm>
            <a:off x="7740352" y="18864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Buk</a:t>
            </a:r>
            <a:endParaRPr lang="cs-CZ" sz="1400" b="1" dirty="0"/>
          </a:p>
        </p:txBody>
      </p:sp>
      <p:sp>
        <p:nvSpPr>
          <p:cNvPr id="222" name="TextovéPole 221"/>
          <p:cNvSpPr txBox="1"/>
          <p:nvPr/>
        </p:nvSpPr>
        <p:spPr>
          <a:xfrm>
            <a:off x="4355976" y="494116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KOJETÍN</a:t>
            </a:r>
            <a:endParaRPr lang="cs-CZ" sz="1200" b="1" dirty="0"/>
          </a:p>
        </p:txBody>
      </p:sp>
      <p:sp>
        <p:nvSpPr>
          <p:cNvPr id="223" name="TextovéPole 222"/>
          <p:cNvSpPr txBox="1"/>
          <p:nvPr/>
        </p:nvSpPr>
        <p:spPr>
          <a:xfrm rot="1076482">
            <a:off x="5206015" y="620141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cs-CZ" sz="1400" dirty="0" smtClean="0">
                <a:solidFill>
                  <a:schemeClr val="tx2">
                    <a:lumMod val="75000"/>
                  </a:schemeClr>
                </a:solidFill>
              </a:rPr>
              <a:t>měr Strakonice</a:t>
            </a: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25" name="Přímá spojovací šipka 224"/>
          <p:cNvCxnSpPr>
            <a:endCxn id="223" idx="2"/>
          </p:cNvCxnSpPr>
          <p:nvPr/>
        </p:nvCxnSpPr>
        <p:spPr>
          <a:xfrm>
            <a:off x="5292080" y="6237312"/>
            <a:ext cx="766631" cy="2643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Přímá spojovací šipka 228"/>
          <p:cNvCxnSpPr/>
          <p:nvPr/>
        </p:nvCxnSpPr>
        <p:spPr>
          <a:xfrm flipH="1" flipV="1">
            <a:off x="1835696" y="1412776"/>
            <a:ext cx="576064" cy="2244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ovéPole 231"/>
          <p:cNvSpPr txBox="1"/>
          <p:nvPr/>
        </p:nvSpPr>
        <p:spPr>
          <a:xfrm rot="1428120">
            <a:off x="1407282" y="161893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cs-CZ" sz="1400" dirty="0" smtClean="0">
                <a:solidFill>
                  <a:schemeClr val="tx2">
                    <a:lumMod val="75000"/>
                  </a:schemeClr>
                </a:solidFill>
              </a:rPr>
              <a:t>měr  Bor, Příbram</a:t>
            </a:r>
            <a:endParaRPr lang="cs-CZ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3" name="Picture 11" descr="http://t3.gstatic.com/images?q=tbn:ANd9GcRlSbFRVTCHP1xmHnNk8stfzImHEMAWNwcrzXLwUm_ZMWCvMfHV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2905306"/>
            <a:ext cx="576064" cy="235662"/>
          </a:xfrm>
          <a:prstGeom prst="rect">
            <a:avLst/>
          </a:prstGeom>
          <a:noFill/>
        </p:spPr>
      </p:pic>
      <p:pic>
        <p:nvPicPr>
          <p:cNvPr id="234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100479">
            <a:off x="1266614" y="-24412"/>
            <a:ext cx="723993" cy="61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100479">
            <a:off x="8467411" y="2591087"/>
            <a:ext cx="723993" cy="61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6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100479">
            <a:off x="8341018" y="4103255"/>
            <a:ext cx="723993" cy="61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 descr="Soubor:Flag of the NSDAP (1920–1945).sv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96136" y="2420888"/>
            <a:ext cx="432048" cy="259229"/>
          </a:xfrm>
          <a:prstGeom prst="rect">
            <a:avLst/>
          </a:prstGeom>
          <a:noFill/>
        </p:spPr>
      </p:pic>
      <p:sp>
        <p:nvSpPr>
          <p:cNvPr id="239" name="Volný tvar 238"/>
          <p:cNvSpPr/>
          <p:nvPr/>
        </p:nvSpPr>
        <p:spPr>
          <a:xfrm rot="5564295">
            <a:off x="3225571" y="286219"/>
            <a:ext cx="710180" cy="143800"/>
          </a:xfrm>
          <a:custGeom>
            <a:avLst/>
            <a:gdLst>
              <a:gd name="connsiteX0" fmla="*/ 0 w 1241777"/>
              <a:gd name="connsiteY0" fmla="*/ 191911 h 191911"/>
              <a:gd name="connsiteX1" fmla="*/ 609600 w 1241777"/>
              <a:gd name="connsiteY1" fmla="*/ 124177 h 191911"/>
              <a:gd name="connsiteX2" fmla="*/ 1241777 w 1241777"/>
              <a:gd name="connsiteY2" fmla="*/ 0 h 19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1777" h="191911">
                <a:moveTo>
                  <a:pt x="0" y="191911"/>
                </a:moveTo>
                <a:cubicBezTo>
                  <a:pt x="201318" y="174036"/>
                  <a:pt x="402637" y="156162"/>
                  <a:pt x="609600" y="124177"/>
                </a:cubicBezTo>
                <a:cubicBezTo>
                  <a:pt x="816563" y="92192"/>
                  <a:pt x="1029170" y="46096"/>
                  <a:pt x="1241777" y="0"/>
                </a:cubicBezTo>
              </a:path>
            </a:pathLst>
          </a:custGeom>
          <a:ln w="114300">
            <a:solidFill>
              <a:srgbClr val="FFC00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0" name="Zaoblený obdélník 239"/>
          <p:cNvSpPr/>
          <p:nvPr/>
        </p:nvSpPr>
        <p:spPr>
          <a:xfrm>
            <a:off x="251520" y="5229200"/>
            <a:ext cx="13681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9. 5. 1945</a:t>
            </a:r>
            <a:endParaRPr lang="cs-CZ" dirty="0"/>
          </a:p>
        </p:txBody>
      </p:sp>
      <p:sp>
        <p:nvSpPr>
          <p:cNvPr id="241" name="Zaoblený obdélník 240"/>
          <p:cNvSpPr/>
          <p:nvPr/>
        </p:nvSpPr>
        <p:spPr>
          <a:xfrm>
            <a:off x="251520" y="5229200"/>
            <a:ext cx="13681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11. 5. 1945</a:t>
            </a:r>
            <a:endParaRPr lang="cs-CZ" dirty="0"/>
          </a:p>
        </p:txBody>
      </p:sp>
      <p:pic>
        <p:nvPicPr>
          <p:cNvPr id="242" name="Picture 2" descr="http://bestanimations.com/Nature/Fire/Flames/Flame-12-june.gi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476672"/>
            <a:ext cx="504056" cy="691602"/>
          </a:xfrm>
          <a:prstGeom prst="rect">
            <a:avLst/>
          </a:prstGeom>
          <a:noFill/>
        </p:spPr>
      </p:pic>
      <p:sp>
        <p:nvSpPr>
          <p:cNvPr id="243" name="Zaoblený obdélník 242"/>
          <p:cNvSpPr/>
          <p:nvPr/>
        </p:nvSpPr>
        <p:spPr>
          <a:xfrm>
            <a:off x="251520" y="5229200"/>
            <a:ext cx="13681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12. 5. 1945</a:t>
            </a:r>
            <a:endParaRPr lang="cs-CZ" dirty="0"/>
          </a:p>
        </p:txBody>
      </p:sp>
      <p:grpSp>
        <p:nvGrpSpPr>
          <p:cNvPr id="244" name="Skupina 243"/>
          <p:cNvGrpSpPr/>
          <p:nvPr/>
        </p:nvGrpSpPr>
        <p:grpSpPr>
          <a:xfrm>
            <a:off x="2771800" y="908720"/>
            <a:ext cx="4492699" cy="4696916"/>
            <a:chOff x="2267744" y="1124744"/>
            <a:chExt cx="4492699" cy="4696916"/>
          </a:xfrm>
        </p:grpSpPr>
        <p:pic>
          <p:nvPicPr>
            <p:cNvPr id="245" name="Obrázek 244" descr="Explode-04-june.gif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88024" y="2060848"/>
              <a:ext cx="676275" cy="952500"/>
            </a:xfrm>
            <a:prstGeom prst="rect">
              <a:avLst/>
            </a:prstGeom>
          </p:spPr>
        </p:pic>
        <p:pic>
          <p:nvPicPr>
            <p:cNvPr id="246" name="Obrázek 245" descr="Explode-04-june.gif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55976" y="2564904"/>
              <a:ext cx="676275" cy="952500"/>
            </a:xfrm>
            <a:prstGeom prst="rect">
              <a:avLst/>
            </a:prstGeom>
          </p:spPr>
        </p:pic>
        <p:pic>
          <p:nvPicPr>
            <p:cNvPr id="247" name="Obrázek 246" descr="Explode-04-june.gif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88024" y="3212976"/>
              <a:ext cx="676275" cy="952500"/>
            </a:xfrm>
            <a:prstGeom prst="rect">
              <a:avLst/>
            </a:prstGeom>
          </p:spPr>
        </p:pic>
        <p:pic>
          <p:nvPicPr>
            <p:cNvPr id="248" name="Obrázek 247" descr="Explode-04-june.gif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67744" y="1124744"/>
              <a:ext cx="676275" cy="952500"/>
            </a:xfrm>
            <a:prstGeom prst="rect">
              <a:avLst/>
            </a:prstGeom>
          </p:spPr>
        </p:pic>
        <p:pic>
          <p:nvPicPr>
            <p:cNvPr id="249" name="Obrázek 248" descr="Explode-04-june.gif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40424" y="3365376"/>
              <a:ext cx="676275" cy="952500"/>
            </a:xfrm>
            <a:prstGeom prst="rect">
              <a:avLst/>
            </a:prstGeom>
          </p:spPr>
        </p:pic>
        <p:pic>
          <p:nvPicPr>
            <p:cNvPr id="250" name="Obrázek 249" descr="Explode-04-june.gif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84168" y="4869160"/>
              <a:ext cx="676275" cy="952500"/>
            </a:xfrm>
            <a:prstGeom prst="rect">
              <a:avLst/>
            </a:prstGeom>
          </p:spPr>
        </p:pic>
        <p:pic>
          <p:nvPicPr>
            <p:cNvPr id="251" name="Obrázek 250" descr="Explode-04-june.gif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07904" y="1412776"/>
              <a:ext cx="676275" cy="952500"/>
            </a:xfrm>
            <a:prstGeom prst="rect">
              <a:avLst/>
            </a:prstGeom>
          </p:spPr>
        </p:pic>
        <p:pic>
          <p:nvPicPr>
            <p:cNvPr id="252" name="Obrázek 251" descr="Explode-04-june.gif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04048" y="2564904"/>
              <a:ext cx="676275" cy="952500"/>
            </a:xfrm>
            <a:prstGeom prst="rect">
              <a:avLst/>
            </a:prstGeom>
          </p:spPr>
        </p:pic>
        <p:pic>
          <p:nvPicPr>
            <p:cNvPr id="253" name="Obrázek 252" descr="Explode-04-june.gif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60032" y="4077072"/>
              <a:ext cx="676275" cy="952500"/>
            </a:xfrm>
            <a:prstGeom prst="rect">
              <a:avLst/>
            </a:prstGeom>
          </p:spPr>
        </p:pic>
      </p:grpSp>
      <p:grpSp>
        <p:nvGrpSpPr>
          <p:cNvPr id="254" name="Skupina 253"/>
          <p:cNvGrpSpPr/>
          <p:nvPr/>
        </p:nvGrpSpPr>
        <p:grpSpPr>
          <a:xfrm flipH="1">
            <a:off x="5111552" y="1196752"/>
            <a:ext cx="4032448" cy="3888432"/>
            <a:chOff x="2267744" y="1124744"/>
            <a:chExt cx="4492699" cy="4696916"/>
          </a:xfrm>
        </p:grpSpPr>
        <p:pic>
          <p:nvPicPr>
            <p:cNvPr id="255" name="Obrázek 254" descr="Explode-04-june.gif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88024" y="2060848"/>
              <a:ext cx="676275" cy="952500"/>
            </a:xfrm>
            <a:prstGeom prst="rect">
              <a:avLst/>
            </a:prstGeom>
          </p:spPr>
        </p:pic>
        <p:pic>
          <p:nvPicPr>
            <p:cNvPr id="256" name="Obrázek 255" descr="Explode-04-june.gif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55976" y="2564904"/>
              <a:ext cx="676275" cy="952500"/>
            </a:xfrm>
            <a:prstGeom prst="rect">
              <a:avLst/>
            </a:prstGeom>
          </p:spPr>
        </p:pic>
        <p:pic>
          <p:nvPicPr>
            <p:cNvPr id="257" name="Obrázek 256" descr="Explode-04-june.gif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88024" y="3212976"/>
              <a:ext cx="676275" cy="952500"/>
            </a:xfrm>
            <a:prstGeom prst="rect">
              <a:avLst/>
            </a:prstGeom>
          </p:spPr>
        </p:pic>
        <p:pic>
          <p:nvPicPr>
            <p:cNvPr id="258" name="Obrázek 257" descr="Explode-04-june.gif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67744" y="1124744"/>
              <a:ext cx="676275" cy="952500"/>
            </a:xfrm>
            <a:prstGeom prst="rect">
              <a:avLst/>
            </a:prstGeom>
          </p:spPr>
        </p:pic>
        <p:pic>
          <p:nvPicPr>
            <p:cNvPr id="259" name="Obrázek 258" descr="Explode-04-june.gif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40424" y="3365376"/>
              <a:ext cx="676275" cy="952500"/>
            </a:xfrm>
            <a:prstGeom prst="rect">
              <a:avLst/>
            </a:prstGeom>
          </p:spPr>
        </p:pic>
        <p:pic>
          <p:nvPicPr>
            <p:cNvPr id="260" name="Obrázek 259" descr="Explode-04-june.gif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84168" y="4869160"/>
              <a:ext cx="676275" cy="952500"/>
            </a:xfrm>
            <a:prstGeom prst="rect">
              <a:avLst/>
            </a:prstGeom>
          </p:spPr>
        </p:pic>
        <p:pic>
          <p:nvPicPr>
            <p:cNvPr id="261" name="Obrázek 260" descr="Explode-04-june.gif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07904" y="1412776"/>
              <a:ext cx="676275" cy="952500"/>
            </a:xfrm>
            <a:prstGeom prst="rect">
              <a:avLst/>
            </a:prstGeom>
          </p:spPr>
        </p:pic>
        <p:pic>
          <p:nvPicPr>
            <p:cNvPr id="262" name="Obrázek 261" descr="Explode-04-june.gif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04048" y="2564904"/>
              <a:ext cx="676275" cy="952500"/>
            </a:xfrm>
            <a:prstGeom prst="rect">
              <a:avLst/>
            </a:prstGeom>
          </p:spPr>
        </p:pic>
        <p:pic>
          <p:nvPicPr>
            <p:cNvPr id="263" name="Obrázek 262" descr="Explode-04-june.gif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60032" y="4077072"/>
              <a:ext cx="676275" cy="952500"/>
            </a:xfrm>
            <a:prstGeom prst="rect">
              <a:avLst/>
            </a:prstGeom>
          </p:spPr>
        </p:pic>
      </p:grpSp>
      <p:pic>
        <p:nvPicPr>
          <p:cNvPr id="264" name="Picture 4" descr="vlajka.gif (8508 bytes)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436096" y="2060848"/>
            <a:ext cx="1267341" cy="792088"/>
          </a:xfrm>
          <a:prstGeom prst="rect">
            <a:avLst/>
          </a:prstGeom>
          <a:noFill/>
        </p:spPr>
      </p:pic>
      <p:sp>
        <p:nvSpPr>
          <p:cNvPr id="265" name="TextovéPole 264"/>
          <p:cNvSpPr txBox="1"/>
          <p:nvPr/>
        </p:nvSpPr>
        <p:spPr>
          <a:xfrm>
            <a:off x="395536" y="602128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Poslední bitva II. světové války v Evropě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" name="Volný tvar 265"/>
          <p:cNvSpPr/>
          <p:nvPr/>
        </p:nvSpPr>
        <p:spPr>
          <a:xfrm>
            <a:off x="24063" y="4848726"/>
            <a:ext cx="926432" cy="782053"/>
          </a:xfrm>
          <a:custGeom>
            <a:avLst/>
            <a:gdLst>
              <a:gd name="connsiteX0" fmla="*/ 926432 w 926432"/>
              <a:gd name="connsiteY0" fmla="*/ 0 h 782053"/>
              <a:gd name="connsiteX1" fmla="*/ 577516 w 926432"/>
              <a:gd name="connsiteY1" fmla="*/ 60158 h 782053"/>
              <a:gd name="connsiteX2" fmla="*/ 264695 w 926432"/>
              <a:gd name="connsiteY2" fmla="*/ 240632 h 782053"/>
              <a:gd name="connsiteX3" fmla="*/ 0 w 926432"/>
              <a:gd name="connsiteY3" fmla="*/ 782053 h 78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6432" h="782053">
                <a:moveTo>
                  <a:pt x="926432" y="0"/>
                </a:moveTo>
                <a:cubicBezTo>
                  <a:pt x="807118" y="10026"/>
                  <a:pt x="687805" y="20053"/>
                  <a:pt x="577516" y="60158"/>
                </a:cubicBezTo>
                <a:cubicBezTo>
                  <a:pt x="467227" y="100263"/>
                  <a:pt x="360948" y="120316"/>
                  <a:pt x="264695" y="240632"/>
                </a:cubicBezTo>
                <a:cubicBezTo>
                  <a:pt x="168442" y="360948"/>
                  <a:pt x="84221" y="571500"/>
                  <a:pt x="0" y="782053"/>
                </a:cubicBezTo>
              </a:path>
            </a:pathLst>
          </a:cu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tva I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4" presetClass="entr" presetSubtype="1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tt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14" presetClass="entr" presetSubtype="1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3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ttle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tt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tt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0"/>
                            </p:stCondLst>
                            <p:childTnLst>
                              <p:par>
                                <p:cTn id="1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500"/>
                            </p:stCondLst>
                            <p:childTnLst>
                              <p:par>
                                <p:cTn id="180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1" dur="5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6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7" dur="3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0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3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  <p:bldP spid="64" grpId="0" animBg="1"/>
      <p:bldP spid="65" grpId="0" animBg="1"/>
      <p:bldP spid="66" grpId="0" animBg="1"/>
      <p:bldP spid="67" grpId="0" animBg="1"/>
      <p:bldP spid="70" grpId="0" animBg="1"/>
      <p:bldP spid="77" grpId="0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199" grpId="0" animBg="1"/>
      <p:bldP spid="199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18" grpId="0" animBg="1"/>
      <p:bldP spid="218" grpId="1" animBg="1"/>
      <p:bldP spid="239" grpId="0" animBg="1"/>
      <p:bldP spid="239" grpId="1" animBg="1"/>
      <p:bldP spid="241" grpId="0" animBg="1"/>
      <p:bldP spid="2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548680"/>
            <a:ext cx="871296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svornost.</a:t>
            </a:r>
            <a:r>
              <a:rPr lang="cs-CZ" dirty="0" err="1" smtClean="0">
                <a:hlinkClick r:id="rId2"/>
              </a:rPr>
              <a:t>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wp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content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uploads</a:t>
            </a:r>
            <a:r>
              <a:rPr lang="cs-CZ" dirty="0" smtClean="0">
                <a:hlinkClick r:id="rId2"/>
              </a:rPr>
              <a:t>/boj_o_</a:t>
            </a:r>
            <a:r>
              <a:rPr lang="cs-CZ" dirty="0" err="1" smtClean="0">
                <a:hlinkClick r:id="rId2"/>
              </a:rPr>
              <a:t>rohlas.jpg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denik.cz</a:t>
            </a:r>
            <a:r>
              <a:rPr lang="cs-CZ" dirty="0" smtClean="0">
                <a:hlinkClick r:id="rId3"/>
              </a:rPr>
              <a:t>/z_domova/bojovali-za-svobodu-tri-</a:t>
            </a:r>
            <a:r>
              <a:rPr lang="cs-CZ" dirty="0" err="1" smtClean="0">
                <a:hlinkClick r:id="rId3"/>
              </a:rPr>
              <a:t>pribehy</a:t>
            </a:r>
            <a:r>
              <a:rPr lang="cs-CZ" dirty="0" smtClean="0">
                <a:hlinkClick r:id="rId3"/>
              </a:rPr>
              <a:t>-z-</a:t>
            </a:r>
            <a:r>
              <a:rPr lang="cs-CZ" dirty="0" err="1" smtClean="0">
                <a:hlinkClick r:id="rId3"/>
              </a:rPr>
              <a:t>barikad20110505.html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</a:t>
            </a:r>
            <a:r>
              <a:rPr lang="cs-CZ" dirty="0" err="1" smtClean="0">
                <a:hlinkClick r:id="rId4"/>
              </a:rPr>
              <a:t>panzernet.net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panzernet</a:t>
            </a:r>
            <a:r>
              <a:rPr lang="cs-CZ" dirty="0" smtClean="0">
                <a:hlinkClick r:id="rId4"/>
              </a:rPr>
              <a:t>/fotky/</a:t>
            </a:r>
            <a:r>
              <a:rPr lang="cs-CZ" dirty="0" err="1" smtClean="0">
                <a:hlinkClick r:id="rId4"/>
              </a:rPr>
              <a:t>stihace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hetzer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extra6.jpg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</a:t>
            </a:r>
            <a:r>
              <a:rPr lang="cs-CZ" dirty="0" err="1" smtClean="0">
                <a:hlinkClick r:id="rId5"/>
              </a:rPr>
              <a:t>tyden.cz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obrazek</a:t>
            </a:r>
            <a:r>
              <a:rPr lang="cs-CZ" dirty="0" smtClean="0">
                <a:hlinkClick r:id="rId5"/>
              </a:rPr>
              <a:t>/201105/</a:t>
            </a:r>
            <a:r>
              <a:rPr lang="cs-CZ" dirty="0" err="1" smtClean="0">
                <a:hlinkClick r:id="rId5"/>
              </a:rPr>
              <a:t>4dc295a0ce355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untitled1</a:t>
            </a:r>
            <a:r>
              <a:rPr lang="cs-CZ" dirty="0" smtClean="0">
                <a:hlinkClick r:id="rId5"/>
              </a:rPr>
              <a:t>-</a:t>
            </a:r>
            <a:r>
              <a:rPr lang="cs-CZ" dirty="0" err="1" smtClean="0">
                <a:hlinkClick r:id="rId5"/>
              </a:rPr>
              <a:t>4dc297730dfac</a:t>
            </a:r>
            <a:r>
              <a:rPr lang="cs-CZ" dirty="0" smtClean="0">
                <a:hlinkClick r:id="rId5"/>
              </a:rPr>
              <a:t>_</a:t>
            </a:r>
            <a:r>
              <a:rPr lang="cs-CZ" dirty="0" err="1" smtClean="0">
                <a:hlinkClick r:id="rId5"/>
              </a:rPr>
              <a:t>520x347.jpg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www.</a:t>
            </a:r>
            <a:r>
              <a:rPr lang="cs-CZ" dirty="0" err="1" smtClean="0">
                <a:hlinkClick r:id="rId6"/>
              </a:rPr>
              <a:t>pozitivni</a:t>
            </a:r>
            <a:r>
              <a:rPr lang="cs-CZ" dirty="0" smtClean="0">
                <a:hlinkClick r:id="rId6"/>
              </a:rPr>
              <a:t>-noviny.</a:t>
            </a:r>
            <a:r>
              <a:rPr lang="cs-CZ" dirty="0" err="1" smtClean="0">
                <a:hlinkClick r:id="rId6"/>
              </a:rPr>
              <a:t>cz</a:t>
            </a:r>
            <a:r>
              <a:rPr lang="cs-CZ" dirty="0" smtClean="0">
                <a:hlinkClick r:id="rId6"/>
              </a:rPr>
              <a:t>/test/</a:t>
            </a:r>
            <a:r>
              <a:rPr lang="cs-CZ" dirty="0" err="1" smtClean="0">
                <a:hlinkClick r:id="rId6"/>
              </a:rPr>
              <a:t>gallery</a:t>
            </a:r>
            <a:r>
              <a:rPr lang="cs-CZ" dirty="0" smtClean="0">
                <a:hlinkClick r:id="rId6"/>
              </a:rPr>
              <a:t>/Image/2009/02/</a:t>
            </a:r>
            <a:r>
              <a:rPr lang="cs-CZ" dirty="0" err="1" smtClean="0">
                <a:hlinkClick r:id="rId6"/>
              </a:rPr>
              <a:t>kulak14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3.jpg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http://</a:t>
            </a:r>
            <a:r>
              <a:rPr lang="cs-CZ" dirty="0" err="1" smtClean="0">
                <a:hlinkClick r:id="rId7"/>
              </a:rPr>
              <a:t>upload.wikimedia.org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wikipedia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commons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thumb</a:t>
            </a:r>
            <a:r>
              <a:rPr lang="cs-CZ" dirty="0" smtClean="0">
                <a:hlinkClick r:id="rId7"/>
              </a:rPr>
              <a:t>/e/</a:t>
            </a:r>
            <a:r>
              <a:rPr lang="cs-CZ" dirty="0" err="1" smtClean="0">
                <a:hlinkClick r:id="rId7"/>
              </a:rPr>
              <a:t>e0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Bundesarchiv</a:t>
            </a:r>
            <a:r>
              <a:rPr lang="cs-CZ" dirty="0" smtClean="0">
                <a:hlinkClick r:id="rId7"/>
              </a:rPr>
              <a:t>_</a:t>
            </a:r>
            <a:r>
              <a:rPr lang="cs-CZ" dirty="0" err="1" smtClean="0">
                <a:hlinkClick r:id="rId7"/>
              </a:rPr>
              <a:t>Bild</a:t>
            </a:r>
            <a:r>
              <a:rPr lang="cs-CZ" dirty="0" smtClean="0">
                <a:hlinkClick r:id="rId7"/>
              </a:rPr>
              <a:t>_146-1984-101-29,_Andrej_</a:t>
            </a:r>
            <a:r>
              <a:rPr lang="cs-CZ" dirty="0" err="1" smtClean="0">
                <a:hlinkClick r:id="rId7"/>
              </a:rPr>
              <a:t>Wlassow.jpg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225px</a:t>
            </a:r>
            <a:r>
              <a:rPr lang="cs-CZ" dirty="0" smtClean="0">
                <a:hlinkClick r:id="rId7"/>
              </a:rPr>
              <a:t>-</a:t>
            </a:r>
            <a:r>
              <a:rPr lang="cs-CZ" dirty="0" err="1" smtClean="0">
                <a:hlinkClick r:id="rId7"/>
              </a:rPr>
              <a:t>Bundesarchiv</a:t>
            </a:r>
            <a:r>
              <a:rPr lang="cs-CZ" dirty="0" smtClean="0">
                <a:hlinkClick r:id="rId7"/>
              </a:rPr>
              <a:t>_</a:t>
            </a:r>
            <a:r>
              <a:rPr lang="cs-CZ" dirty="0" err="1" smtClean="0">
                <a:hlinkClick r:id="rId7"/>
              </a:rPr>
              <a:t>Bild</a:t>
            </a:r>
            <a:r>
              <a:rPr lang="cs-CZ" dirty="0" smtClean="0">
                <a:hlinkClick r:id="rId7"/>
              </a:rPr>
              <a:t>_146-1984-101-29,_</a:t>
            </a:r>
            <a:r>
              <a:rPr lang="cs-CZ" dirty="0" smtClean="0">
                <a:hlinkClick r:id="rId7"/>
              </a:rPr>
              <a:t>Andrej_</a:t>
            </a:r>
            <a:r>
              <a:rPr lang="cs-CZ" dirty="0" err="1" smtClean="0">
                <a:hlinkClick r:id="rId7"/>
              </a:rPr>
              <a:t>Wlassow.jpg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http://www.obec-</a:t>
            </a:r>
            <a:r>
              <a:rPr lang="cs-CZ" dirty="0" err="1" smtClean="0">
                <a:hlinkClick r:id="rId8"/>
              </a:rPr>
              <a:t>chroustovice.net</a:t>
            </a:r>
            <a:r>
              <a:rPr lang="cs-CZ" dirty="0" smtClean="0">
                <a:hlinkClick r:id="rId8"/>
              </a:rPr>
              <a:t>/_</a:t>
            </a:r>
            <a:r>
              <a:rPr lang="cs-CZ" dirty="0" err="1" smtClean="0">
                <a:hlinkClick r:id="rId8"/>
              </a:rPr>
              <a:t>old</a:t>
            </a:r>
            <a:r>
              <a:rPr lang="cs-CZ" dirty="0" smtClean="0">
                <a:hlinkClick r:id="rId8"/>
              </a:rPr>
              <a:t>_web/osobnosti/</a:t>
            </a:r>
            <a:r>
              <a:rPr lang="cs-CZ" dirty="0" err="1" smtClean="0">
                <a:hlinkClick r:id="rId8"/>
              </a:rPr>
              <a:t>prazakalbert</a:t>
            </a:r>
            <a:r>
              <a:rPr lang="cs-CZ" dirty="0" smtClean="0">
                <a:hlinkClick r:id="rId8"/>
              </a:rPr>
              <a:t>_soubory/</a:t>
            </a:r>
            <a:r>
              <a:rPr lang="cs-CZ" dirty="0" err="1" smtClean="0">
                <a:hlinkClick r:id="rId8"/>
              </a:rPr>
              <a:t>image002.jpg</a:t>
            </a:r>
            <a:endParaRPr lang="cs-CZ" dirty="0" smtClean="0"/>
          </a:p>
          <a:p>
            <a:r>
              <a:rPr lang="cs-CZ" dirty="0" smtClean="0">
                <a:hlinkClick r:id="rId9"/>
              </a:rPr>
              <a:t>http://</a:t>
            </a:r>
            <a:r>
              <a:rPr lang="cs-CZ" dirty="0" err="1" smtClean="0">
                <a:hlinkClick r:id="rId9"/>
              </a:rPr>
              <a:t>img7.ct24.cz</a:t>
            </a:r>
            <a:r>
              <a:rPr lang="cs-CZ" dirty="0" smtClean="0">
                <a:hlinkClick r:id="rId9"/>
              </a:rPr>
              <a:t>/</a:t>
            </a:r>
            <a:r>
              <a:rPr lang="cs-CZ" dirty="0" err="1" smtClean="0">
                <a:hlinkClick r:id="rId9"/>
              </a:rPr>
              <a:t>cache</a:t>
            </a:r>
            <a:r>
              <a:rPr lang="cs-CZ" dirty="0" smtClean="0">
                <a:hlinkClick r:id="rId9"/>
              </a:rPr>
              <a:t>/</a:t>
            </a:r>
            <a:r>
              <a:rPr lang="cs-CZ" dirty="0" err="1" smtClean="0">
                <a:hlinkClick r:id="rId9"/>
              </a:rPr>
              <a:t>291x517</a:t>
            </a:r>
            <a:r>
              <a:rPr lang="cs-CZ" dirty="0" smtClean="0">
                <a:hlinkClick r:id="rId9"/>
              </a:rPr>
              <a:t>/</a:t>
            </a:r>
            <a:r>
              <a:rPr lang="cs-CZ" dirty="0" err="1" smtClean="0">
                <a:hlinkClick r:id="rId9"/>
              </a:rPr>
              <a:t>article</a:t>
            </a:r>
            <a:r>
              <a:rPr lang="cs-CZ" dirty="0" smtClean="0">
                <a:hlinkClick r:id="rId9"/>
              </a:rPr>
              <a:t>/30/2979/</a:t>
            </a:r>
            <a:r>
              <a:rPr lang="cs-CZ" dirty="0" err="1" smtClean="0">
                <a:hlinkClick r:id="rId9"/>
              </a:rPr>
              <a:t>297840.jpg</a:t>
            </a:r>
            <a:endParaRPr lang="cs-CZ" dirty="0" smtClean="0"/>
          </a:p>
          <a:p>
            <a:r>
              <a:rPr lang="cs-CZ" dirty="0" smtClean="0">
                <a:hlinkClick r:id="rId10"/>
              </a:rPr>
              <a:t>http://</a:t>
            </a:r>
            <a:r>
              <a:rPr lang="cs-CZ" dirty="0" err="1" smtClean="0">
                <a:hlinkClick r:id="rId10"/>
              </a:rPr>
              <a:t>files.perej91k.webnode.cz</a:t>
            </a:r>
            <a:r>
              <a:rPr lang="cs-CZ" dirty="0" smtClean="0">
                <a:hlinkClick r:id="rId10"/>
              </a:rPr>
              <a:t>/200000311-</a:t>
            </a:r>
            <a:r>
              <a:rPr lang="cs-CZ" dirty="0" err="1" smtClean="0">
                <a:hlinkClick r:id="rId10"/>
              </a:rPr>
              <a:t>8a4b98b43f</a:t>
            </a:r>
            <a:r>
              <a:rPr lang="cs-CZ" dirty="0" smtClean="0">
                <a:hlinkClick r:id="rId10"/>
              </a:rPr>
              <a:t>/osvobozen%</a:t>
            </a:r>
            <a:r>
              <a:rPr lang="cs-CZ" dirty="0" err="1" smtClean="0">
                <a:hlinkClick r:id="rId10"/>
              </a:rPr>
              <a:t>C3</a:t>
            </a:r>
            <a:r>
              <a:rPr lang="cs-CZ" dirty="0" smtClean="0">
                <a:hlinkClick r:id="rId10"/>
              </a:rPr>
              <a:t>%</a:t>
            </a:r>
            <a:r>
              <a:rPr lang="cs-CZ" dirty="0" err="1" smtClean="0">
                <a:hlinkClick r:id="rId10"/>
              </a:rPr>
              <a:t>AD1.jpg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Zvukové nahrávky : archiv Českého rozhlasu</a:t>
            </a:r>
          </a:p>
          <a:p>
            <a:endParaRPr lang="cs-CZ" dirty="0" smtClean="0"/>
          </a:p>
          <a:p>
            <a:r>
              <a:rPr lang="cs-CZ" dirty="0" smtClean="0"/>
              <a:t>Animace, mapy a znak </a:t>
            </a:r>
            <a:r>
              <a:rPr lang="cs-CZ" dirty="0" err="1" smtClean="0"/>
              <a:t>ROA</a:t>
            </a:r>
            <a:r>
              <a:rPr lang="cs-CZ" dirty="0" smtClean="0"/>
              <a:t> podle odborné literatury a dostupných archiválií: autor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2201" t="174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15541">
            <a:off x="209264" y="291329"/>
            <a:ext cx="8399524" cy="594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bestanimations.com/Nature/Fire/Flames/Flame-12-june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789040"/>
            <a:ext cx="312388" cy="360040"/>
          </a:xfrm>
          <a:prstGeom prst="rect">
            <a:avLst/>
          </a:prstGeom>
          <a:noFill/>
        </p:spPr>
      </p:pic>
      <p:pic>
        <p:nvPicPr>
          <p:cNvPr id="7" name="Picture 2" descr="http://bestanimations.com/Nature/Fire/Flames/Flame-12-june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2348880"/>
            <a:ext cx="312388" cy="360040"/>
          </a:xfrm>
          <a:prstGeom prst="rect">
            <a:avLst/>
          </a:prstGeom>
          <a:noFill/>
        </p:spPr>
      </p:pic>
      <p:pic>
        <p:nvPicPr>
          <p:cNvPr id="8" name="Picture 2" descr="http://bestanimations.com/Nature/Fire/Flames/Flame-12-june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2132856"/>
            <a:ext cx="312388" cy="360040"/>
          </a:xfrm>
          <a:prstGeom prst="rect">
            <a:avLst/>
          </a:prstGeom>
          <a:noFill/>
        </p:spPr>
      </p:pic>
      <p:pic>
        <p:nvPicPr>
          <p:cNvPr id="10" name="Picture 2" descr="http://bestanimations.com/Nature/Fire/Flames/Flame-12-june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204864"/>
            <a:ext cx="312388" cy="360040"/>
          </a:xfrm>
          <a:prstGeom prst="rect">
            <a:avLst/>
          </a:prstGeom>
          <a:noFill/>
        </p:spPr>
      </p:pic>
      <p:pic>
        <p:nvPicPr>
          <p:cNvPr id="11" name="Picture 2" descr="http://bestanimations.com/Nature/Fire/Flames/Flame-12-june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068960"/>
            <a:ext cx="312388" cy="360040"/>
          </a:xfrm>
          <a:prstGeom prst="rect">
            <a:avLst/>
          </a:prstGeom>
          <a:noFill/>
        </p:spPr>
      </p:pic>
      <p:pic>
        <p:nvPicPr>
          <p:cNvPr id="12" name="Picture 2" descr="http://bestanimations.com/Nature/Fire/Flames/Flame-12-june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717032"/>
            <a:ext cx="312388" cy="432048"/>
          </a:xfrm>
          <a:prstGeom prst="rect">
            <a:avLst/>
          </a:prstGeom>
          <a:noFill/>
        </p:spPr>
      </p:pic>
      <p:pic>
        <p:nvPicPr>
          <p:cNvPr id="13" name="Picture 2" descr="http://bestanimations.com/Nature/Fire/Flames/Flame-12-june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636912"/>
            <a:ext cx="312388" cy="360040"/>
          </a:xfrm>
          <a:prstGeom prst="rect">
            <a:avLst/>
          </a:prstGeom>
          <a:noFill/>
        </p:spPr>
      </p:pic>
      <p:pic>
        <p:nvPicPr>
          <p:cNvPr id="14" name="Picture 2" descr="http://bestanimations.com/Nature/Fire/Flames/Flame-12-june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3429000"/>
            <a:ext cx="312388" cy="360040"/>
          </a:xfrm>
          <a:prstGeom prst="rect">
            <a:avLst/>
          </a:prstGeom>
          <a:noFill/>
        </p:spPr>
      </p:pic>
      <p:pic>
        <p:nvPicPr>
          <p:cNvPr id="15" name="Picture 2" descr="http://bestanimations.com/Nature/Fire/Flames/Flame-12-june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7324" y="4221088"/>
            <a:ext cx="312388" cy="360040"/>
          </a:xfrm>
          <a:prstGeom prst="rect">
            <a:avLst/>
          </a:prstGeom>
          <a:noFill/>
        </p:spPr>
      </p:pic>
      <p:pic>
        <p:nvPicPr>
          <p:cNvPr id="16" name="Picture 2" descr="http://bestanimations.com/Nature/Fire/Flames/Flame-12-june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2060848"/>
            <a:ext cx="312388" cy="360040"/>
          </a:xfrm>
          <a:prstGeom prst="rect">
            <a:avLst/>
          </a:prstGeom>
          <a:noFill/>
        </p:spPr>
      </p:pic>
      <p:sp>
        <p:nvSpPr>
          <p:cNvPr id="17" name="Elipsa 16"/>
          <p:cNvSpPr>
            <a:spLocks noChangeAspect="1"/>
          </p:cNvSpPr>
          <p:nvPr/>
        </p:nvSpPr>
        <p:spPr>
          <a:xfrm>
            <a:off x="3059832" y="2492896"/>
            <a:ext cx="151593" cy="151593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Picture 2" descr="http://bestanimations.com/Nature/Fire/Flames/Flame-12-june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844824"/>
            <a:ext cx="312388" cy="360040"/>
          </a:xfrm>
          <a:prstGeom prst="rect">
            <a:avLst/>
          </a:prstGeom>
          <a:noFill/>
        </p:spPr>
      </p:pic>
      <p:pic>
        <p:nvPicPr>
          <p:cNvPr id="20" name="Picture 2" descr="http://bestanimations.com/Nature/Fire/Flames/Flame-12-june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4149080"/>
            <a:ext cx="312388" cy="360040"/>
          </a:xfrm>
          <a:prstGeom prst="rect">
            <a:avLst/>
          </a:prstGeom>
          <a:noFill/>
        </p:spPr>
      </p:pic>
      <p:sp>
        <p:nvSpPr>
          <p:cNvPr id="21" name="TextovéPole 20"/>
          <p:cNvSpPr txBox="1"/>
          <p:nvPr/>
        </p:nvSpPr>
        <p:spPr>
          <a:xfrm>
            <a:off x="3275856" y="2420888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PRAHA</a:t>
            </a:r>
          </a:p>
          <a:p>
            <a:r>
              <a:rPr lang="cs-C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5. 5. 45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" descr="http://bestanimations.com/Nature/Fire/Flames/Flame-12-june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1878998"/>
            <a:ext cx="432048" cy="829922"/>
          </a:xfrm>
          <a:prstGeom prst="rect">
            <a:avLst/>
          </a:prstGeom>
          <a:noFill/>
        </p:spPr>
      </p:pic>
      <p:sp>
        <p:nvSpPr>
          <p:cNvPr id="24" name="TextovéPole 23"/>
          <p:cNvSpPr txBox="1"/>
          <p:nvPr/>
        </p:nvSpPr>
        <p:spPr>
          <a:xfrm>
            <a:off x="7020272" y="414908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Přerov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067944" y="263691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Poděbrady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283968" y="220486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Nymburk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499992" y="2420888"/>
            <a:ext cx="3015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Chlumec nad Cidlinou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563888" y="414908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Jindřichův Hradec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1691680" y="436510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Domažlice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411760" y="342900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Příbram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483768" y="285293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Beroun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2123728" y="234888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Slaný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2339752" y="198884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Kladno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6156176" y="393305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Vizovice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6444208" y="342900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Vsetín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8" name="Picture 4" descr="vlajka.gif (8508 bytes)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060848"/>
            <a:ext cx="762000" cy="476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C0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332657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i="1" dirty="0">
                <a:solidFill>
                  <a:srgbClr val="002060"/>
                </a:solidFill>
              </a:rPr>
              <a:t>V Praze vypuklo spontánní povstání 5. května 1945. Po 11. hodině došlo k prvním útokům proti německým vojákům a civilistům. Německá policie a poté i armáda se pokusily situaci zvrátit násilím. To již začala jednat Česká národní rada v čele s předsedou profesorem Albertem Pražákem, jež se spojila s vojenským velitelstvím Bartoš, protektorátní </a:t>
            </a:r>
            <a:r>
              <a:rPr lang="cs-CZ" sz="1600" b="1" i="1" dirty="0" smtClean="0">
                <a:solidFill>
                  <a:srgbClr val="002060"/>
                </a:solidFill>
              </a:rPr>
              <a:t>policií</a:t>
            </a:r>
          </a:p>
          <a:p>
            <a:r>
              <a:rPr lang="cs-CZ" sz="1600" b="1" i="1" dirty="0" smtClean="0">
                <a:solidFill>
                  <a:srgbClr val="002060"/>
                </a:solidFill>
              </a:rPr>
              <a:t>i </a:t>
            </a:r>
            <a:r>
              <a:rPr lang="cs-CZ" sz="1600" b="1" i="1" dirty="0">
                <a:solidFill>
                  <a:srgbClr val="002060"/>
                </a:solidFill>
              </a:rPr>
              <a:t>pracovníky rozhlasu. Právě na rozhlas směřoval největší německý nápor. </a:t>
            </a:r>
            <a:endParaRPr lang="cs-CZ" sz="1600" b="1" i="1" dirty="0" smtClean="0">
              <a:solidFill>
                <a:srgbClr val="002060"/>
              </a:solidFill>
            </a:endParaRPr>
          </a:p>
          <a:p>
            <a:r>
              <a:rPr lang="cs-CZ" sz="1600" b="1" i="1" dirty="0" smtClean="0">
                <a:solidFill>
                  <a:srgbClr val="002060"/>
                </a:solidFill>
              </a:rPr>
              <a:t>Ve </a:t>
            </a:r>
            <a:r>
              <a:rPr lang="cs-CZ" sz="1600" b="1" i="1" dirty="0">
                <a:solidFill>
                  <a:srgbClr val="002060"/>
                </a:solidFill>
              </a:rPr>
              <a:t>12.33 zazněla éterem výzva všem vlastencům, aby přišli bránit pražský rozhlas, ohrožený Němci. Ta se stala signálem k rozšíření bojů nejen po celé Praze, ale i v řadě dalších českých měst. Velitel zbraní SS v Čechách a na Moravě generál </a:t>
            </a:r>
            <a:r>
              <a:rPr lang="cs-CZ" sz="1600" b="1" i="1" dirty="0" err="1">
                <a:solidFill>
                  <a:srgbClr val="002060"/>
                </a:solidFill>
              </a:rPr>
              <a:t>Pückler</a:t>
            </a:r>
            <a:r>
              <a:rPr lang="cs-CZ" sz="1600" b="1" i="1" dirty="0">
                <a:solidFill>
                  <a:srgbClr val="002060"/>
                </a:solidFill>
              </a:rPr>
              <a:t> oznámil, že z rozkazu K. H. Franka potlačí povstání vojensky a že v tomto směru již vydal patřičné rozkazy</a:t>
            </a:r>
            <a:r>
              <a:rPr lang="cs-CZ" sz="1600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sz="1600" b="1" i="1" dirty="0" smtClean="0">
                <a:solidFill>
                  <a:srgbClr val="002060"/>
                </a:solidFill>
              </a:rPr>
              <a:t> </a:t>
            </a:r>
            <a:r>
              <a:rPr lang="cs-CZ" sz="1600" b="1" i="1" dirty="0">
                <a:solidFill>
                  <a:srgbClr val="002060"/>
                </a:solidFill>
              </a:rPr>
              <a:t>Zanedlouho přišla s oficiálním prohlášením i Česká národní rada, jež sdělila, že se ujímá moci v Českých zemích do příchodu prezidenta republiky a čs. vlády</a:t>
            </a:r>
            <a:r>
              <a:rPr lang="cs-CZ" sz="1600" b="1" i="1" dirty="0" smtClean="0">
                <a:solidFill>
                  <a:srgbClr val="002060"/>
                </a:solidFill>
              </a:rPr>
              <a:t>.</a:t>
            </a:r>
          </a:p>
          <a:p>
            <a:endParaRPr lang="cs-CZ" sz="1600" b="1" i="1" dirty="0" smtClean="0">
              <a:solidFill>
                <a:srgbClr val="002060"/>
              </a:solidFill>
            </a:endParaRPr>
          </a:p>
          <a:p>
            <a:endParaRPr lang="cs-CZ" sz="1600" b="1" i="1" dirty="0" smtClean="0">
              <a:solidFill>
                <a:srgbClr val="002060"/>
              </a:solidFill>
            </a:endParaRPr>
          </a:p>
          <a:p>
            <a:r>
              <a:rPr lang="cs-CZ" sz="1600" b="1" i="1" dirty="0" smtClean="0">
                <a:solidFill>
                  <a:srgbClr val="002060"/>
                </a:solidFill>
              </a:rPr>
              <a:t> </a:t>
            </a:r>
            <a:endParaRPr lang="cs-CZ" sz="16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Radio Tower Circluar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30475" y="-26046113"/>
            <a:ext cx="2543175" cy="2847975"/>
          </a:xfrm>
          <a:prstGeom prst="rect">
            <a:avLst/>
          </a:prstGeom>
          <a:noFill/>
        </p:spPr>
      </p:pic>
      <p:pic>
        <p:nvPicPr>
          <p:cNvPr id="11268" name="Picture 4" descr="Antena Or Hotspot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130475" y="-26046113"/>
            <a:ext cx="2057400" cy="2828925"/>
          </a:xfrm>
          <a:prstGeom prst="rect">
            <a:avLst/>
          </a:prstGeom>
          <a:noFill/>
        </p:spPr>
      </p:pic>
      <p:pic>
        <p:nvPicPr>
          <p:cNvPr id="11270" name="Picture 6" descr="http://www.slais.ubc.ca/courses/libr500/08-09-wt2/WWW/S_Marsden-WWW/Media/RadioTow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356992"/>
            <a:ext cx="2448272" cy="2870719"/>
          </a:xfrm>
          <a:prstGeom prst="rect">
            <a:avLst/>
          </a:prstGeom>
          <a:noFill/>
        </p:spPr>
      </p:pic>
      <p:pic>
        <p:nvPicPr>
          <p:cNvPr id="11272" name="Picture 8" descr="http://svornost.com/wp-content/uploads/boj_o_rohl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212976"/>
            <a:ext cx="4752528" cy="32744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s. rozhlas výzv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308248"/>
            <a:ext cx="8424936" cy="1752600"/>
          </a:xfrm>
        </p:spPr>
        <p:txBody>
          <a:bodyPr>
            <a:noAutofit/>
          </a:bodyPr>
          <a:lstStyle/>
          <a:p>
            <a:pPr algn="l"/>
            <a:r>
              <a:rPr lang="cs-CZ" sz="2400" b="1" i="1" dirty="0" smtClean="0">
                <a:solidFill>
                  <a:schemeClr val="tx1"/>
                </a:solidFill>
              </a:rPr>
              <a:t>„Lide český! ČNR jako představitelka revolučního hnutí českého lidu a jako zmocněnec vlády ČSR v Košicích, ujímá se dnešním dnem moci vládní a výkonné na území Čech, Moravy a Slezska. Pod údery hrdinných spojeneckých armád a pod údery aktivního odporu českého lidu zanikl tzv. „protektorát Čechy a Morava“, který nám byl Němci vnucen a tím zanikla veškerá správní moc vykonávaná protektorátní vládou a německými úřady.“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obec-chroustovice.net/_old_web/osobnosti/prazakalbert_soubory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140968"/>
            <a:ext cx="2550944" cy="324036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187624" y="64440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Albert Pražák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www.veterani.army.cz/fot/his/kutl.jpg"/>
          <p:cNvPicPr>
            <a:picLocks noChangeAspect="1" noChangeArrowheads="1"/>
          </p:cNvPicPr>
          <p:nvPr/>
        </p:nvPicPr>
        <p:blipFill>
          <a:blip r:embed="rId3" cstate="print"/>
          <a:srcRect t="2174"/>
          <a:stretch>
            <a:fillRect/>
          </a:stretch>
        </p:blipFill>
        <p:spPr bwMode="auto">
          <a:xfrm>
            <a:off x="4992563" y="3140968"/>
            <a:ext cx="2387749" cy="324036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220072" y="644404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Karel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Kutlvašr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44624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/>
              <a:t>Zatímco prvního dne se povstalcům podařilo získat většinu pražských mostů a nádraží, zhoršila se 6. května situace poté, co do bojů v Praze zasáhly jednotky zbraní SS z benešovského cvičiště. V té chvíli se do bojů vložila též 1. divize Ruské osvobozenecké armády (ROA) generála </a:t>
            </a:r>
            <a:r>
              <a:rPr lang="cs-CZ" b="1" i="1" dirty="0" err="1" smtClean="0"/>
              <a:t>Vlasova</a:t>
            </a:r>
            <a:r>
              <a:rPr lang="cs-CZ" b="1" i="1" dirty="0" smtClean="0"/>
              <a:t> pod velením generála </a:t>
            </a:r>
            <a:r>
              <a:rPr lang="cs-CZ" b="1" i="1" dirty="0" err="1" smtClean="0"/>
              <a:t>Buňačenka</a:t>
            </a:r>
            <a:r>
              <a:rPr lang="cs-CZ" b="1" i="1" dirty="0" smtClean="0"/>
              <a:t>; její jednotky zničily německé dělostřelecké baterie ostřelující Prahu ze Strahova a obsadily Smíchov. 8. 5. velení skupiny armád Střed vydalo svým jednotkám rozkaz zahájit rychlý ústup k americkým liniím. V 16 hodin 8. 5. pak velitel německých vojsk v protektorátu generál </a:t>
            </a:r>
            <a:r>
              <a:rPr lang="cs-CZ" b="1" i="1" dirty="0" err="1" smtClean="0"/>
              <a:t>Toussaint</a:t>
            </a:r>
            <a:r>
              <a:rPr lang="cs-CZ" b="1" i="1" dirty="0" smtClean="0"/>
              <a:t> podepsal s představiteli ČNR a vojenského velitelství Bartoš Protokol o provedení formy kapitulace německých branných sil. Většina německých jednotek poté zahájila ústup z Prahy směrem k americkým liniím. Výjimku tvořily jen oddíly SS, podřízené veliteli zbraní SS na území protektorátu generálu </a:t>
            </a:r>
            <a:r>
              <a:rPr lang="cs-CZ" b="1" i="1" dirty="0" err="1" smtClean="0"/>
              <a:t>Pücklerovi</a:t>
            </a:r>
            <a:r>
              <a:rPr lang="cs-CZ" b="1" i="1" dirty="0" smtClean="0"/>
              <a:t>, které nadále bojovaly ze všech sil a daly se na ústup z Prahy až 9. května pod tlakem přijíždějících tankových jednotek Rudé armády.</a:t>
            </a:r>
            <a:endParaRPr lang="cs-CZ" dirty="0"/>
          </a:p>
        </p:txBody>
      </p:sp>
      <p:pic>
        <p:nvPicPr>
          <p:cNvPr id="3" name="Picture 6" descr="http://www.slais.ubc.ca/courses/libr500/08-09-wt2/WWW/S_Marsden-WWW/Media/RadioTow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2141214" cy="251067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zhlas rušti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Vývojový diagram: zpoždění 29"/>
          <p:cNvSpPr/>
          <p:nvPr/>
        </p:nvSpPr>
        <p:spPr>
          <a:xfrm rot="5400000">
            <a:off x="5256075" y="3825044"/>
            <a:ext cx="3024336" cy="2664296"/>
          </a:xfrm>
          <a:prstGeom prst="flowChartDela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323528" y="260648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Vlasovci, jak byly jednotky nazvány díky jejich veliteli generálu </a:t>
            </a:r>
            <a:r>
              <a:rPr lang="cs-CZ" b="1" dirty="0" err="1" smtClean="0"/>
              <a:t>Vlasovovi</a:t>
            </a:r>
            <a:r>
              <a:rPr lang="cs-CZ" b="1" dirty="0" smtClean="0"/>
              <a:t>, obsazovali v Praze důležité opěrné body a uzly a opanovali velkou část Prahy a jejího předměstí. Zde vedli boje proti německým vojskům, ale zároveň docházelo k dalšímu vyjednávání, jak s představiteli České národní rady a českého odboje, tak s americkými vojenskými </a:t>
            </a:r>
            <a:r>
              <a:rPr lang="cs-CZ" b="1" dirty="0" err="1" smtClean="0"/>
              <a:t>činovníky</a:t>
            </a:r>
            <a:r>
              <a:rPr lang="cs-CZ" b="1" dirty="0" smtClean="0"/>
              <a:t>. Nebylo stále jasné, jestli americká vojska obsadí Prahu, ani jak se Američané zachovají vůči ROA. S vývojem událostí bylo zřejmé, že Praha patří do sféry vlivu SSSR a od ROA se začaly distancovat i české orgány. ČNR se 7. května rozhodla odmítnout další pomoc od ROA a tak Vlasovci opustili Prahu 8. května v ranních hodinách. Jedna ze skupin, která nestačila utéct před Rudou armádou, byla postřílena ruskými vojáky v </a:t>
            </a:r>
            <a:r>
              <a:rPr lang="cs-CZ" b="1" dirty="0" err="1" smtClean="0"/>
              <a:t>Praze</a:t>
            </a:r>
            <a:r>
              <a:rPr lang="cs-CZ" b="1" dirty="0" smtClean="0"/>
              <a:t>-Jinonicích. Jejich těla jsou dosud zakopána v neoznačeném místě na poli, které se rozkládá mezi ulici Souběžná IV. a chráněnou oblastí pískovny </a:t>
            </a:r>
            <a:r>
              <a:rPr lang="cs-CZ" b="1" dirty="0" err="1" smtClean="0"/>
              <a:t>Vidoule</a:t>
            </a:r>
            <a:r>
              <a:rPr lang="cs-CZ" b="1" dirty="0"/>
              <a:t>.</a:t>
            </a:r>
          </a:p>
        </p:txBody>
      </p:sp>
      <p:pic>
        <p:nvPicPr>
          <p:cNvPr id="25602" name="Picture 2" descr="File:Bundesarchiv Bild 146-1984-101-29, Andrej Wlasso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07236"/>
            <a:ext cx="2088232" cy="2990309"/>
          </a:xfrm>
          <a:prstGeom prst="rect">
            <a:avLst/>
          </a:prstGeom>
          <a:noFill/>
        </p:spPr>
      </p:pic>
      <p:grpSp>
        <p:nvGrpSpPr>
          <p:cNvPr id="29" name="Skupina 28"/>
          <p:cNvGrpSpPr/>
          <p:nvPr/>
        </p:nvGrpSpPr>
        <p:grpSpPr>
          <a:xfrm>
            <a:off x="5724127" y="3645024"/>
            <a:ext cx="2088232" cy="2736304"/>
            <a:chOff x="4788024" y="3717032"/>
            <a:chExt cx="2088232" cy="2736304"/>
          </a:xfrm>
        </p:grpSpPr>
        <p:sp>
          <p:nvSpPr>
            <p:cNvPr id="4" name="Vývojový diagram: zpoždění 3"/>
            <p:cNvSpPr/>
            <p:nvPr/>
          </p:nvSpPr>
          <p:spPr>
            <a:xfrm rot="5400000">
              <a:off x="4752020" y="4401108"/>
              <a:ext cx="2160240" cy="1944216"/>
            </a:xfrm>
            <a:prstGeom prst="flowChartDelay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4788024" y="3717032"/>
              <a:ext cx="2088232" cy="5760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5400" b="1" dirty="0" smtClean="0">
                  <a:solidFill>
                    <a:srgbClr val="FFC000"/>
                  </a:solidFill>
                </a:rPr>
                <a:t>P  O  A</a:t>
              </a:r>
              <a:endParaRPr lang="cs-CZ" sz="54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8" name="Přímá spojovací čára 7"/>
            <p:cNvCxnSpPr/>
            <p:nvPr/>
          </p:nvCxnSpPr>
          <p:spPr>
            <a:xfrm>
              <a:off x="4932041" y="4365104"/>
              <a:ext cx="1728191" cy="1656184"/>
            </a:xfrm>
            <a:prstGeom prst="line">
              <a:avLst/>
            </a:prstGeom>
            <a:ln w="2286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flipV="1">
              <a:off x="5004048" y="4365104"/>
              <a:ext cx="1728193" cy="1584176"/>
            </a:xfrm>
            <a:prstGeom prst="line">
              <a:avLst/>
            </a:prstGeom>
            <a:ln w="2286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Vývojový diagram: zpoždění 17"/>
            <p:cNvSpPr/>
            <p:nvPr/>
          </p:nvSpPr>
          <p:spPr>
            <a:xfrm rot="5400000">
              <a:off x="4752020" y="4401108"/>
              <a:ext cx="2160240" cy="1944216"/>
            </a:xfrm>
            <a:prstGeom prst="flowChartDelay">
              <a:avLst/>
            </a:prstGeom>
            <a:noFill/>
            <a:ln w="1270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tyden.cz/obrazek/201105/4dc295a0ce355/untitled1-4dc297730dfac_520x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632659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ozitivni-noviny.cz/test/gallery/Image/2009/02/kulak14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344816" cy="603652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panzernet.net/panzernet/fotky/stihace/hetzer/extr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51" y="1052736"/>
            <a:ext cx="8626698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828</Words>
  <Application>Microsoft Office PowerPoint</Application>
  <PresentationFormat>Předvádění na obrazovce (4:3)</PresentationFormat>
  <Paragraphs>81</Paragraphs>
  <Slides>14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Company>System NET Karlovy Vary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harzhe</dc:creator>
  <cp:lastModifiedBy>Helmut</cp:lastModifiedBy>
  <cp:revision>75</cp:revision>
  <dcterms:created xsi:type="dcterms:W3CDTF">2012-02-22T07:57:12Z</dcterms:created>
  <dcterms:modified xsi:type="dcterms:W3CDTF">2012-02-23T18:52:11Z</dcterms:modified>
</cp:coreProperties>
</file>