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88404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6182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8. Jak se jmenuje vzácná památka, která je vystavována na zámku </a:t>
            </a:r>
            <a:r>
              <a:rPr lang="cs-CZ" sz="4000" b="1" dirty="0" err="1" smtClean="0"/>
              <a:t>Bečov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Relikviář sv. Maura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9</a:t>
            </a:r>
            <a:r>
              <a:rPr lang="cs-CZ" sz="4000" b="1" dirty="0" smtClean="0"/>
              <a:t>. Jak se jmenuje nejpamátnější hora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Říp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10. Jak se jmenuje nejstarší univerzita ve střední Evropě?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Karlova univerzita v Praze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11. Ve kterém městě se nachází jediné divadelní otočné hlediště?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Český Krumlov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12. Jak se jmenuje nejzápadněji položená obec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Krásná  (okres Cheb)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13. Jak se jmenuje největší přírodní pískovcový most v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Pravčická</a:t>
            </a:r>
            <a:r>
              <a:rPr lang="cs-CZ" b="1" dirty="0" smtClean="0"/>
              <a:t> brána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14. Jak se jmenuje nejmenší město ČR podle počtu obyvatel?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Přebuz</a:t>
            </a:r>
            <a:r>
              <a:rPr lang="cs-CZ" b="1" dirty="0" smtClean="0"/>
              <a:t> – 81 stálých obyvatel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15. Jak se jmenuje město s nejkratším názvem?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Aš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16. Jak se jmenuje největší hradní komplex na světě?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Pražský hrad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17. V kterém městě se nachází nejstarší dochovaný kamenný most v ČR?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Písek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18. Jak se jmenoval český král a římský císař, který byl největším mecenášem a sběratelem umění své doby </a:t>
            </a:r>
            <a:r>
              <a:rPr lang="cs-CZ" sz="4000" i="1" dirty="0" smtClean="0"/>
              <a:t>(konec 16. a zač.17. století)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Rudolf II.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19. Jak se jmenoval český vědec, který je považován za zakladatele vědecké genetiky?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Johan Gregor </a:t>
            </a:r>
            <a:r>
              <a:rPr lang="cs-CZ" b="1" dirty="0" err="1" smtClean="0"/>
              <a:t>Mendel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20.Český vědec- vynálezce měkkých kontaktních čoček?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Otto </a:t>
            </a:r>
            <a:r>
              <a:rPr lang="cs-CZ" b="1" dirty="0" err="1" smtClean="0"/>
              <a:t>Wichterle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21. Jak se jmenoval český výtvarník a světově proslulý tvůrce loutkových animovaných filmů?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Jiří Trnka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22. Jak se jmenoval první československý prezident?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T. G. Masaryk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23. Jak se jmenovala nejslavnější česká operní pěvkyně všech dob?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Emma </a:t>
            </a:r>
            <a:r>
              <a:rPr lang="cs-CZ" b="1" dirty="0" err="1" smtClean="0"/>
              <a:t>Destinová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24. Jak se jmenují dvě nejznámější české loutkové postavy 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Hurvínek  a Spejbl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25. Jmenuj alespoň jeden český, (československý) film, který získal cenu americké filmové akademie Oskar?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Obchod na korze, </a:t>
            </a:r>
          </a:p>
          <a:p>
            <a:pPr algn="ctr"/>
            <a:r>
              <a:rPr lang="cs-CZ" b="1" dirty="0" smtClean="0"/>
              <a:t>Ostře sledované vlaky, </a:t>
            </a:r>
            <a:r>
              <a:rPr lang="cs-CZ" b="1" dirty="0" err="1" smtClean="0"/>
              <a:t>Kolja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26. Kdo je považován za autora moderního pojetí výchovy a vzdělávání </a:t>
            </a:r>
            <a:r>
              <a:rPr lang="cs-CZ" sz="4000" i="1" dirty="0" smtClean="0"/>
              <a:t>(učitel národů)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J. Á. Komenský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27. Ve které hoře  je ukryto vojsko rytířů, které má pod vedením knížete Václava zachránit zemi, až jí bude nejhůře?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Blaníku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1. Jak se jmenuje nejdelší česká řeka ?</a:t>
            </a:r>
            <a:endParaRPr lang="cs-CZ" sz="4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Vltava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28. Kteří dva čeští tenisté získali vítězství v tenisovém Wimbledonu?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Jaroslav Drobný, Jan Kodeš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2. Jak se jmenuje nejteplejší minerální pramen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Vřídlo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3. Jak se jmenuje nejvyšší vrchol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Sněžka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4. Vyjmenuj názvy zemí, které sousedí s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Německo, Polsko, Slovensko, Rakousko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5. Jak se jmenuje největší umělá přehradní nádrž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Lipenská přehrada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6. Jak se jmenuje největší národní park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Šumava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7. Jak se jmenuje největší rybník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Rožmberk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658</Words>
  <Application>Microsoft Office PowerPoint</Application>
  <PresentationFormat>Předvádění na obrazovce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23</cp:revision>
  <dcterms:created xsi:type="dcterms:W3CDTF">2009-05-04T14:26:57Z</dcterms:created>
  <dcterms:modified xsi:type="dcterms:W3CDTF">2009-10-21T16:59:21Z</dcterms:modified>
</cp:coreProperties>
</file>