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748EF-4843-4CDA-8B4A-E056510774B7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FD5EC-B108-41CF-96DA-D2BB57935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FD5EC-B108-41CF-96DA-D2BB5793575A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88404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6182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1746" name="Picture 2" descr="http://www.onlinemodule.eu/site/upload/vlajka_C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367545" y="1796248"/>
            <a:ext cx="4786347" cy="333694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786182" y="3143248"/>
            <a:ext cx="40719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FINÁLE 8.-9. TŘÍDY</a:t>
            </a:r>
            <a:endParaRPr lang="cs-CZ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85728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8.</a:t>
            </a:r>
            <a:r>
              <a:rPr lang="cs-CZ" sz="3600" dirty="0" smtClean="0"/>
              <a:t> </a:t>
            </a:r>
            <a:r>
              <a:rPr lang="cs-CZ" sz="3600" b="1" dirty="0" smtClean="0"/>
              <a:t>V roce 1625 byl </a:t>
            </a:r>
            <a:r>
              <a:rPr lang="cs-CZ" sz="3600" b="1" dirty="0" err="1" smtClean="0"/>
              <a:t>Valdštejn</a:t>
            </a:r>
            <a:r>
              <a:rPr lang="cs-CZ" sz="3600" b="1" dirty="0" smtClean="0"/>
              <a:t> jmenován vrchním velitelem císařských vojsk, jak se nazýval titul, který mu byl císařem udělen 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84548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Generalissimuss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9</a:t>
            </a:r>
            <a:r>
              <a:rPr lang="cs-CZ" sz="3600" b="1" dirty="0" smtClean="0"/>
              <a:t>.</a:t>
            </a:r>
            <a:r>
              <a:rPr lang="cs-CZ" sz="3600" dirty="0" smtClean="0"/>
              <a:t> </a:t>
            </a:r>
            <a:r>
              <a:rPr lang="cs-CZ" sz="3600" b="1" dirty="0" smtClean="0"/>
              <a:t>Ivan Hlinka působil jako hráč v kanadsko-americké NHL, ve kterém týmu?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Vancouver Canucks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428604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10. Na motivy cestopisu Václava Šaška z </a:t>
            </a:r>
            <a:r>
              <a:rPr lang="cs-CZ" sz="3600" b="1" dirty="0" err="1" smtClean="0"/>
              <a:t>Bířkova</a:t>
            </a:r>
            <a:r>
              <a:rPr lang="cs-CZ" sz="3600" b="1" dirty="0" smtClean="0"/>
              <a:t>  o cestě poselstva Jiřího z Poděbrad ke dvorům evropských panovníků napsal Alois Jirásek knihu, jak se jmenovala?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77404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Z Čech až na konec světa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11.</a:t>
            </a:r>
            <a:r>
              <a:rPr lang="cs-CZ" sz="3600" dirty="0" smtClean="0"/>
              <a:t> </a:t>
            </a:r>
            <a:r>
              <a:rPr lang="cs-CZ" sz="3600" b="1" dirty="0" smtClean="0"/>
              <a:t>Jan Jesenský byl pověřen v roce 1617 výkonem vysoké akademické funkce na pražské univerzitě. O jakou funkci šlo?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Byl rektorem univerzity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942787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12.</a:t>
            </a:r>
            <a:r>
              <a:rPr lang="cs-CZ" sz="3600" dirty="0" smtClean="0"/>
              <a:t> </a:t>
            </a:r>
            <a:r>
              <a:rPr lang="cs-CZ" sz="3600" b="1" dirty="0" smtClean="0"/>
              <a:t>Jaká instituce současné ČR sídlí ve Valdštejnském paláci v Praze?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 Senát Parlamentu ČR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13.</a:t>
            </a:r>
            <a:r>
              <a:rPr lang="cs-CZ" sz="3600" dirty="0" smtClean="0"/>
              <a:t> </a:t>
            </a:r>
            <a:r>
              <a:rPr lang="cs-CZ" sz="3600" b="1" dirty="0" smtClean="0"/>
              <a:t>Jaký hokejový klub byl mateřským klubem Ivana Hlinky?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CHZ Litvínov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14. Jak se jmenoval hlavní hrdina románu A. Jiráska Psohlavci?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421481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Sladký Kozina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00042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15.</a:t>
            </a:r>
            <a:r>
              <a:rPr lang="cs-CZ" sz="3600" dirty="0" smtClean="0"/>
              <a:t> </a:t>
            </a:r>
            <a:r>
              <a:rPr lang="cs-CZ" sz="3600" b="1" dirty="0" smtClean="0"/>
              <a:t>Za účast na protihabsburském stavovském povstání byl Ján Jesenský popraven 21. 6. 1621 na Staroměstském náměstí spolu s dalšími českými pány. Kolik jich celkem bylo?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48842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27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785794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16. Kde byl zavražděn </a:t>
            </a:r>
          </a:p>
          <a:p>
            <a:pPr algn="ctr"/>
            <a:r>
              <a:rPr lang="cs-CZ" sz="3600" b="1" dirty="0" smtClean="0"/>
              <a:t>Albrecht</a:t>
            </a:r>
          </a:p>
          <a:p>
            <a:pPr algn="ctr"/>
            <a:r>
              <a:rPr lang="cs-CZ" sz="3600" b="1" dirty="0" smtClean="0"/>
              <a:t> z </a:t>
            </a:r>
            <a:r>
              <a:rPr lang="cs-CZ" sz="3600" b="1" dirty="0" err="1" smtClean="0"/>
              <a:t>Valdštejna</a:t>
            </a:r>
            <a:r>
              <a:rPr lang="cs-CZ" sz="3600" b="1" dirty="0" smtClean="0"/>
              <a:t>? </a:t>
            </a:r>
            <a:endParaRPr lang="cs-CZ" sz="36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Chebu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17. Ve kterém ligovém ročníku se stal Ivan Hlinka nejproduktivnějším hráčem ligy?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1974/1975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 smtClean="0"/>
              <a:t>18. Alois Jirásek je autorem divadelní hry s pohádkovými motivy a postavami, ve které hraje hlavní roli spor o starou lípu, jak se jmenuje?</a:t>
            </a:r>
          </a:p>
          <a:p>
            <a:pPr algn="ctr"/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Lucerna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19. Kromě působení na pražské univerzitě byl Ján Jesenský rektorem vysokého učení na jedné německé univerzitě. Na které?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Ve </a:t>
            </a:r>
            <a:r>
              <a:rPr lang="cs-CZ" b="1" dirty="0" err="1" smtClean="0"/>
              <a:t>Wittenbergu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 smtClean="0"/>
              <a:t>20. Kdy došlo k vraždě Albrechta z </a:t>
            </a:r>
            <a:r>
              <a:rPr lang="cs-CZ" sz="3600" b="1" dirty="0" err="1" smtClean="0"/>
              <a:t>Valdštejna</a:t>
            </a:r>
            <a:r>
              <a:rPr lang="cs-CZ" sz="3600" b="1" dirty="0" smtClean="0"/>
              <a:t>?</a:t>
            </a:r>
          </a:p>
          <a:p>
            <a:pPr algn="ctr"/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3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25. 2. 1634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33925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21. Kolik gólů vstřelil Ivan Hlinka za reprezentaci Československa?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132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85794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22. V nově vzniklé Československé republice se zapojil A. Jirásek i do politiky, v jaké funkci?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Senátor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78579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23. Jaké národnosti po otci byl Ján Jesenský?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Po otci Slovák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85728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24. Který významný německý romantický spisovatel se nechal inspirovat </a:t>
            </a:r>
            <a:r>
              <a:rPr lang="cs-CZ" sz="3600" b="1" dirty="0" err="1" smtClean="0"/>
              <a:t>Valdštejnovým</a:t>
            </a:r>
            <a:r>
              <a:rPr lang="cs-CZ" sz="3600" b="1" dirty="0" smtClean="0"/>
              <a:t> životem a napsal o něm trilogii </a:t>
            </a:r>
            <a:r>
              <a:rPr lang="cs-CZ" sz="3600" b="1" dirty="0" err="1" smtClean="0"/>
              <a:t>Wallenstein</a:t>
            </a:r>
            <a:r>
              <a:rPr lang="cs-CZ" sz="3600" b="1" dirty="0" smtClean="0"/>
              <a:t>?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Friedrich Schiller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25.</a:t>
            </a:r>
            <a:r>
              <a:rPr lang="cs-CZ" sz="3600" dirty="0" smtClean="0"/>
              <a:t> </a:t>
            </a:r>
            <a:r>
              <a:rPr lang="cs-CZ" sz="3600" b="1" dirty="0" smtClean="0"/>
              <a:t>Ve kterém roce byl Ivan Hlinka uveden do hokejové síně slávy IIHF? 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2002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 smtClean="0"/>
              <a:t>26.</a:t>
            </a:r>
            <a:r>
              <a:rPr lang="cs-CZ" sz="3600" dirty="0" smtClean="0"/>
              <a:t> </a:t>
            </a:r>
            <a:r>
              <a:rPr lang="cs-CZ" sz="3600" b="1" dirty="0" smtClean="0"/>
              <a:t>Která kniha A. Jiráska je nejvíce vydávanou autorovou a zároveň obecně nejznámější knihou?</a:t>
            </a:r>
            <a:r>
              <a:rPr lang="cs-CZ" sz="3600" dirty="0" smtClean="0"/>
              <a:t> </a:t>
            </a:r>
            <a:endParaRPr lang="cs-CZ" sz="36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b="1" dirty="0" smtClean="0"/>
              <a:t>Staré pověsti české</a:t>
            </a:r>
          </a:p>
          <a:p>
            <a:pPr algn="ctr"/>
            <a:endParaRPr lang="cs-CZ" sz="1400" i="1" dirty="0" smtClean="0"/>
          </a:p>
          <a:p>
            <a:pPr algn="ctr"/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85794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27.</a:t>
            </a:r>
            <a:r>
              <a:rPr lang="cs-CZ" sz="3600" dirty="0" smtClean="0"/>
              <a:t> </a:t>
            </a:r>
            <a:r>
              <a:rPr lang="cs-CZ" sz="3600" b="1" dirty="0" smtClean="0"/>
              <a:t>Po </a:t>
            </a:r>
            <a:r>
              <a:rPr lang="cs-CZ" sz="3600" b="1" dirty="0" err="1" smtClean="0"/>
              <a:t>Jesseniovi</a:t>
            </a:r>
            <a:r>
              <a:rPr lang="cs-CZ" sz="3600" b="1" dirty="0" smtClean="0"/>
              <a:t> je  v současnosti pojmenován rychlík </a:t>
            </a:r>
            <a:r>
              <a:rPr lang="cs-CZ" sz="3600" b="1" dirty="0" err="1" smtClean="0"/>
              <a:t>Eurocity</a:t>
            </a:r>
            <a:r>
              <a:rPr lang="cs-CZ" sz="3600" b="1" dirty="0" smtClean="0"/>
              <a:t> EC 174/5. Jaká města spojuje? </a:t>
            </a:r>
            <a:endParaRPr lang="cs-CZ" sz="36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Hamburg a Budapešť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 algn="ctr">
              <a:buAutoNum type="arabicPeriod"/>
            </a:pPr>
            <a:r>
              <a:rPr lang="cs-CZ" sz="3600" b="1" dirty="0" smtClean="0"/>
              <a:t>Kolikrát se stal ve své hráčské kariéře Ivan Hlinka mistrem světa v hokeji?</a:t>
            </a:r>
          </a:p>
          <a:p>
            <a:pPr marL="742950" indent="-742950" algn="ctr"/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Třikrát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85728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28. </a:t>
            </a:r>
            <a:r>
              <a:rPr lang="cs-CZ" sz="3600" b="1" dirty="0" smtClean="0"/>
              <a:t>Na sklonku svého života trpěl </a:t>
            </a:r>
            <a:r>
              <a:rPr lang="cs-CZ" sz="3600" b="1" dirty="0" err="1" smtClean="0"/>
              <a:t>Valdštejn</a:t>
            </a:r>
            <a:r>
              <a:rPr lang="cs-CZ" sz="3600" b="1" dirty="0" smtClean="0"/>
              <a:t> záchvaty bolesti a demence, které způsobila nemoc, v té době zvaná „uherská“. </a:t>
            </a:r>
            <a:r>
              <a:rPr lang="en-US" sz="3600" b="1" dirty="0" err="1" smtClean="0"/>
              <a:t>Jak</a:t>
            </a:r>
            <a:r>
              <a:rPr lang="en-US" sz="3600" b="1" dirty="0" smtClean="0"/>
              <a:t> se </a:t>
            </a:r>
            <a:r>
              <a:rPr lang="en-US" sz="3600" b="1" dirty="0" err="1" smtClean="0"/>
              <a:t>této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nemoci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říká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odborně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dnes</a:t>
            </a:r>
            <a:r>
              <a:rPr lang="en-US" sz="3600" b="1" dirty="0" smtClean="0"/>
              <a:t>?</a:t>
            </a:r>
            <a:endParaRPr lang="cs-CZ" sz="3600" b="1" dirty="0" smtClean="0"/>
          </a:p>
          <a:p>
            <a:pPr algn="ctr"/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Příjice, syfilis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600" b="1" dirty="0" smtClean="0"/>
              <a:t>2.</a:t>
            </a:r>
            <a:r>
              <a:rPr lang="cs-CZ" sz="3600" dirty="0" smtClean="0"/>
              <a:t> </a:t>
            </a:r>
            <a:r>
              <a:rPr lang="cs-CZ" sz="3600" b="1" dirty="0" smtClean="0"/>
              <a:t>Kde se narodil Alois Jirásek? 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Hronově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3.</a:t>
            </a:r>
            <a:r>
              <a:rPr lang="cs-CZ" sz="3600" dirty="0" smtClean="0"/>
              <a:t> </a:t>
            </a:r>
            <a:r>
              <a:rPr lang="cs-CZ" sz="3600" b="1" dirty="0" smtClean="0"/>
              <a:t>Kde se narodil Ján Jesenský?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Ve </a:t>
            </a:r>
            <a:r>
              <a:rPr lang="cs-CZ" b="1" dirty="0" smtClean="0"/>
              <a:t>Vratislavi </a:t>
            </a:r>
            <a:r>
              <a:rPr lang="cs-CZ" b="1" dirty="0" smtClean="0"/>
              <a:t>ve Slezsku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4. Kde bylo centrum </a:t>
            </a:r>
            <a:r>
              <a:rPr lang="cs-CZ" sz="3600" b="1" dirty="0" err="1" smtClean="0"/>
              <a:t>Valdštejnova</a:t>
            </a:r>
            <a:r>
              <a:rPr lang="cs-CZ" sz="3600" b="1" dirty="0" smtClean="0"/>
              <a:t> knížectví?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Ve Frýdlantu v Čechách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5. </a:t>
            </a:r>
            <a:r>
              <a:rPr lang="cs-CZ" sz="3600" b="1" dirty="0" smtClean="0"/>
              <a:t>Jako trenér získal I. Hlinka s reprezentačním týmem historicky první a zároveň zatím i poslední zlatou medaili na ZOH. Kde a kdy?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427411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06" y="484561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Naganu v Japonsku v roce 1998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85728"/>
            <a:ext cx="72152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6. </a:t>
            </a:r>
            <a:r>
              <a:rPr lang="cs-CZ" sz="3600" b="1" dirty="0" smtClean="0"/>
              <a:t>Jak se jmenují jednotlivé díly Jiráskovy románové trilogie věnované husitství?  </a:t>
            </a:r>
          </a:p>
          <a:p>
            <a:pPr algn="ctr"/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 </a:t>
            </a:r>
          </a:p>
          <a:p>
            <a:pPr algn="ctr"/>
            <a:r>
              <a:rPr lang="cs-CZ" b="1" dirty="0" smtClean="0"/>
              <a:t>Mezi proudy, Proti všem, Bratrstvo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000" b="1" dirty="0" smtClean="0"/>
              <a:t>7. </a:t>
            </a:r>
            <a:r>
              <a:rPr lang="cs-CZ" sz="3600" b="1" dirty="0" smtClean="0"/>
              <a:t>Ve kterém roce provedl Ján Jesenský první veřejnou pitvu na našem území?</a:t>
            </a:r>
          </a:p>
          <a:p>
            <a:endParaRPr lang="cs-CZ" sz="4000" dirty="0" smtClean="0"/>
          </a:p>
          <a:p>
            <a:pPr algn="ctr"/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V r. 1600</a:t>
            </a:r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622</Words>
  <Application>Microsoft Office PowerPoint</Application>
  <PresentationFormat>Předvádění na obrazovce (4:3)</PresentationFormat>
  <Paragraphs>235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45</cp:revision>
  <dcterms:created xsi:type="dcterms:W3CDTF">2009-05-04T14:26:57Z</dcterms:created>
  <dcterms:modified xsi:type="dcterms:W3CDTF">2009-10-26T07:26:21Z</dcterms:modified>
</cp:coreProperties>
</file>