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A42B-7939-4C04-A98B-F7022B3FB19A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BA42B-7939-4C04-A98B-F7022B3FB19A}" type="datetimeFigureOut">
              <a:rPr lang="cs-CZ" smtClean="0"/>
              <a:pPr/>
              <a:t>24.10.2009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96F30-17C6-47D4-942B-1FDA6B317A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26" Type="http://schemas.openxmlformats.org/officeDocument/2006/relationships/slide" Target="slide28.xml"/><Relationship Id="rId3" Type="http://schemas.openxmlformats.org/officeDocument/2006/relationships/slide" Target="slide5.xml"/><Relationship Id="rId21" Type="http://schemas.openxmlformats.org/officeDocument/2006/relationships/slide" Target="slide19.xml"/><Relationship Id="rId7" Type="http://schemas.openxmlformats.org/officeDocument/2006/relationships/slide" Target="slide6.xml"/><Relationship Id="rId12" Type="http://schemas.openxmlformats.org/officeDocument/2006/relationships/slide" Target="slide14.xml"/><Relationship Id="rId17" Type="http://schemas.openxmlformats.org/officeDocument/2006/relationships/slide" Target="slide20.xml"/><Relationship Id="rId25" Type="http://schemas.openxmlformats.org/officeDocument/2006/relationships/slide" Target="slide27.xml"/><Relationship Id="rId2" Type="http://schemas.openxmlformats.org/officeDocument/2006/relationships/slide" Target="slide3.xml"/><Relationship Id="rId16" Type="http://schemas.openxmlformats.org/officeDocument/2006/relationships/slide" Target="slide13.xml"/><Relationship Id="rId20" Type="http://schemas.openxmlformats.org/officeDocument/2006/relationships/slide" Target="slide23.xml"/><Relationship Id="rId29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9.xml"/><Relationship Id="rId24" Type="http://schemas.openxmlformats.org/officeDocument/2006/relationships/slide" Target="slide26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23" Type="http://schemas.openxmlformats.org/officeDocument/2006/relationships/slide" Target="slide25.xml"/><Relationship Id="rId28" Type="http://schemas.openxmlformats.org/officeDocument/2006/relationships/slide" Target="slide30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4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18.xml"/><Relationship Id="rId27" Type="http://schemas.openxmlformats.org/officeDocument/2006/relationships/slide" Target="slide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884046" y="785794"/>
            <a:ext cx="3616912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6600" b="1" spc="3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CZ</a:t>
            </a:r>
            <a:endParaRPr lang="cs-CZ" sz="16600" b="1" cap="none" spc="3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786182" y="3853956"/>
            <a:ext cx="421484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600" b="1" dirty="0" smtClean="0">
                <a:ln w="571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KVÍZ</a:t>
            </a:r>
            <a:endParaRPr lang="cs-CZ" sz="16600" b="1" dirty="0">
              <a:ln w="5715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09550" cmpd="thickThin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1746" name="Picture 2" descr="http://www.onlinemodule.eu/site/upload/vlajka_C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 flipV="1">
            <a:off x="-367545" y="1796248"/>
            <a:ext cx="4786347" cy="3336941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714744" y="3000372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FINÁLE 6.-7. TŘÍDY</a:t>
            </a:r>
            <a:endParaRPr lang="cs-CZ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8. Které jazyky Karel IV. plynně ovládal?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Latina, francouzština, němčina, italština, čeština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/>
              <a:t>9</a:t>
            </a:r>
            <a:r>
              <a:rPr lang="cs-CZ" sz="4000" b="1" dirty="0" smtClean="0"/>
              <a:t>. Expedice Emila Holuba v roce1883 skončila nezdarem kvůli střetům s domorodým africkým kmenem. Jak se tento kmen nazýval?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 smtClean="0"/>
              <a:t>Mašukulumbové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10.</a:t>
            </a:r>
            <a:r>
              <a:rPr lang="cs-CZ" sz="4000" dirty="0" smtClean="0"/>
              <a:t> </a:t>
            </a:r>
            <a:r>
              <a:rPr lang="cs-CZ" sz="4000" b="1" dirty="0" smtClean="0"/>
              <a:t>Jak je nazýván </a:t>
            </a:r>
            <a:r>
              <a:rPr lang="cs-CZ" sz="4000" b="1" dirty="0" err="1" smtClean="0"/>
              <a:t>Jehuda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Liva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ben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Bekalel</a:t>
            </a:r>
            <a:r>
              <a:rPr lang="cs-CZ" sz="4000" b="1" dirty="0" smtClean="0"/>
              <a:t> v židovské literatuře ve spojitosti s jeho pražským pobytem?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 smtClean="0"/>
              <a:t>Maharal</a:t>
            </a:r>
            <a:r>
              <a:rPr lang="cs-CZ" b="1" dirty="0" smtClean="0"/>
              <a:t> pražský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14282" y="6350023"/>
            <a:ext cx="8643998" cy="365125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Dostupné z Metodického portálu www.</a:t>
            </a:r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rvp.cz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, ISSN: 1802–4785, financovaného z ESF a státního rozpočtu ČR. Provozováno Výzkumným ústavem pedagogickým v Praze.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11. Jak se nazývá korunovační klenot, který nechal pro české krále vyrobit Karel IV?</a:t>
            </a:r>
            <a:endParaRPr lang="cs-CZ" sz="32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Svatováclavská koruna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214290"/>
            <a:ext cx="721523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12. "Tož přece jsem dosáhl veletoku, o němž jsem, jsa chlapcem, tolik se načetl a </a:t>
            </a:r>
            <a:r>
              <a:rPr lang="cs-CZ" sz="4000" b="1" dirty="0" err="1" smtClean="0"/>
              <a:t>nasnil</a:t>
            </a:r>
            <a:r>
              <a:rPr lang="cs-CZ" sz="4000" b="1" dirty="0" smtClean="0"/>
              <a:t>." Kdo je autorem tohoto výroku? </a:t>
            </a:r>
            <a:endParaRPr lang="cs-CZ" sz="40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 Emil Holub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13. Jakou funkci vykonával </a:t>
            </a:r>
            <a:r>
              <a:rPr lang="cs-CZ" sz="4000" b="1" dirty="0" err="1" smtClean="0"/>
              <a:t>Jehuda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ben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Bekalel</a:t>
            </a:r>
            <a:r>
              <a:rPr lang="cs-CZ" sz="4000" b="1" dirty="0" smtClean="0"/>
              <a:t> v Praze?</a:t>
            </a:r>
            <a:endParaRPr lang="cs-CZ" sz="32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Vrchní rabín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14. Vyjmenuj alespoň dvě architektonické památky, které nechal postavit za svého života Karel IV.?</a:t>
            </a:r>
            <a:endParaRPr lang="cs-CZ" sz="32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Karlův most, Karlštejn, Nové město pražské, Hladová zeď, Klášter na Slovanech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15.</a:t>
            </a:r>
            <a:r>
              <a:rPr lang="cs-CZ" sz="4000" dirty="0" smtClean="0"/>
              <a:t> </a:t>
            </a:r>
            <a:r>
              <a:rPr lang="cs-CZ" sz="3200" b="1" dirty="0" smtClean="0"/>
              <a:t>Který z českých vlastenců se stal sponzorem Holubovi výpravy do Nitra Afriky v roce 1883? </a:t>
            </a:r>
            <a:endParaRPr lang="cs-CZ" sz="32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57224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Vojta Náprstek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16. Čím se kromě vedení pražské židovské obce </a:t>
            </a:r>
            <a:r>
              <a:rPr lang="cs-CZ" sz="4000" b="1" dirty="0" err="1" smtClean="0"/>
              <a:t>Jehuda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ben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Bekalel</a:t>
            </a:r>
            <a:r>
              <a:rPr lang="cs-CZ" sz="4000" b="1" dirty="0" smtClean="0"/>
              <a:t> zabýval ? 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filozof, učitel, vědec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17. Karel IV. se zúčastnil spolu se svým otcem bitvy stoleté války mezi Francií a Anglií, v níž jeho otec zemřel. O jakou bitvu šlo? </a:t>
            </a:r>
            <a:endParaRPr lang="cs-CZ" sz="32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Bitva u Kresčaku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4282" y="47863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25</a:t>
            </a:r>
            <a:endParaRPr lang="cs-CZ" sz="1100" dirty="0"/>
          </a:p>
        </p:txBody>
      </p:sp>
      <p:sp>
        <p:nvSpPr>
          <p:cNvPr id="3" name="Obdélník 2"/>
          <p:cNvSpPr/>
          <p:nvPr/>
        </p:nvSpPr>
        <p:spPr>
          <a:xfrm>
            <a:off x="214282" y="44291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23</a:t>
            </a:r>
            <a:endParaRPr lang="cs-CZ" sz="1100" dirty="0"/>
          </a:p>
        </p:txBody>
      </p:sp>
      <p:sp>
        <p:nvSpPr>
          <p:cNvPr id="4" name="Obdélník 3"/>
          <p:cNvSpPr/>
          <p:nvPr/>
        </p:nvSpPr>
        <p:spPr>
          <a:xfrm>
            <a:off x="214282" y="40719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21</a:t>
            </a:r>
            <a:endParaRPr lang="cs-CZ" sz="1100" dirty="0"/>
          </a:p>
        </p:txBody>
      </p:sp>
      <p:sp>
        <p:nvSpPr>
          <p:cNvPr id="5" name="Obdélník 4"/>
          <p:cNvSpPr/>
          <p:nvPr/>
        </p:nvSpPr>
        <p:spPr>
          <a:xfrm>
            <a:off x="214282" y="371475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</a:t>
            </a:r>
            <a:endParaRPr lang="cs-CZ" sz="1100" dirty="0"/>
          </a:p>
        </p:txBody>
      </p:sp>
      <p:sp>
        <p:nvSpPr>
          <p:cNvPr id="6" name="Obdélník 5"/>
          <p:cNvSpPr/>
          <p:nvPr/>
        </p:nvSpPr>
        <p:spPr>
          <a:xfrm>
            <a:off x="214282" y="335756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</a:t>
            </a:r>
            <a:endParaRPr lang="cs-CZ" sz="1100" dirty="0"/>
          </a:p>
        </p:txBody>
      </p:sp>
      <p:sp>
        <p:nvSpPr>
          <p:cNvPr id="7" name="Obdélník 6"/>
          <p:cNvSpPr/>
          <p:nvPr/>
        </p:nvSpPr>
        <p:spPr>
          <a:xfrm>
            <a:off x="214282" y="300037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15</a:t>
            </a:r>
            <a:endParaRPr lang="cs-CZ" sz="1100" dirty="0"/>
          </a:p>
        </p:txBody>
      </p:sp>
      <p:sp>
        <p:nvSpPr>
          <p:cNvPr id="8" name="Obdélník 7"/>
          <p:cNvSpPr/>
          <p:nvPr/>
        </p:nvSpPr>
        <p:spPr>
          <a:xfrm>
            <a:off x="214282" y="264318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13</a:t>
            </a:r>
            <a:endParaRPr lang="cs-CZ" sz="1100" dirty="0"/>
          </a:p>
        </p:txBody>
      </p:sp>
      <p:sp>
        <p:nvSpPr>
          <p:cNvPr id="9" name="Obdélník 8"/>
          <p:cNvSpPr/>
          <p:nvPr/>
        </p:nvSpPr>
        <p:spPr>
          <a:xfrm>
            <a:off x="214282" y="228599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11</a:t>
            </a:r>
            <a:endParaRPr lang="cs-CZ" sz="1100" dirty="0"/>
          </a:p>
        </p:txBody>
      </p:sp>
      <p:sp>
        <p:nvSpPr>
          <p:cNvPr id="10" name="Obdélník 9"/>
          <p:cNvSpPr/>
          <p:nvPr/>
        </p:nvSpPr>
        <p:spPr>
          <a:xfrm>
            <a:off x="214282" y="192880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9</a:t>
            </a:r>
            <a:endParaRPr lang="cs-CZ" sz="1100" dirty="0"/>
          </a:p>
        </p:txBody>
      </p:sp>
      <p:sp>
        <p:nvSpPr>
          <p:cNvPr id="11" name="Obdélník 10"/>
          <p:cNvSpPr/>
          <p:nvPr/>
        </p:nvSpPr>
        <p:spPr>
          <a:xfrm>
            <a:off x="214282" y="15716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7</a:t>
            </a:r>
            <a:endParaRPr lang="cs-CZ" sz="1100" dirty="0"/>
          </a:p>
        </p:txBody>
      </p:sp>
      <p:sp>
        <p:nvSpPr>
          <p:cNvPr id="12" name="Obdélník 11"/>
          <p:cNvSpPr/>
          <p:nvPr/>
        </p:nvSpPr>
        <p:spPr>
          <a:xfrm>
            <a:off x="214282" y="12144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5</a:t>
            </a:r>
            <a:endParaRPr lang="cs-CZ" sz="1100" dirty="0"/>
          </a:p>
        </p:txBody>
      </p:sp>
      <p:sp>
        <p:nvSpPr>
          <p:cNvPr id="13" name="Obdélník 12"/>
          <p:cNvSpPr/>
          <p:nvPr/>
        </p:nvSpPr>
        <p:spPr>
          <a:xfrm>
            <a:off x="214282" y="8572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3</a:t>
            </a:r>
            <a:endParaRPr lang="cs-CZ" sz="1100" dirty="0"/>
          </a:p>
        </p:txBody>
      </p:sp>
      <p:sp>
        <p:nvSpPr>
          <p:cNvPr id="14" name="Obdélník 13"/>
          <p:cNvSpPr/>
          <p:nvPr/>
        </p:nvSpPr>
        <p:spPr>
          <a:xfrm>
            <a:off x="214282" y="5000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</a:t>
            </a:r>
            <a:endParaRPr lang="cs-CZ" sz="1100" dirty="0"/>
          </a:p>
        </p:txBody>
      </p:sp>
      <p:sp>
        <p:nvSpPr>
          <p:cNvPr id="15" name="Obdélník 14"/>
          <p:cNvSpPr/>
          <p:nvPr/>
        </p:nvSpPr>
        <p:spPr>
          <a:xfrm>
            <a:off x="214282" y="51435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27</a:t>
            </a:r>
            <a:endParaRPr lang="cs-CZ" sz="1100" dirty="0"/>
          </a:p>
        </p:txBody>
      </p:sp>
      <p:sp>
        <p:nvSpPr>
          <p:cNvPr id="16" name="Obdélník 15"/>
          <p:cNvSpPr/>
          <p:nvPr/>
        </p:nvSpPr>
        <p:spPr>
          <a:xfrm>
            <a:off x="571472" y="47863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26</a:t>
            </a:r>
            <a:endParaRPr lang="cs-CZ" sz="1100" dirty="0"/>
          </a:p>
        </p:txBody>
      </p:sp>
      <p:sp>
        <p:nvSpPr>
          <p:cNvPr id="17" name="Obdélník 16"/>
          <p:cNvSpPr/>
          <p:nvPr/>
        </p:nvSpPr>
        <p:spPr>
          <a:xfrm>
            <a:off x="571472" y="44291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24</a:t>
            </a:r>
            <a:endParaRPr lang="cs-CZ" sz="1100" dirty="0"/>
          </a:p>
        </p:txBody>
      </p:sp>
      <p:sp>
        <p:nvSpPr>
          <p:cNvPr id="18" name="Obdélník 17"/>
          <p:cNvSpPr/>
          <p:nvPr/>
        </p:nvSpPr>
        <p:spPr>
          <a:xfrm>
            <a:off x="571472" y="40719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22</a:t>
            </a:r>
            <a:endParaRPr lang="cs-CZ" sz="1100" dirty="0"/>
          </a:p>
        </p:txBody>
      </p:sp>
      <p:sp>
        <p:nvSpPr>
          <p:cNvPr id="19" name="Obdélník 18"/>
          <p:cNvSpPr/>
          <p:nvPr/>
        </p:nvSpPr>
        <p:spPr>
          <a:xfrm>
            <a:off x="571472" y="371475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20</a:t>
            </a:r>
            <a:endParaRPr lang="cs-CZ" sz="1100" dirty="0"/>
          </a:p>
        </p:txBody>
      </p:sp>
      <p:sp>
        <p:nvSpPr>
          <p:cNvPr id="20" name="Obdélník 19"/>
          <p:cNvSpPr/>
          <p:nvPr/>
        </p:nvSpPr>
        <p:spPr>
          <a:xfrm>
            <a:off x="571472" y="335756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</a:t>
            </a:r>
            <a:endParaRPr lang="cs-CZ" sz="1100" dirty="0"/>
          </a:p>
        </p:txBody>
      </p:sp>
      <p:sp>
        <p:nvSpPr>
          <p:cNvPr id="21" name="Obdélník 20"/>
          <p:cNvSpPr/>
          <p:nvPr/>
        </p:nvSpPr>
        <p:spPr>
          <a:xfrm>
            <a:off x="571472" y="300037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16</a:t>
            </a:r>
            <a:endParaRPr lang="cs-CZ" sz="1100" dirty="0"/>
          </a:p>
        </p:txBody>
      </p:sp>
      <p:sp>
        <p:nvSpPr>
          <p:cNvPr id="22" name="Obdélník 21"/>
          <p:cNvSpPr/>
          <p:nvPr/>
        </p:nvSpPr>
        <p:spPr>
          <a:xfrm>
            <a:off x="571472" y="264318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14</a:t>
            </a:r>
            <a:endParaRPr lang="cs-CZ" sz="1100" dirty="0"/>
          </a:p>
        </p:txBody>
      </p:sp>
      <p:sp>
        <p:nvSpPr>
          <p:cNvPr id="23" name="Obdélník 22"/>
          <p:cNvSpPr/>
          <p:nvPr/>
        </p:nvSpPr>
        <p:spPr>
          <a:xfrm>
            <a:off x="571472" y="228599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12</a:t>
            </a:r>
            <a:endParaRPr lang="cs-CZ" sz="1100" dirty="0"/>
          </a:p>
        </p:txBody>
      </p:sp>
      <p:sp>
        <p:nvSpPr>
          <p:cNvPr id="24" name="Obdélník 23"/>
          <p:cNvSpPr/>
          <p:nvPr/>
        </p:nvSpPr>
        <p:spPr>
          <a:xfrm>
            <a:off x="571472" y="192880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10</a:t>
            </a:r>
            <a:endParaRPr lang="cs-CZ" sz="1100" dirty="0"/>
          </a:p>
        </p:txBody>
      </p:sp>
      <p:sp>
        <p:nvSpPr>
          <p:cNvPr id="25" name="Obdélník 24"/>
          <p:cNvSpPr/>
          <p:nvPr/>
        </p:nvSpPr>
        <p:spPr>
          <a:xfrm>
            <a:off x="571472" y="15716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8</a:t>
            </a:r>
            <a:endParaRPr lang="cs-CZ" sz="1100" dirty="0"/>
          </a:p>
        </p:txBody>
      </p:sp>
      <p:sp>
        <p:nvSpPr>
          <p:cNvPr id="26" name="Obdélník 25"/>
          <p:cNvSpPr/>
          <p:nvPr/>
        </p:nvSpPr>
        <p:spPr>
          <a:xfrm>
            <a:off x="571472" y="121442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6</a:t>
            </a:r>
            <a:endParaRPr lang="cs-CZ" sz="1100" dirty="0"/>
          </a:p>
        </p:txBody>
      </p:sp>
      <p:sp>
        <p:nvSpPr>
          <p:cNvPr id="27" name="Obdélník 26"/>
          <p:cNvSpPr/>
          <p:nvPr/>
        </p:nvSpPr>
        <p:spPr>
          <a:xfrm>
            <a:off x="571472" y="85723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4</a:t>
            </a:r>
            <a:endParaRPr lang="cs-CZ" sz="1100" dirty="0"/>
          </a:p>
        </p:txBody>
      </p:sp>
      <p:sp>
        <p:nvSpPr>
          <p:cNvPr id="28" name="Obdélník 27"/>
          <p:cNvSpPr/>
          <p:nvPr/>
        </p:nvSpPr>
        <p:spPr>
          <a:xfrm>
            <a:off x="571472" y="50004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29" name="Obdélník 28"/>
          <p:cNvSpPr/>
          <p:nvPr/>
        </p:nvSpPr>
        <p:spPr>
          <a:xfrm>
            <a:off x="571472" y="5143512"/>
            <a:ext cx="357190" cy="35719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28</a:t>
            </a:r>
            <a:endParaRPr lang="cs-CZ" sz="1100" dirty="0"/>
          </a:p>
        </p:txBody>
      </p:sp>
      <p:sp>
        <p:nvSpPr>
          <p:cNvPr id="114" name="Šestiúhelník 113">
            <a:hlinkClick r:id="rId2" action="ppaction://hlinksldjump"/>
          </p:cNvPr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5" name="Šestiúhelník 114">
            <a:hlinkClick r:id="rId3" action="ppaction://hlinksldjump"/>
          </p:cNvPr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6" name="Šestiúhelník 115">
            <a:hlinkClick r:id="rId4" action="ppaction://hlinksldjump"/>
          </p:cNvPr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7" name="Šestiúhelník 116">
            <a:hlinkClick r:id="rId5" action="ppaction://hlinksldjump"/>
          </p:cNvPr>
          <p:cNvSpPr>
            <a:spLocks noChangeAspect="1"/>
          </p:cNvSpPr>
          <p:nvPr/>
        </p:nvSpPr>
        <p:spPr>
          <a:xfrm rot="16200000">
            <a:off x="4131055" y="1773610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8" name="Šestiúhelník 117">
            <a:hlinkClick r:id="rId6" action="ppaction://hlinksldjump"/>
          </p:cNvPr>
          <p:cNvSpPr>
            <a:spLocks noChangeAspect="1"/>
          </p:cNvSpPr>
          <p:nvPr/>
        </p:nvSpPr>
        <p:spPr>
          <a:xfrm rot="16200000">
            <a:off x="4870069" y="1773610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9" name="Šestiúhelník 118">
            <a:hlinkClick r:id="rId7" action="ppaction://hlinksldjump"/>
          </p:cNvPr>
          <p:cNvSpPr>
            <a:spLocks noChangeAspect="1"/>
          </p:cNvSpPr>
          <p:nvPr/>
        </p:nvSpPr>
        <p:spPr>
          <a:xfrm rot="16200000">
            <a:off x="3416675" y="1773610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0" name="Šestiúhelník 119">
            <a:hlinkClick r:id="rId8" action="ppaction://hlinksldjump"/>
          </p:cNvPr>
          <p:cNvSpPr>
            <a:spLocks noChangeAspect="1"/>
          </p:cNvSpPr>
          <p:nvPr/>
        </p:nvSpPr>
        <p:spPr>
          <a:xfrm rot="16200000">
            <a:off x="3773865" y="2416551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1" name="Šestiúhelník 120">
            <a:hlinkClick r:id="rId9" action="ppaction://hlinksldjump"/>
          </p:cNvPr>
          <p:cNvSpPr>
            <a:spLocks noChangeAspect="1"/>
          </p:cNvSpPr>
          <p:nvPr/>
        </p:nvSpPr>
        <p:spPr>
          <a:xfrm rot="16200000">
            <a:off x="4512879" y="2416551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2" name="Šestiúhelník 121">
            <a:hlinkClick r:id="rId10" action="ppaction://hlinksldjump"/>
          </p:cNvPr>
          <p:cNvSpPr>
            <a:spLocks noChangeAspect="1"/>
          </p:cNvSpPr>
          <p:nvPr/>
        </p:nvSpPr>
        <p:spPr>
          <a:xfrm rot="16200000">
            <a:off x="5227259" y="2416552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" name="Šestiúhelník 122">
            <a:hlinkClick r:id="rId11" action="ppaction://hlinksldjump"/>
          </p:cNvPr>
          <p:cNvSpPr>
            <a:spLocks noChangeAspect="1"/>
          </p:cNvSpPr>
          <p:nvPr/>
        </p:nvSpPr>
        <p:spPr>
          <a:xfrm rot="16200000">
            <a:off x="3059485" y="2416552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4" name="Šestiúhelník 123">
            <a:hlinkClick r:id="rId12" action="ppaction://hlinksldjump"/>
          </p:cNvPr>
          <p:cNvSpPr>
            <a:spLocks noChangeAspect="1"/>
          </p:cNvSpPr>
          <p:nvPr/>
        </p:nvSpPr>
        <p:spPr>
          <a:xfrm rot="16200000">
            <a:off x="3416675" y="3059494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5" name="Šestiúhelník 124">
            <a:hlinkClick r:id="rId13" action="ppaction://hlinksldjump"/>
          </p:cNvPr>
          <p:cNvSpPr>
            <a:spLocks noChangeAspect="1"/>
          </p:cNvSpPr>
          <p:nvPr/>
        </p:nvSpPr>
        <p:spPr>
          <a:xfrm rot="16200000">
            <a:off x="4155689" y="3059493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6" name="Šestiúhelník 125">
            <a:hlinkClick r:id="rId14" action="ppaction://hlinksldjump"/>
          </p:cNvPr>
          <p:cNvSpPr>
            <a:spLocks noChangeAspect="1"/>
          </p:cNvSpPr>
          <p:nvPr/>
        </p:nvSpPr>
        <p:spPr>
          <a:xfrm rot="16200000">
            <a:off x="4870069" y="3059494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Šestiúhelník 126">
            <a:hlinkClick r:id="rId15" action="ppaction://hlinksldjump"/>
          </p:cNvPr>
          <p:cNvSpPr>
            <a:spLocks noChangeAspect="1"/>
          </p:cNvSpPr>
          <p:nvPr/>
        </p:nvSpPr>
        <p:spPr>
          <a:xfrm rot="16200000">
            <a:off x="5584449" y="3059494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8" name="Šestiúhelník 127">
            <a:hlinkClick r:id="rId16" action="ppaction://hlinksldjump"/>
          </p:cNvPr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9" name="Šestiúhelník 128">
            <a:hlinkClick r:id="rId17" action="ppaction://hlinksldjump"/>
          </p:cNvPr>
          <p:cNvSpPr>
            <a:spLocks noChangeAspect="1"/>
          </p:cNvSpPr>
          <p:nvPr/>
        </p:nvSpPr>
        <p:spPr>
          <a:xfrm rot="16200000">
            <a:off x="3798499" y="370243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0" name="Šestiúhelník 129">
            <a:hlinkClick r:id="rId18" action="ppaction://hlinksldjump"/>
          </p:cNvPr>
          <p:cNvSpPr>
            <a:spLocks noChangeAspect="1"/>
          </p:cNvSpPr>
          <p:nvPr/>
        </p:nvSpPr>
        <p:spPr>
          <a:xfrm rot="16200000">
            <a:off x="4512879" y="3702436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1" name="Šestiúhelník 130">
            <a:hlinkClick r:id="rId19" action="ppaction://hlinksldjump"/>
          </p:cNvPr>
          <p:cNvSpPr>
            <a:spLocks noChangeAspect="1"/>
          </p:cNvSpPr>
          <p:nvPr/>
        </p:nvSpPr>
        <p:spPr>
          <a:xfrm rot="16200000">
            <a:off x="5227259" y="3702436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2" name="Šestiúhelník 131">
            <a:hlinkClick r:id="rId20" action="ppaction://hlinksldjump"/>
          </p:cNvPr>
          <p:cNvSpPr>
            <a:spLocks noChangeAspect="1"/>
          </p:cNvSpPr>
          <p:nvPr/>
        </p:nvSpPr>
        <p:spPr>
          <a:xfrm rot="16200000">
            <a:off x="5941639" y="3702436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3" name="Šestiúhelník 132">
            <a:hlinkClick r:id="rId21" action="ppaction://hlinksldjump"/>
          </p:cNvPr>
          <p:cNvSpPr>
            <a:spLocks noChangeAspect="1"/>
          </p:cNvSpPr>
          <p:nvPr/>
        </p:nvSpPr>
        <p:spPr>
          <a:xfrm rot="16200000">
            <a:off x="3059485" y="370243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4" name="Šestiúhelník 133">
            <a:hlinkClick r:id="rId22" action="ppaction://hlinksldjump"/>
          </p:cNvPr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5" name="Šestiúhelník 134">
            <a:hlinkClick r:id="rId23" action="ppaction://hlinksldjump"/>
          </p:cNvPr>
          <p:cNvSpPr>
            <a:spLocks noChangeAspect="1"/>
          </p:cNvSpPr>
          <p:nvPr/>
        </p:nvSpPr>
        <p:spPr>
          <a:xfrm rot="16200000">
            <a:off x="2702295" y="434537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6" name="Šestiúhelník 135">
            <a:hlinkClick r:id="rId24" action="ppaction://hlinksldjump"/>
          </p:cNvPr>
          <p:cNvSpPr>
            <a:spLocks noChangeAspect="1"/>
          </p:cNvSpPr>
          <p:nvPr/>
        </p:nvSpPr>
        <p:spPr>
          <a:xfrm rot="16200000">
            <a:off x="344130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7" name="Šestiúhelník 136">
            <a:hlinkClick r:id="rId25" action="ppaction://hlinksldjump"/>
          </p:cNvPr>
          <p:cNvSpPr>
            <a:spLocks noChangeAspect="1"/>
          </p:cNvSpPr>
          <p:nvPr/>
        </p:nvSpPr>
        <p:spPr>
          <a:xfrm rot="16200000">
            <a:off x="415568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8" name="Šestiúhelník 137">
            <a:hlinkClick r:id="rId26" action="ppaction://hlinksldjump"/>
          </p:cNvPr>
          <p:cNvSpPr>
            <a:spLocks noChangeAspect="1"/>
          </p:cNvSpPr>
          <p:nvPr/>
        </p:nvSpPr>
        <p:spPr>
          <a:xfrm rot="16200000">
            <a:off x="487006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9" name="Šestiúhelník 138">
            <a:hlinkClick r:id="rId27" action="ppaction://hlinksldjump"/>
          </p:cNvPr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0" name="Šestiúhelník 139">
            <a:hlinkClick r:id="rId28" action="ppaction://hlinksldjump"/>
          </p:cNvPr>
          <p:cNvSpPr>
            <a:spLocks noChangeAspect="1"/>
          </p:cNvSpPr>
          <p:nvPr/>
        </p:nvSpPr>
        <p:spPr>
          <a:xfrm rot="16200000">
            <a:off x="6298829" y="4345378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1" name="Šestiúhelník 140">
            <a:hlinkClick r:id="rId29" action="ppaction://hlinksldjump"/>
          </p:cNvPr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2" name="TextovéPole 141"/>
          <p:cNvSpPr txBox="1"/>
          <p:nvPr/>
        </p:nvSpPr>
        <p:spPr>
          <a:xfrm>
            <a:off x="4357686" y="6429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43" name="TextovéPole 142"/>
          <p:cNvSpPr txBox="1"/>
          <p:nvPr/>
        </p:nvSpPr>
        <p:spPr>
          <a:xfrm>
            <a:off x="3929058" y="12858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144" name="TextovéPole 143"/>
          <p:cNvSpPr txBox="1"/>
          <p:nvPr/>
        </p:nvSpPr>
        <p:spPr>
          <a:xfrm>
            <a:off x="4714876" y="128586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3</a:t>
            </a:r>
          </a:p>
        </p:txBody>
      </p:sp>
      <p:sp>
        <p:nvSpPr>
          <p:cNvPr id="145" name="TextovéPole 144"/>
          <p:cNvSpPr txBox="1"/>
          <p:nvPr/>
        </p:nvSpPr>
        <p:spPr>
          <a:xfrm>
            <a:off x="364330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4</a:t>
            </a:r>
          </a:p>
        </p:txBody>
      </p:sp>
      <p:sp>
        <p:nvSpPr>
          <p:cNvPr id="146" name="TextovéPole 145"/>
          <p:cNvSpPr txBox="1"/>
          <p:nvPr/>
        </p:nvSpPr>
        <p:spPr>
          <a:xfrm>
            <a:off x="435768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5</a:t>
            </a:r>
          </a:p>
        </p:txBody>
      </p:sp>
      <p:sp>
        <p:nvSpPr>
          <p:cNvPr id="147" name="TextovéPole 146"/>
          <p:cNvSpPr txBox="1"/>
          <p:nvPr/>
        </p:nvSpPr>
        <p:spPr>
          <a:xfrm>
            <a:off x="5072066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6</a:t>
            </a:r>
          </a:p>
        </p:txBody>
      </p:sp>
      <p:sp>
        <p:nvSpPr>
          <p:cNvPr id="148" name="TextovéPole 147"/>
          <p:cNvSpPr txBox="1"/>
          <p:nvPr/>
        </p:nvSpPr>
        <p:spPr>
          <a:xfrm>
            <a:off x="328611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7</a:t>
            </a:r>
          </a:p>
        </p:txBody>
      </p:sp>
      <p:sp>
        <p:nvSpPr>
          <p:cNvPr id="149" name="TextovéPole 148"/>
          <p:cNvSpPr txBox="1"/>
          <p:nvPr/>
        </p:nvSpPr>
        <p:spPr>
          <a:xfrm>
            <a:off x="400049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8</a:t>
            </a:r>
          </a:p>
        </p:txBody>
      </p:sp>
      <p:sp>
        <p:nvSpPr>
          <p:cNvPr id="150" name="TextovéPole 149"/>
          <p:cNvSpPr txBox="1"/>
          <p:nvPr/>
        </p:nvSpPr>
        <p:spPr>
          <a:xfrm>
            <a:off x="471487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9</a:t>
            </a:r>
          </a:p>
        </p:txBody>
      </p:sp>
      <p:sp>
        <p:nvSpPr>
          <p:cNvPr id="151" name="TextovéPole 150"/>
          <p:cNvSpPr txBox="1"/>
          <p:nvPr/>
        </p:nvSpPr>
        <p:spPr>
          <a:xfrm>
            <a:off x="5429256" y="25717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152" name="TextovéPole 151"/>
          <p:cNvSpPr txBox="1"/>
          <p:nvPr/>
        </p:nvSpPr>
        <p:spPr>
          <a:xfrm>
            <a:off x="292892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11</a:t>
            </a:r>
            <a:endParaRPr lang="cs-CZ" dirty="0"/>
          </a:p>
        </p:txBody>
      </p:sp>
      <p:sp>
        <p:nvSpPr>
          <p:cNvPr id="153" name="TextovéPole 152"/>
          <p:cNvSpPr txBox="1"/>
          <p:nvPr/>
        </p:nvSpPr>
        <p:spPr>
          <a:xfrm>
            <a:off x="364330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12</a:t>
            </a:r>
            <a:endParaRPr lang="cs-CZ" dirty="0"/>
          </a:p>
        </p:txBody>
      </p:sp>
      <p:sp>
        <p:nvSpPr>
          <p:cNvPr id="154" name="TextovéPole 153"/>
          <p:cNvSpPr txBox="1"/>
          <p:nvPr/>
        </p:nvSpPr>
        <p:spPr>
          <a:xfrm>
            <a:off x="435768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13</a:t>
            </a:r>
            <a:endParaRPr lang="cs-CZ" dirty="0"/>
          </a:p>
        </p:txBody>
      </p:sp>
      <p:sp>
        <p:nvSpPr>
          <p:cNvPr id="155" name="TextovéPole 154"/>
          <p:cNvSpPr txBox="1"/>
          <p:nvPr/>
        </p:nvSpPr>
        <p:spPr>
          <a:xfrm>
            <a:off x="507206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14</a:t>
            </a:r>
            <a:endParaRPr lang="cs-CZ" dirty="0"/>
          </a:p>
        </p:txBody>
      </p:sp>
      <p:sp>
        <p:nvSpPr>
          <p:cNvPr id="156" name="TextovéPole 155"/>
          <p:cNvSpPr txBox="1"/>
          <p:nvPr/>
        </p:nvSpPr>
        <p:spPr>
          <a:xfrm>
            <a:off x="5786446" y="321468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15</a:t>
            </a:r>
            <a:endParaRPr lang="cs-CZ" dirty="0"/>
          </a:p>
        </p:txBody>
      </p:sp>
      <p:sp>
        <p:nvSpPr>
          <p:cNvPr id="157" name="TextovéPole 156"/>
          <p:cNvSpPr txBox="1"/>
          <p:nvPr/>
        </p:nvSpPr>
        <p:spPr>
          <a:xfrm>
            <a:off x="257173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16</a:t>
            </a:r>
            <a:endParaRPr lang="cs-CZ" dirty="0"/>
          </a:p>
        </p:txBody>
      </p:sp>
      <p:sp>
        <p:nvSpPr>
          <p:cNvPr id="158" name="TextovéPole 157"/>
          <p:cNvSpPr txBox="1"/>
          <p:nvPr/>
        </p:nvSpPr>
        <p:spPr>
          <a:xfrm>
            <a:off x="328611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17</a:t>
            </a:r>
            <a:endParaRPr lang="cs-CZ" dirty="0"/>
          </a:p>
        </p:txBody>
      </p:sp>
      <p:sp>
        <p:nvSpPr>
          <p:cNvPr id="159" name="TextovéPole 158"/>
          <p:cNvSpPr txBox="1"/>
          <p:nvPr/>
        </p:nvSpPr>
        <p:spPr>
          <a:xfrm>
            <a:off x="400049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18</a:t>
            </a:r>
            <a:endParaRPr lang="cs-CZ" dirty="0"/>
          </a:p>
        </p:txBody>
      </p:sp>
      <p:sp>
        <p:nvSpPr>
          <p:cNvPr id="160" name="TextovéPole 159"/>
          <p:cNvSpPr txBox="1"/>
          <p:nvPr/>
        </p:nvSpPr>
        <p:spPr>
          <a:xfrm>
            <a:off x="471487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19</a:t>
            </a:r>
            <a:endParaRPr lang="cs-CZ" dirty="0"/>
          </a:p>
        </p:txBody>
      </p:sp>
      <p:sp>
        <p:nvSpPr>
          <p:cNvPr id="161" name="TextovéPole 160"/>
          <p:cNvSpPr txBox="1"/>
          <p:nvPr/>
        </p:nvSpPr>
        <p:spPr>
          <a:xfrm>
            <a:off x="542925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20</a:t>
            </a:r>
            <a:endParaRPr lang="cs-CZ" dirty="0"/>
          </a:p>
        </p:txBody>
      </p:sp>
      <p:sp>
        <p:nvSpPr>
          <p:cNvPr id="162" name="TextovéPole 161"/>
          <p:cNvSpPr txBox="1"/>
          <p:nvPr/>
        </p:nvSpPr>
        <p:spPr>
          <a:xfrm>
            <a:off x="6143636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2</a:t>
            </a:r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63" name="TextovéPole 162"/>
          <p:cNvSpPr txBox="1"/>
          <p:nvPr/>
        </p:nvSpPr>
        <p:spPr>
          <a:xfrm>
            <a:off x="221454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22</a:t>
            </a:r>
            <a:endParaRPr lang="cs-CZ" dirty="0"/>
          </a:p>
        </p:txBody>
      </p:sp>
      <p:sp>
        <p:nvSpPr>
          <p:cNvPr id="164" name="TextovéPole 163"/>
          <p:cNvSpPr txBox="1"/>
          <p:nvPr/>
        </p:nvSpPr>
        <p:spPr>
          <a:xfrm>
            <a:off x="292892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23</a:t>
            </a:r>
            <a:endParaRPr lang="cs-CZ" dirty="0"/>
          </a:p>
        </p:txBody>
      </p:sp>
      <p:sp>
        <p:nvSpPr>
          <p:cNvPr id="165" name="TextovéPole 164"/>
          <p:cNvSpPr txBox="1"/>
          <p:nvPr/>
        </p:nvSpPr>
        <p:spPr>
          <a:xfrm>
            <a:off x="364330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24</a:t>
            </a:r>
            <a:endParaRPr lang="cs-CZ" dirty="0"/>
          </a:p>
        </p:txBody>
      </p:sp>
      <p:sp>
        <p:nvSpPr>
          <p:cNvPr id="166" name="TextovéPole 165"/>
          <p:cNvSpPr txBox="1"/>
          <p:nvPr/>
        </p:nvSpPr>
        <p:spPr>
          <a:xfrm>
            <a:off x="435768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25</a:t>
            </a:r>
            <a:endParaRPr lang="cs-CZ" dirty="0"/>
          </a:p>
        </p:txBody>
      </p:sp>
      <p:sp>
        <p:nvSpPr>
          <p:cNvPr id="167" name="TextovéPole 166"/>
          <p:cNvSpPr txBox="1"/>
          <p:nvPr/>
        </p:nvSpPr>
        <p:spPr>
          <a:xfrm>
            <a:off x="507206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26</a:t>
            </a:r>
            <a:endParaRPr lang="cs-CZ" dirty="0"/>
          </a:p>
        </p:txBody>
      </p:sp>
      <p:sp>
        <p:nvSpPr>
          <p:cNvPr id="168" name="TextovéPole 167"/>
          <p:cNvSpPr txBox="1"/>
          <p:nvPr/>
        </p:nvSpPr>
        <p:spPr>
          <a:xfrm>
            <a:off x="578644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27</a:t>
            </a:r>
            <a:endParaRPr lang="cs-CZ" dirty="0"/>
          </a:p>
        </p:txBody>
      </p:sp>
      <p:sp>
        <p:nvSpPr>
          <p:cNvPr id="169" name="TextovéPole 168"/>
          <p:cNvSpPr txBox="1"/>
          <p:nvPr/>
        </p:nvSpPr>
        <p:spPr>
          <a:xfrm>
            <a:off x="6500826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28</a:t>
            </a:r>
            <a:endParaRPr lang="cs-CZ" dirty="0"/>
          </a:p>
        </p:txBody>
      </p:sp>
      <p:sp>
        <p:nvSpPr>
          <p:cNvPr id="183" name="Šestiúhelník 182"/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4" name="Šestiúhelník 183"/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5" name="Šestiúhelník 184"/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6" name="Šestiúhelník 185"/>
          <p:cNvSpPr>
            <a:spLocks noChangeAspect="1"/>
          </p:cNvSpPr>
          <p:nvPr/>
        </p:nvSpPr>
        <p:spPr>
          <a:xfrm rot="16200000">
            <a:off x="4131055" y="1773609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7" name="Šestiúhelník 186"/>
          <p:cNvSpPr>
            <a:spLocks noChangeAspect="1"/>
          </p:cNvSpPr>
          <p:nvPr/>
        </p:nvSpPr>
        <p:spPr>
          <a:xfrm rot="16200000">
            <a:off x="3416675" y="1773609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8" name="Šestiúhelník 187"/>
          <p:cNvSpPr>
            <a:spLocks noChangeAspect="1"/>
          </p:cNvSpPr>
          <p:nvPr/>
        </p:nvSpPr>
        <p:spPr>
          <a:xfrm rot="16200000">
            <a:off x="4870069" y="1773609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9" name="Šestiúhelník 188"/>
          <p:cNvSpPr>
            <a:spLocks noChangeAspect="1"/>
          </p:cNvSpPr>
          <p:nvPr/>
        </p:nvSpPr>
        <p:spPr>
          <a:xfrm rot="16200000">
            <a:off x="3798499" y="2416550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0" name="Šestiúhelník 189"/>
          <p:cNvSpPr>
            <a:spLocks noChangeAspect="1"/>
          </p:cNvSpPr>
          <p:nvPr/>
        </p:nvSpPr>
        <p:spPr>
          <a:xfrm rot="16200000">
            <a:off x="3059485" y="2416551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1" name="Šestiúhelník 190"/>
          <p:cNvSpPr>
            <a:spLocks noChangeAspect="1"/>
          </p:cNvSpPr>
          <p:nvPr/>
        </p:nvSpPr>
        <p:spPr>
          <a:xfrm rot="16200000">
            <a:off x="4512879" y="2416550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2" name="Šestiúhelník 191"/>
          <p:cNvSpPr>
            <a:spLocks noChangeAspect="1"/>
          </p:cNvSpPr>
          <p:nvPr/>
        </p:nvSpPr>
        <p:spPr>
          <a:xfrm rot="16200000">
            <a:off x="5227259" y="2416550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3" name="Šestiúhelník 192"/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4" name="Šestiúhelník 193"/>
          <p:cNvSpPr>
            <a:spLocks noChangeAspect="1"/>
          </p:cNvSpPr>
          <p:nvPr/>
        </p:nvSpPr>
        <p:spPr>
          <a:xfrm rot="16200000">
            <a:off x="3441309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5" name="Šestiúhelník 194"/>
          <p:cNvSpPr>
            <a:spLocks noChangeAspect="1"/>
          </p:cNvSpPr>
          <p:nvPr/>
        </p:nvSpPr>
        <p:spPr>
          <a:xfrm rot="16200000">
            <a:off x="4155689" y="3059492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6" name="Šestiúhelník 195"/>
          <p:cNvSpPr>
            <a:spLocks noChangeAspect="1"/>
          </p:cNvSpPr>
          <p:nvPr/>
        </p:nvSpPr>
        <p:spPr>
          <a:xfrm rot="16200000">
            <a:off x="4870069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7" name="Šestiúhelník 196"/>
          <p:cNvSpPr>
            <a:spLocks noChangeAspect="1"/>
          </p:cNvSpPr>
          <p:nvPr/>
        </p:nvSpPr>
        <p:spPr>
          <a:xfrm rot="16200000">
            <a:off x="5584449" y="3059493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8" name="Šestiúhelník 197"/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9" name="Šestiúhelník 198"/>
          <p:cNvSpPr>
            <a:spLocks noChangeAspect="1"/>
          </p:cNvSpPr>
          <p:nvPr/>
        </p:nvSpPr>
        <p:spPr>
          <a:xfrm rot="16200000">
            <a:off x="308411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0" name="Šestiúhelník 199"/>
          <p:cNvSpPr>
            <a:spLocks noChangeAspect="1"/>
          </p:cNvSpPr>
          <p:nvPr/>
        </p:nvSpPr>
        <p:spPr>
          <a:xfrm rot="16200000">
            <a:off x="379849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1" name="Šestiúhelník 200"/>
          <p:cNvSpPr>
            <a:spLocks noChangeAspect="1"/>
          </p:cNvSpPr>
          <p:nvPr/>
        </p:nvSpPr>
        <p:spPr>
          <a:xfrm rot="16200000">
            <a:off x="451287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2" name="Šestiúhelník 201"/>
          <p:cNvSpPr>
            <a:spLocks noChangeAspect="1"/>
          </p:cNvSpPr>
          <p:nvPr/>
        </p:nvSpPr>
        <p:spPr>
          <a:xfrm rot="16200000">
            <a:off x="522725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3" name="Šestiúhelník 202"/>
          <p:cNvSpPr>
            <a:spLocks noChangeAspect="1"/>
          </p:cNvSpPr>
          <p:nvPr/>
        </p:nvSpPr>
        <p:spPr>
          <a:xfrm rot="16200000">
            <a:off x="5941639" y="3702435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4" name="Šestiúhelník 203"/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5" name="Šestiúhelník 204"/>
          <p:cNvSpPr>
            <a:spLocks noChangeAspect="1"/>
          </p:cNvSpPr>
          <p:nvPr/>
        </p:nvSpPr>
        <p:spPr>
          <a:xfrm rot="16200000">
            <a:off x="272692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6" name="Šestiúhelník 205"/>
          <p:cNvSpPr>
            <a:spLocks noChangeAspect="1"/>
          </p:cNvSpPr>
          <p:nvPr/>
        </p:nvSpPr>
        <p:spPr>
          <a:xfrm rot="16200000">
            <a:off x="344130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7" name="Šestiúhelník 206"/>
          <p:cNvSpPr>
            <a:spLocks noChangeAspect="1"/>
          </p:cNvSpPr>
          <p:nvPr/>
        </p:nvSpPr>
        <p:spPr>
          <a:xfrm rot="16200000">
            <a:off x="415568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8" name="Šestiúhelník 207"/>
          <p:cNvSpPr>
            <a:spLocks noChangeAspect="1"/>
          </p:cNvSpPr>
          <p:nvPr/>
        </p:nvSpPr>
        <p:spPr>
          <a:xfrm rot="16200000">
            <a:off x="487006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9" name="Šestiúhelník 208"/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0" name="Šestiúhelník 209"/>
          <p:cNvSpPr>
            <a:spLocks noChangeAspect="1"/>
          </p:cNvSpPr>
          <p:nvPr/>
        </p:nvSpPr>
        <p:spPr>
          <a:xfrm rot="16200000">
            <a:off x="6298829" y="4345377"/>
            <a:ext cx="857256" cy="739014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1" name="Obdélník 210"/>
          <p:cNvSpPr/>
          <p:nvPr/>
        </p:nvSpPr>
        <p:spPr>
          <a:xfrm>
            <a:off x="8215338" y="47863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25</a:t>
            </a:r>
            <a:endParaRPr lang="cs-CZ" sz="1100" dirty="0"/>
          </a:p>
        </p:txBody>
      </p:sp>
      <p:sp>
        <p:nvSpPr>
          <p:cNvPr id="212" name="Obdélník 211"/>
          <p:cNvSpPr/>
          <p:nvPr/>
        </p:nvSpPr>
        <p:spPr>
          <a:xfrm>
            <a:off x="8215338" y="44291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23</a:t>
            </a:r>
            <a:endParaRPr lang="cs-CZ" sz="1100" dirty="0"/>
          </a:p>
        </p:txBody>
      </p:sp>
      <p:sp>
        <p:nvSpPr>
          <p:cNvPr id="213" name="Obdélník 212"/>
          <p:cNvSpPr/>
          <p:nvPr/>
        </p:nvSpPr>
        <p:spPr>
          <a:xfrm>
            <a:off x="8215338" y="40719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21</a:t>
            </a:r>
            <a:endParaRPr lang="cs-CZ" sz="1100" dirty="0"/>
          </a:p>
        </p:txBody>
      </p:sp>
      <p:sp>
        <p:nvSpPr>
          <p:cNvPr id="214" name="Obdélník 213"/>
          <p:cNvSpPr/>
          <p:nvPr/>
        </p:nvSpPr>
        <p:spPr>
          <a:xfrm>
            <a:off x="8215338" y="371475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</a:t>
            </a:r>
            <a:endParaRPr lang="cs-CZ" sz="1100" dirty="0"/>
          </a:p>
        </p:txBody>
      </p:sp>
      <p:sp>
        <p:nvSpPr>
          <p:cNvPr id="215" name="Obdélník 214"/>
          <p:cNvSpPr/>
          <p:nvPr/>
        </p:nvSpPr>
        <p:spPr>
          <a:xfrm>
            <a:off x="8215338" y="335756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</a:t>
            </a:r>
            <a:endParaRPr lang="cs-CZ" sz="1100" dirty="0"/>
          </a:p>
        </p:txBody>
      </p:sp>
      <p:sp>
        <p:nvSpPr>
          <p:cNvPr id="216" name="Obdélník 215"/>
          <p:cNvSpPr/>
          <p:nvPr/>
        </p:nvSpPr>
        <p:spPr>
          <a:xfrm>
            <a:off x="8215338" y="300037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15</a:t>
            </a:r>
            <a:endParaRPr lang="cs-CZ" sz="1100" dirty="0"/>
          </a:p>
        </p:txBody>
      </p:sp>
      <p:sp>
        <p:nvSpPr>
          <p:cNvPr id="217" name="Obdélník 216"/>
          <p:cNvSpPr/>
          <p:nvPr/>
        </p:nvSpPr>
        <p:spPr>
          <a:xfrm>
            <a:off x="8215338" y="264318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13</a:t>
            </a:r>
            <a:endParaRPr lang="cs-CZ" sz="1100" dirty="0"/>
          </a:p>
        </p:txBody>
      </p:sp>
      <p:sp>
        <p:nvSpPr>
          <p:cNvPr id="218" name="Obdélník 217"/>
          <p:cNvSpPr/>
          <p:nvPr/>
        </p:nvSpPr>
        <p:spPr>
          <a:xfrm>
            <a:off x="8215338" y="228599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11</a:t>
            </a:r>
            <a:endParaRPr lang="cs-CZ" sz="1100" dirty="0"/>
          </a:p>
        </p:txBody>
      </p:sp>
      <p:sp>
        <p:nvSpPr>
          <p:cNvPr id="219" name="Obdélník 218"/>
          <p:cNvSpPr/>
          <p:nvPr/>
        </p:nvSpPr>
        <p:spPr>
          <a:xfrm>
            <a:off x="8215338" y="192880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9</a:t>
            </a:r>
            <a:endParaRPr lang="cs-CZ" sz="1100" dirty="0"/>
          </a:p>
        </p:txBody>
      </p:sp>
      <p:sp>
        <p:nvSpPr>
          <p:cNvPr id="220" name="Obdélník 219"/>
          <p:cNvSpPr/>
          <p:nvPr/>
        </p:nvSpPr>
        <p:spPr>
          <a:xfrm>
            <a:off x="8215338" y="15716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7</a:t>
            </a:r>
            <a:endParaRPr lang="cs-CZ" sz="1100" dirty="0"/>
          </a:p>
        </p:txBody>
      </p:sp>
      <p:sp>
        <p:nvSpPr>
          <p:cNvPr id="221" name="Obdélník 220"/>
          <p:cNvSpPr/>
          <p:nvPr/>
        </p:nvSpPr>
        <p:spPr>
          <a:xfrm>
            <a:off x="8215338" y="12144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5</a:t>
            </a:r>
            <a:endParaRPr lang="cs-CZ" sz="1100" dirty="0"/>
          </a:p>
        </p:txBody>
      </p:sp>
      <p:sp>
        <p:nvSpPr>
          <p:cNvPr id="222" name="Obdélník 221"/>
          <p:cNvSpPr/>
          <p:nvPr/>
        </p:nvSpPr>
        <p:spPr>
          <a:xfrm>
            <a:off x="8215338" y="8572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3</a:t>
            </a:r>
            <a:endParaRPr lang="cs-CZ" sz="1100" dirty="0"/>
          </a:p>
        </p:txBody>
      </p:sp>
      <p:sp>
        <p:nvSpPr>
          <p:cNvPr id="223" name="Obdélník 222"/>
          <p:cNvSpPr/>
          <p:nvPr/>
        </p:nvSpPr>
        <p:spPr>
          <a:xfrm>
            <a:off x="8215338" y="5000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</a:t>
            </a:r>
            <a:endParaRPr lang="cs-CZ" sz="1100" dirty="0"/>
          </a:p>
        </p:txBody>
      </p:sp>
      <p:sp>
        <p:nvSpPr>
          <p:cNvPr id="224" name="Obdélník 223"/>
          <p:cNvSpPr/>
          <p:nvPr/>
        </p:nvSpPr>
        <p:spPr>
          <a:xfrm>
            <a:off x="8215338" y="51435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27</a:t>
            </a:r>
            <a:endParaRPr lang="cs-CZ" sz="1100" dirty="0"/>
          </a:p>
        </p:txBody>
      </p:sp>
      <p:sp>
        <p:nvSpPr>
          <p:cNvPr id="225" name="Obdélník 224"/>
          <p:cNvSpPr/>
          <p:nvPr/>
        </p:nvSpPr>
        <p:spPr>
          <a:xfrm>
            <a:off x="8572528" y="47863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26</a:t>
            </a:r>
            <a:endParaRPr lang="cs-CZ" sz="1100" dirty="0"/>
          </a:p>
        </p:txBody>
      </p:sp>
      <p:sp>
        <p:nvSpPr>
          <p:cNvPr id="226" name="Obdélník 225"/>
          <p:cNvSpPr/>
          <p:nvPr/>
        </p:nvSpPr>
        <p:spPr>
          <a:xfrm>
            <a:off x="8572528" y="44291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24</a:t>
            </a:r>
            <a:endParaRPr lang="cs-CZ" sz="1100" dirty="0"/>
          </a:p>
        </p:txBody>
      </p:sp>
      <p:sp>
        <p:nvSpPr>
          <p:cNvPr id="227" name="Obdélník 226"/>
          <p:cNvSpPr/>
          <p:nvPr/>
        </p:nvSpPr>
        <p:spPr>
          <a:xfrm>
            <a:off x="8572528" y="40719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22</a:t>
            </a:r>
            <a:endParaRPr lang="cs-CZ" sz="1100" dirty="0"/>
          </a:p>
        </p:txBody>
      </p:sp>
      <p:sp>
        <p:nvSpPr>
          <p:cNvPr id="228" name="Obdélník 227"/>
          <p:cNvSpPr/>
          <p:nvPr/>
        </p:nvSpPr>
        <p:spPr>
          <a:xfrm>
            <a:off x="8572528" y="371475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20</a:t>
            </a:r>
            <a:endParaRPr lang="cs-CZ" sz="1100" dirty="0"/>
          </a:p>
        </p:txBody>
      </p:sp>
      <p:sp>
        <p:nvSpPr>
          <p:cNvPr id="229" name="Obdélník 228"/>
          <p:cNvSpPr/>
          <p:nvPr/>
        </p:nvSpPr>
        <p:spPr>
          <a:xfrm>
            <a:off x="8572528" y="335756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</a:t>
            </a:r>
            <a:endParaRPr lang="cs-CZ" sz="1100" dirty="0"/>
          </a:p>
        </p:txBody>
      </p:sp>
      <p:sp>
        <p:nvSpPr>
          <p:cNvPr id="230" name="Obdélník 229"/>
          <p:cNvSpPr/>
          <p:nvPr/>
        </p:nvSpPr>
        <p:spPr>
          <a:xfrm>
            <a:off x="8572528" y="300037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16</a:t>
            </a:r>
            <a:endParaRPr lang="cs-CZ" sz="1100" dirty="0"/>
          </a:p>
        </p:txBody>
      </p:sp>
      <p:sp>
        <p:nvSpPr>
          <p:cNvPr id="231" name="Obdélník 230"/>
          <p:cNvSpPr/>
          <p:nvPr/>
        </p:nvSpPr>
        <p:spPr>
          <a:xfrm>
            <a:off x="8572528" y="264318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14</a:t>
            </a:r>
            <a:endParaRPr lang="cs-CZ" sz="1100" dirty="0"/>
          </a:p>
        </p:txBody>
      </p:sp>
      <p:sp>
        <p:nvSpPr>
          <p:cNvPr id="232" name="Obdélník 231"/>
          <p:cNvSpPr/>
          <p:nvPr/>
        </p:nvSpPr>
        <p:spPr>
          <a:xfrm>
            <a:off x="8572528" y="228599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12</a:t>
            </a:r>
            <a:endParaRPr lang="cs-CZ" sz="1100" dirty="0"/>
          </a:p>
        </p:txBody>
      </p:sp>
      <p:sp>
        <p:nvSpPr>
          <p:cNvPr id="233" name="Obdélník 232"/>
          <p:cNvSpPr/>
          <p:nvPr/>
        </p:nvSpPr>
        <p:spPr>
          <a:xfrm>
            <a:off x="8572528" y="192880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10</a:t>
            </a:r>
            <a:endParaRPr lang="cs-CZ" sz="1100" dirty="0"/>
          </a:p>
        </p:txBody>
      </p:sp>
      <p:sp>
        <p:nvSpPr>
          <p:cNvPr id="234" name="Obdélník 233"/>
          <p:cNvSpPr/>
          <p:nvPr/>
        </p:nvSpPr>
        <p:spPr>
          <a:xfrm>
            <a:off x="8572528" y="15716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8</a:t>
            </a:r>
            <a:endParaRPr lang="cs-CZ" sz="1100" dirty="0"/>
          </a:p>
        </p:txBody>
      </p:sp>
      <p:sp>
        <p:nvSpPr>
          <p:cNvPr id="235" name="Obdélník 234"/>
          <p:cNvSpPr/>
          <p:nvPr/>
        </p:nvSpPr>
        <p:spPr>
          <a:xfrm>
            <a:off x="8572528" y="121442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6</a:t>
            </a:r>
            <a:endParaRPr lang="cs-CZ" sz="1100" dirty="0"/>
          </a:p>
        </p:txBody>
      </p:sp>
      <p:sp>
        <p:nvSpPr>
          <p:cNvPr id="236" name="Obdélník 235"/>
          <p:cNvSpPr/>
          <p:nvPr/>
        </p:nvSpPr>
        <p:spPr>
          <a:xfrm>
            <a:off x="8572528" y="85723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4</a:t>
            </a:r>
            <a:endParaRPr lang="cs-CZ" sz="1100" dirty="0"/>
          </a:p>
        </p:txBody>
      </p:sp>
      <p:sp>
        <p:nvSpPr>
          <p:cNvPr id="237" name="Obdélník 236"/>
          <p:cNvSpPr/>
          <p:nvPr/>
        </p:nvSpPr>
        <p:spPr>
          <a:xfrm>
            <a:off x="8572528" y="50004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238" name="Obdélník 237"/>
          <p:cNvSpPr/>
          <p:nvPr/>
        </p:nvSpPr>
        <p:spPr>
          <a:xfrm>
            <a:off x="8572528" y="5143512"/>
            <a:ext cx="357190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28</a:t>
            </a:r>
            <a:endParaRPr lang="cs-CZ" sz="1100" dirty="0"/>
          </a:p>
        </p:txBody>
      </p:sp>
      <p:sp>
        <p:nvSpPr>
          <p:cNvPr id="239" name="Šestiúhelník 238"/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0" name="Šestiúhelník 239"/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1" name="Šestiúhelník 240"/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2" name="Šestiúhelník 241"/>
          <p:cNvSpPr>
            <a:spLocks noChangeAspect="1"/>
          </p:cNvSpPr>
          <p:nvPr/>
        </p:nvSpPr>
        <p:spPr>
          <a:xfrm rot="16200000">
            <a:off x="3416675" y="1773609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3" name="Šestiúhelník 242"/>
          <p:cNvSpPr>
            <a:spLocks noChangeAspect="1"/>
          </p:cNvSpPr>
          <p:nvPr/>
        </p:nvSpPr>
        <p:spPr>
          <a:xfrm rot="16200000">
            <a:off x="4155689" y="1773609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4" name="Šestiúhelník 243"/>
          <p:cNvSpPr>
            <a:spLocks noChangeAspect="1"/>
          </p:cNvSpPr>
          <p:nvPr/>
        </p:nvSpPr>
        <p:spPr>
          <a:xfrm rot="16200000">
            <a:off x="4870069" y="1773609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5" name="Šestiúhelník 244"/>
          <p:cNvSpPr>
            <a:spLocks noChangeAspect="1"/>
          </p:cNvSpPr>
          <p:nvPr/>
        </p:nvSpPr>
        <p:spPr>
          <a:xfrm rot="16200000">
            <a:off x="3059485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6" name="Šestiúhelník 245"/>
          <p:cNvSpPr>
            <a:spLocks noChangeAspect="1"/>
          </p:cNvSpPr>
          <p:nvPr/>
        </p:nvSpPr>
        <p:spPr>
          <a:xfrm rot="16200000">
            <a:off x="3773865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7" name="Šestiúhelník 246"/>
          <p:cNvSpPr>
            <a:spLocks noChangeAspect="1"/>
          </p:cNvSpPr>
          <p:nvPr/>
        </p:nvSpPr>
        <p:spPr>
          <a:xfrm rot="16200000">
            <a:off x="4512879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8" name="Šestiúhelník 247"/>
          <p:cNvSpPr>
            <a:spLocks noChangeAspect="1"/>
          </p:cNvSpPr>
          <p:nvPr/>
        </p:nvSpPr>
        <p:spPr>
          <a:xfrm rot="16200000">
            <a:off x="5227259" y="2416551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9" name="Šestiúhelník 248"/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0" name="Šestiúhelník 249"/>
          <p:cNvSpPr>
            <a:spLocks noChangeAspect="1"/>
          </p:cNvSpPr>
          <p:nvPr/>
        </p:nvSpPr>
        <p:spPr>
          <a:xfrm rot="16200000">
            <a:off x="344130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1" name="Šestiúhelník 250"/>
          <p:cNvSpPr>
            <a:spLocks noChangeAspect="1"/>
          </p:cNvSpPr>
          <p:nvPr/>
        </p:nvSpPr>
        <p:spPr>
          <a:xfrm rot="16200000">
            <a:off x="415568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2" name="Šestiúhelník 251"/>
          <p:cNvSpPr>
            <a:spLocks noChangeAspect="1"/>
          </p:cNvSpPr>
          <p:nvPr/>
        </p:nvSpPr>
        <p:spPr>
          <a:xfrm rot="16200000">
            <a:off x="487006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3" name="Šestiúhelník 252"/>
          <p:cNvSpPr>
            <a:spLocks noChangeAspect="1"/>
          </p:cNvSpPr>
          <p:nvPr/>
        </p:nvSpPr>
        <p:spPr>
          <a:xfrm rot="16200000">
            <a:off x="5584449" y="3059493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4" name="Šestiúhelník 253"/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5" name="Šestiúhelník 254"/>
          <p:cNvSpPr>
            <a:spLocks noChangeAspect="1"/>
          </p:cNvSpPr>
          <p:nvPr/>
        </p:nvSpPr>
        <p:spPr>
          <a:xfrm rot="16200000">
            <a:off x="3084119" y="370243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6" name="Šestiúhelník 255"/>
          <p:cNvSpPr>
            <a:spLocks noChangeAspect="1"/>
          </p:cNvSpPr>
          <p:nvPr/>
        </p:nvSpPr>
        <p:spPr>
          <a:xfrm rot="16200000">
            <a:off x="3798499" y="3702435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7" name="Šestiúhelník 256"/>
          <p:cNvSpPr>
            <a:spLocks noChangeAspect="1"/>
          </p:cNvSpPr>
          <p:nvPr/>
        </p:nvSpPr>
        <p:spPr>
          <a:xfrm rot="16200000">
            <a:off x="4512879" y="3702436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8" name="Šestiúhelník 257"/>
          <p:cNvSpPr>
            <a:spLocks noChangeAspect="1"/>
          </p:cNvSpPr>
          <p:nvPr/>
        </p:nvSpPr>
        <p:spPr>
          <a:xfrm rot="16200000">
            <a:off x="5227259" y="3702436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9" name="Šestiúhelník 258"/>
          <p:cNvSpPr>
            <a:spLocks noChangeAspect="1"/>
          </p:cNvSpPr>
          <p:nvPr/>
        </p:nvSpPr>
        <p:spPr>
          <a:xfrm rot="16200000">
            <a:off x="5941639" y="3702436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0" name="Šestiúhelník 259"/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1" name="Šestiúhelník 260"/>
          <p:cNvSpPr>
            <a:spLocks noChangeAspect="1"/>
          </p:cNvSpPr>
          <p:nvPr/>
        </p:nvSpPr>
        <p:spPr>
          <a:xfrm rot="16200000">
            <a:off x="2726929" y="434537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2" name="Šestiúhelník 261"/>
          <p:cNvSpPr>
            <a:spLocks noChangeAspect="1"/>
          </p:cNvSpPr>
          <p:nvPr/>
        </p:nvSpPr>
        <p:spPr>
          <a:xfrm rot="16200000">
            <a:off x="344130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3" name="Šestiúhelník 262"/>
          <p:cNvSpPr>
            <a:spLocks noChangeAspect="1"/>
          </p:cNvSpPr>
          <p:nvPr/>
        </p:nvSpPr>
        <p:spPr>
          <a:xfrm rot="16200000">
            <a:off x="415568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4" name="Šestiúhelník 263"/>
          <p:cNvSpPr>
            <a:spLocks noChangeAspect="1"/>
          </p:cNvSpPr>
          <p:nvPr/>
        </p:nvSpPr>
        <p:spPr>
          <a:xfrm rot="16200000">
            <a:off x="487006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5" name="Šestiúhelník 264"/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6" name="Šestiúhelník 265"/>
          <p:cNvSpPr>
            <a:spLocks noChangeAspect="1"/>
          </p:cNvSpPr>
          <p:nvPr/>
        </p:nvSpPr>
        <p:spPr>
          <a:xfrm rot="16200000">
            <a:off x="6298829" y="4345377"/>
            <a:ext cx="857256" cy="73901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1" name="Šestiúhelník 170"/>
          <p:cNvSpPr>
            <a:spLocks noChangeAspect="1"/>
          </p:cNvSpPr>
          <p:nvPr/>
        </p:nvSpPr>
        <p:spPr>
          <a:xfrm rot="16200000">
            <a:off x="4131055" y="48772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2" name="Šestiúhelník 171"/>
          <p:cNvSpPr>
            <a:spLocks noChangeAspect="1"/>
          </p:cNvSpPr>
          <p:nvPr/>
        </p:nvSpPr>
        <p:spPr>
          <a:xfrm rot="16200000">
            <a:off x="3773865" y="113066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3" name="Šestiúhelník 172"/>
          <p:cNvSpPr>
            <a:spLocks noChangeAspect="1"/>
          </p:cNvSpPr>
          <p:nvPr/>
        </p:nvSpPr>
        <p:spPr>
          <a:xfrm rot="16200000">
            <a:off x="4512879" y="113066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4" name="Šestiúhelník 173"/>
          <p:cNvSpPr>
            <a:spLocks noChangeAspect="1"/>
          </p:cNvSpPr>
          <p:nvPr/>
        </p:nvSpPr>
        <p:spPr>
          <a:xfrm rot="16200000">
            <a:off x="4155689" y="1773609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5" name="Šestiúhelník 174"/>
          <p:cNvSpPr>
            <a:spLocks noChangeAspect="1"/>
          </p:cNvSpPr>
          <p:nvPr/>
        </p:nvSpPr>
        <p:spPr>
          <a:xfrm rot="16200000">
            <a:off x="4870069" y="1773609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6" name="Šestiúhelník 175"/>
          <p:cNvSpPr>
            <a:spLocks noChangeAspect="1"/>
          </p:cNvSpPr>
          <p:nvPr/>
        </p:nvSpPr>
        <p:spPr>
          <a:xfrm rot="16200000">
            <a:off x="3416675" y="1773609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7" name="Šestiúhelník 176"/>
          <p:cNvSpPr>
            <a:spLocks noChangeAspect="1"/>
          </p:cNvSpPr>
          <p:nvPr/>
        </p:nvSpPr>
        <p:spPr>
          <a:xfrm rot="16200000">
            <a:off x="4488245" y="2416550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8" name="Šestiúhelník 177"/>
          <p:cNvSpPr>
            <a:spLocks noChangeAspect="1"/>
          </p:cNvSpPr>
          <p:nvPr/>
        </p:nvSpPr>
        <p:spPr>
          <a:xfrm rot="16200000">
            <a:off x="5227259" y="2416551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9" name="Šestiúhelník 178"/>
          <p:cNvSpPr>
            <a:spLocks noChangeAspect="1"/>
          </p:cNvSpPr>
          <p:nvPr/>
        </p:nvSpPr>
        <p:spPr>
          <a:xfrm rot="16200000">
            <a:off x="3798499" y="2416551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0" name="Šestiúhelník 179"/>
          <p:cNvSpPr>
            <a:spLocks noChangeAspect="1"/>
          </p:cNvSpPr>
          <p:nvPr/>
        </p:nvSpPr>
        <p:spPr>
          <a:xfrm rot="16200000">
            <a:off x="3059485" y="2416551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1" name="Šestiúhelník 180"/>
          <p:cNvSpPr>
            <a:spLocks noChangeAspect="1"/>
          </p:cNvSpPr>
          <p:nvPr/>
        </p:nvSpPr>
        <p:spPr>
          <a:xfrm rot="16200000">
            <a:off x="2702295" y="3059493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2" name="Šestiúhelník 181"/>
          <p:cNvSpPr>
            <a:spLocks noChangeAspect="1"/>
          </p:cNvSpPr>
          <p:nvPr/>
        </p:nvSpPr>
        <p:spPr>
          <a:xfrm rot="16200000">
            <a:off x="3416675" y="3059494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7" name="Šestiúhelník 266"/>
          <p:cNvSpPr>
            <a:spLocks noChangeAspect="1"/>
          </p:cNvSpPr>
          <p:nvPr/>
        </p:nvSpPr>
        <p:spPr>
          <a:xfrm rot="16200000">
            <a:off x="4131055" y="3059493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8" name="Šestiúhelník 267"/>
          <p:cNvSpPr>
            <a:spLocks noChangeAspect="1"/>
          </p:cNvSpPr>
          <p:nvPr/>
        </p:nvSpPr>
        <p:spPr>
          <a:xfrm rot="16200000">
            <a:off x="4845435" y="3059494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9" name="Šestiúhelník 268"/>
          <p:cNvSpPr>
            <a:spLocks noChangeAspect="1"/>
          </p:cNvSpPr>
          <p:nvPr/>
        </p:nvSpPr>
        <p:spPr>
          <a:xfrm rot="16200000">
            <a:off x="5584449" y="3059494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0" name="Šestiúhelník 269"/>
          <p:cNvSpPr>
            <a:spLocks noChangeAspect="1"/>
          </p:cNvSpPr>
          <p:nvPr/>
        </p:nvSpPr>
        <p:spPr>
          <a:xfrm rot="16200000">
            <a:off x="2345104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1" name="Šestiúhelník 270"/>
          <p:cNvSpPr>
            <a:spLocks noChangeAspect="1"/>
          </p:cNvSpPr>
          <p:nvPr/>
        </p:nvSpPr>
        <p:spPr>
          <a:xfrm rot="16200000">
            <a:off x="305948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2" name="Šestiúhelník 271"/>
          <p:cNvSpPr>
            <a:spLocks noChangeAspect="1"/>
          </p:cNvSpPr>
          <p:nvPr/>
        </p:nvSpPr>
        <p:spPr>
          <a:xfrm rot="16200000">
            <a:off x="377386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3" name="Šestiúhelník 272"/>
          <p:cNvSpPr>
            <a:spLocks noChangeAspect="1"/>
          </p:cNvSpPr>
          <p:nvPr/>
        </p:nvSpPr>
        <p:spPr>
          <a:xfrm rot="16200000">
            <a:off x="448824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4" name="Šestiúhelník 273"/>
          <p:cNvSpPr>
            <a:spLocks noChangeAspect="1"/>
          </p:cNvSpPr>
          <p:nvPr/>
        </p:nvSpPr>
        <p:spPr>
          <a:xfrm rot="16200000">
            <a:off x="5202625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5" name="Šestiúhelník 274"/>
          <p:cNvSpPr>
            <a:spLocks noChangeAspect="1"/>
          </p:cNvSpPr>
          <p:nvPr/>
        </p:nvSpPr>
        <p:spPr>
          <a:xfrm rot="16200000">
            <a:off x="5941639" y="3702435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6" name="Šestiúhelník 275"/>
          <p:cNvSpPr>
            <a:spLocks noChangeAspect="1"/>
          </p:cNvSpPr>
          <p:nvPr/>
        </p:nvSpPr>
        <p:spPr>
          <a:xfrm rot="16200000">
            <a:off x="1987915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7" name="Šestiúhelník 276"/>
          <p:cNvSpPr>
            <a:spLocks noChangeAspect="1"/>
          </p:cNvSpPr>
          <p:nvPr/>
        </p:nvSpPr>
        <p:spPr>
          <a:xfrm rot="16200000">
            <a:off x="272692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8" name="Šestiúhelník 277"/>
          <p:cNvSpPr>
            <a:spLocks noChangeAspect="1"/>
          </p:cNvSpPr>
          <p:nvPr/>
        </p:nvSpPr>
        <p:spPr>
          <a:xfrm rot="16200000">
            <a:off x="344130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9" name="Šestiúhelník 278"/>
          <p:cNvSpPr>
            <a:spLocks noChangeAspect="1"/>
          </p:cNvSpPr>
          <p:nvPr/>
        </p:nvSpPr>
        <p:spPr>
          <a:xfrm rot="16200000">
            <a:off x="415568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0" name="Šestiúhelník 279"/>
          <p:cNvSpPr>
            <a:spLocks noChangeAspect="1"/>
          </p:cNvSpPr>
          <p:nvPr/>
        </p:nvSpPr>
        <p:spPr>
          <a:xfrm rot="16200000">
            <a:off x="4870069" y="4345377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1" name="Šestiúhelník 280"/>
          <p:cNvSpPr>
            <a:spLocks noChangeAspect="1"/>
          </p:cNvSpPr>
          <p:nvPr/>
        </p:nvSpPr>
        <p:spPr>
          <a:xfrm rot="16200000">
            <a:off x="5584449" y="4345378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2" name="Šestiúhelník 281"/>
          <p:cNvSpPr>
            <a:spLocks noChangeAspect="1"/>
          </p:cNvSpPr>
          <p:nvPr/>
        </p:nvSpPr>
        <p:spPr>
          <a:xfrm rot="16200000">
            <a:off x="6298829" y="4345378"/>
            <a:ext cx="857256" cy="739014"/>
          </a:xfrm>
          <a:prstGeom prst="hexago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7" name="Obdélník 366"/>
          <p:cNvSpPr/>
          <p:nvPr/>
        </p:nvSpPr>
        <p:spPr>
          <a:xfrm>
            <a:off x="207167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</a:t>
            </a:r>
            <a:endParaRPr lang="cs-CZ" sz="1100" dirty="0"/>
          </a:p>
        </p:txBody>
      </p:sp>
      <p:sp>
        <p:nvSpPr>
          <p:cNvPr id="368" name="Obdélník 367"/>
          <p:cNvSpPr/>
          <p:nvPr/>
        </p:nvSpPr>
        <p:spPr>
          <a:xfrm>
            <a:off x="242886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</a:t>
            </a:r>
            <a:endParaRPr lang="cs-CZ" sz="1100" dirty="0"/>
          </a:p>
        </p:txBody>
      </p:sp>
      <p:sp>
        <p:nvSpPr>
          <p:cNvPr id="369" name="Obdélník 368"/>
          <p:cNvSpPr/>
          <p:nvPr/>
        </p:nvSpPr>
        <p:spPr>
          <a:xfrm>
            <a:off x="278605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3</a:t>
            </a:r>
            <a:endParaRPr lang="cs-CZ" sz="1100" dirty="0"/>
          </a:p>
        </p:txBody>
      </p:sp>
      <p:sp>
        <p:nvSpPr>
          <p:cNvPr id="370" name="Obdélník 369"/>
          <p:cNvSpPr/>
          <p:nvPr/>
        </p:nvSpPr>
        <p:spPr>
          <a:xfrm>
            <a:off x="314324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4</a:t>
            </a:r>
            <a:endParaRPr lang="cs-CZ" sz="1100" dirty="0"/>
          </a:p>
        </p:txBody>
      </p:sp>
      <p:sp>
        <p:nvSpPr>
          <p:cNvPr id="371" name="Obdélník 370"/>
          <p:cNvSpPr/>
          <p:nvPr/>
        </p:nvSpPr>
        <p:spPr>
          <a:xfrm>
            <a:off x="350043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5</a:t>
            </a:r>
            <a:endParaRPr lang="cs-CZ" sz="1100" dirty="0"/>
          </a:p>
        </p:txBody>
      </p:sp>
      <p:sp>
        <p:nvSpPr>
          <p:cNvPr id="372" name="Obdélník 371"/>
          <p:cNvSpPr/>
          <p:nvPr/>
        </p:nvSpPr>
        <p:spPr>
          <a:xfrm>
            <a:off x="385762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6</a:t>
            </a:r>
            <a:endParaRPr lang="cs-CZ" sz="1100" dirty="0"/>
          </a:p>
        </p:txBody>
      </p:sp>
      <p:sp>
        <p:nvSpPr>
          <p:cNvPr id="373" name="Obdélník 372"/>
          <p:cNvSpPr/>
          <p:nvPr/>
        </p:nvSpPr>
        <p:spPr>
          <a:xfrm>
            <a:off x="421481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7</a:t>
            </a:r>
            <a:endParaRPr lang="cs-CZ" sz="1100" dirty="0"/>
          </a:p>
        </p:txBody>
      </p:sp>
      <p:sp>
        <p:nvSpPr>
          <p:cNvPr id="374" name="Obdélník 373"/>
          <p:cNvSpPr/>
          <p:nvPr/>
        </p:nvSpPr>
        <p:spPr>
          <a:xfrm>
            <a:off x="457200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8</a:t>
            </a:r>
            <a:endParaRPr lang="cs-CZ" sz="1100" dirty="0"/>
          </a:p>
        </p:txBody>
      </p:sp>
      <p:sp>
        <p:nvSpPr>
          <p:cNvPr id="375" name="Obdélník 374"/>
          <p:cNvSpPr/>
          <p:nvPr/>
        </p:nvSpPr>
        <p:spPr>
          <a:xfrm>
            <a:off x="492919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9</a:t>
            </a:r>
            <a:endParaRPr lang="cs-CZ" sz="1100" dirty="0"/>
          </a:p>
        </p:txBody>
      </p:sp>
      <p:sp>
        <p:nvSpPr>
          <p:cNvPr id="376" name="Obdélník 375"/>
          <p:cNvSpPr/>
          <p:nvPr/>
        </p:nvSpPr>
        <p:spPr>
          <a:xfrm>
            <a:off x="528638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10</a:t>
            </a:r>
            <a:endParaRPr lang="cs-CZ" sz="1100" dirty="0"/>
          </a:p>
        </p:txBody>
      </p:sp>
      <p:sp>
        <p:nvSpPr>
          <p:cNvPr id="377" name="Obdélník 376"/>
          <p:cNvSpPr/>
          <p:nvPr/>
        </p:nvSpPr>
        <p:spPr>
          <a:xfrm>
            <a:off x="564357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11</a:t>
            </a:r>
            <a:endParaRPr lang="cs-CZ" sz="1100" dirty="0"/>
          </a:p>
        </p:txBody>
      </p:sp>
      <p:sp>
        <p:nvSpPr>
          <p:cNvPr id="378" name="Obdélník 377"/>
          <p:cNvSpPr/>
          <p:nvPr/>
        </p:nvSpPr>
        <p:spPr>
          <a:xfrm>
            <a:off x="600076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12</a:t>
            </a:r>
            <a:endParaRPr lang="cs-CZ" sz="1100" dirty="0"/>
          </a:p>
        </p:txBody>
      </p:sp>
      <p:sp>
        <p:nvSpPr>
          <p:cNvPr id="379" name="Obdélník 378"/>
          <p:cNvSpPr/>
          <p:nvPr/>
        </p:nvSpPr>
        <p:spPr>
          <a:xfrm>
            <a:off x="635795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13</a:t>
            </a:r>
            <a:endParaRPr lang="cs-CZ" sz="1100" dirty="0"/>
          </a:p>
        </p:txBody>
      </p:sp>
      <p:sp>
        <p:nvSpPr>
          <p:cNvPr id="380" name="Obdélník 379"/>
          <p:cNvSpPr/>
          <p:nvPr/>
        </p:nvSpPr>
        <p:spPr>
          <a:xfrm>
            <a:off x="6715140" y="585789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14</a:t>
            </a:r>
            <a:endParaRPr lang="cs-CZ" sz="1100" dirty="0"/>
          </a:p>
        </p:txBody>
      </p:sp>
      <p:sp>
        <p:nvSpPr>
          <p:cNvPr id="381" name="Obdélník 380"/>
          <p:cNvSpPr/>
          <p:nvPr/>
        </p:nvSpPr>
        <p:spPr>
          <a:xfrm>
            <a:off x="207167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15</a:t>
            </a:r>
            <a:endParaRPr lang="cs-CZ" sz="1100" dirty="0"/>
          </a:p>
        </p:txBody>
      </p:sp>
      <p:sp>
        <p:nvSpPr>
          <p:cNvPr id="382" name="Obdélník 381"/>
          <p:cNvSpPr/>
          <p:nvPr/>
        </p:nvSpPr>
        <p:spPr>
          <a:xfrm>
            <a:off x="242886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16</a:t>
            </a:r>
            <a:endParaRPr lang="cs-CZ" sz="1100" dirty="0"/>
          </a:p>
        </p:txBody>
      </p:sp>
      <p:sp>
        <p:nvSpPr>
          <p:cNvPr id="383" name="Obdélník 382"/>
          <p:cNvSpPr/>
          <p:nvPr/>
        </p:nvSpPr>
        <p:spPr>
          <a:xfrm>
            <a:off x="278605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17</a:t>
            </a:r>
            <a:endParaRPr lang="cs-CZ" sz="1100" dirty="0"/>
          </a:p>
        </p:txBody>
      </p:sp>
      <p:sp>
        <p:nvSpPr>
          <p:cNvPr id="384" name="Obdélník 383"/>
          <p:cNvSpPr/>
          <p:nvPr/>
        </p:nvSpPr>
        <p:spPr>
          <a:xfrm>
            <a:off x="314324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18</a:t>
            </a:r>
            <a:endParaRPr lang="cs-CZ" sz="1100" dirty="0"/>
          </a:p>
        </p:txBody>
      </p:sp>
      <p:sp>
        <p:nvSpPr>
          <p:cNvPr id="385" name="Obdélník 384"/>
          <p:cNvSpPr/>
          <p:nvPr/>
        </p:nvSpPr>
        <p:spPr>
          <a:xfrm>
            <a:off x="350043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19</a:t>
            </a:r>
            <a:endParaRPr lang="cs-CZ" sz="1100" dirty="0"/>
          </a:p>
        </p:txBody>
      </p:sp>
      <p:sp>
        <p:nvSpPr>
          <p:cNvPr id="386" name="Obdélník 385"/>
          <p:cNvSpPr/>
          <p:nvPr/>
        </p:nvSpPr>
        <p:spPr>
          <a:xfrm>
            <a:off x="385762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20</a:t>
            </a:r>
            <a:endParaRPr lang="cs-CZ" sz="1100" dirty="0"/>
          </a:p>
        </p:txBody>
      </p:sp>
      <p:sp>
        <p:nvSpPr>
          <p:cNvPr id="387" name="Obdélník 386"/>
          <p:cNvSpPr/>
          <p:nvPr/>
        </p:nvSpPr>
        <p:spPr>
          <a:xfrm>
            <a:off x="421481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21</a:t>
            </a:r>
            <a:endParaRPr lang="cs-CZ" sz="1100" dirty="0"/>
          </a:p>
        </p:txBody>
      </p:sp>
      <p:sp>
        <p:nvSpPr>
          <p:cNvPr id="388" name="Obdélník 387"/>
          <p:cNvSpPr/>
          <p:nvPr/>
        </p:nvSpPr>
        <p:spPr>
          <a:xfrm>
            <a:off x="457200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22</a:t>
            </a:r>
            <a:endParaRPr lang="cs-CZ" sz="1100" dirty="0"/>
          </a:p>
        </p:txBody>
      </p:sp>
      <p:sp>
        <p:nvSpPr>
          <p:cNvPr id="389" name="Obdélník 388"/>
          <p:cNvSpPr/>
          <p:nvPr/>
        </p:nvSpPr>
        <p:spPr>
          <a:xfrm>
            <a:off x="492919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23</a:t>
            </a:r>
            <a:endParaRPr lang="cs-CZ" sz="1100" dirty="0"/>
          </a:p>
        </p:txBody>
      </p:sp>
      <p:sp>
        <p:nvSpPr>
          <p:cNvPr id="390" name="Obdélník 389"/>
          <p:cNvSpPr/>
          <p:nvPr/>
        </p:nvSpPr>
        <p:spPr>
          <a:xfrm>
            <a:off x="528638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24</a:t>
            </a:r>
            <a:endParaRPr lang="cs-CZ" sz="1100" dirty="0"/>
          </a:p>
        </p:txBody>
      </p:sp>
      <p:sp>
        <p:nvSpPr>
          <p:cNvPr id="391" name="Obdélník 390"/>
          <p:cNvSpPr/>
          <p:nvPr/>
        </p:nvSpPr>
        <p:spPr>
          <a:xfrm>
            <a:off x="564357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25</a:t>
            </a:r>
            <a:endParaRPr lang="cs-CZ" sz="1100" dirty="0"/>
          </a:p>
        </p:txBody>
      </p:sp>
      <p:sp>
        <p:nvSpPr>
          <p:cNvPr id="392" name="Obdélník 391"/>
          <p:cNvSpPr/>
          <p:nvPr/>
        </p:nvSpPr>
        <p:spPr>
          <a:xfrm>
            <a:off x="600076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26</a:t>
            </a:r>
            <a:endParaRPr lang="cs-CZ" sz="1100" dirty="0"/>
          </a:p>
        </p:txBody>
      </p:sp>
      <p:sp>
        <p:nvSpPr>
          <p:cNvPr id="393" name="Obdélník 392"/>
          <p:cNvSpPr/>
          <p:nvPr/>
        </p:nvSpPr>
        <p:spPr>
          <a:xfrm>
            <a:off x="635795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27</a:t>
            </a:r>
            <a:endParaRPr lang="cs-CZ" sz="1100" dirty="0"/>
          </a:p>
        </p:txBody>
      </p:sp>
      <p:sp>
        <p:nvSpPr>
          <p:cNvPr id="394" name="Obdélník 393"/>
          <p:cNvSpPr/>
          <p:nvPr/>
        </p:nvSpPr>
        <p:spPr>
          <a:xfrm>
            <a:off x="6715140" y="6215082"/>
            <a:ext cx="357190" cy="3571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/>
              <a:t>28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3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9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280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" fill="hold">
                      <p:stCondLst>
                        <p:cond delay="0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3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9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5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1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328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9" fill="hold">
                      <p:stCondLst>
                        <p:cond delay="0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3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340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1" fill="hold">
                      <p:stCondLst>
                        <p:cond delay="0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5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1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358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9" fill="hold">
                      <p:stCondLst>
                        <p:cond delay="0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3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364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370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1" fill="hold">
                      <p:stCondLst>
                        <p:cond delay="0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5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1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3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9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5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406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7" fill="hold">
                      <p:stCondLst>
                        <p:cond delay="0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1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424" restart="whenNotActive" fill="hold" evtFilter="cancelBubble" nodeType="interactiveSeq">
                <p:stCondLst>
                  <p:cond evt="onClick" delay="0">
                    <p:tgtEl>
                      <p:spTgt spid="3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5" fill="hold">
                      <p:stCondLst>
                        <p:cond delay="0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7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436" restart="whenNotActive" fill="hold" evtFilter="cancelBubble" nodeType="interactiveSeq">
                <p:stCondLst>
                  <p:cond evt="onClick" delay="0">
                    <p:tgtEl>
                      <p:spTgt spid="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7" fill="hold">
                      <p:stCondLst>
                        <p:cond delay="0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>
                      <p:stCondLst>
                        <p:cond delay="0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448" restart="whenNotActive" fill="hold" evtFilter="cancelBubble" nodeType="interactiveSeq">
                <p:stCondLst>
                  <p:cond evt="onClick" delay="0">
                    <p:tgtEl>
                      <p:spTgt spid="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9" fill="hold">
                      <p:stCondLst>
                        <p:cond delay="0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"/>
                  </p:tgtEl>
                </p:cond>
              </p:nextCondLst>
            </p:seq>
            <p:seq concurrent="1" nextAc="seek">
              <p:cTn id="454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" fill="hold">
                      <p:stCondLst>
                        <p:cond delay="0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9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0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472" restart="whenNotActive" fill="hold" evtFilter="cancelBubble" nodeType="interactiveSeq">
                <p:stCondLst>
                  <p:cond evt="onClick" delay="0">
                    <p:tgtEl>
                      <p:spTgt spid="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3" fill="hold">
                      <p:stCondLst>
                        <p:cond delay="0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1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484" restart="whenNotActive" fill="hold" evtFilter="cancelBubble" nodeType="interactiveSeq">
                <p:stCondLst>
                  <p:cond evt="onClick" delay="0">
                    <p:tgtEl>
                      <p:spTgt spid="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5" fill="hold">
                      <p:stCondLst>
                        <p:cond delay="0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2"/>
                  </p:tgtEl>
                </p:cond>
              </p:nextCondLst>
            </p:seq>
            <p:seq concurrent="1" nextAc="seek">
              <p:cTn id="490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1" fill="hold">
                      <p:stCondLst>
                        <p:cond delay="0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496" restart="whenNotActive" fill="hold" evtFilter="cancelBubble" nodeType="interactiveSeq">
                <p:stCondLst>
                  <p:cond evt="onClick" delay="0">
                    <p:tgtEl>
                      <p:spTgt spid="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7" fill="hold">
                      <p:stCondLst>
                        <p:cond delay="0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3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4"/>
                  </p:tgtEl>
                </p:cond>
              </p:nextCondLst>
            </p:seq>
            <p:seq concurrent="1" nextAc="seek">
              <p:cTn id="514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5" fill="hold">
                      <p:stCondLst>
                        <p:cond delay="0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520" restart="whenNotActive" fill="hold" evtFilter="cancelBubble" nodeType="interactiveSeq">
                <p:stCondLst>
                  <p:cond evt="onClick" delay="0">
                    <p:tgtEl>
                      <p:spTgt spid="3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1" fill="hold">
                      <p:stCondLst>
                        <p:cond delay="0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5"/>
                  </p:tgtEl>
                </p:cond>
              </p:nextCondLst>
            </p:seq>
            <p:seq concurrent="1" nextAc="seek">
              <p:cTn id="526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7" fill="hold">
                      <p:stCondLst>
                        <p:cond delay="0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3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6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544" restart="whenNotActive" fill="hold" evtFilter="cancelBubble" nodeType="interactiveSeq">
                <p:stCondLst>
                  <p:cond evt="onClick" delay="0">
                    <p:tgtEl>
                      <p:spTgt spid="3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5" fill="hold">
                      <p:stCondLst>
                        <p:cond delay="0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7"/>
                  </p:tgtEl>
                </p:cond>
              </p:nextCondLst>
            </p:seq>
            <p:seq concurrent="1" nextAc="seek">
              <p:cTn id="550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1" fill="hold">
                      <p:stCondLst>
                        <p:cond delay="0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556" restart="whenNotActive" fill="hold" evtFilter="cancelBubble" nodeType="interactiveSeq">
                <p:stCondLst>
                  <p:cond evt="onClick" delay="0">
                    <p:tgtEl>
                      <p:spTgt spid="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7" fill="hold">
                      <p:stCondLst>
                        <p:cond delay="0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>
                      <p:stCondLst>
                        <p:cond delay="0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568" restart="whenNotActive" fill="hold" evtFilter="cancelBubble" nodeType="interactiveSeq">
                <p:stCondLst>
                  <p:cond evt="onClick" delay="0">
                    <p:tgtEl>
                      <p:spTgt spid="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9" fill="hold">
                      <p:stCondLst>
                        <p:cond delay="0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3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"/>
                  </p:tgtEl>
                </p:cond>
              </p:nextCondLst>
            </p:seq>
            <p:seq concurrent="1" nextAc="seek">
              <p:cTn id="574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5" fill="hold">
                      <p:stCondLst>
                        <p:cond delay="0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8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580" restart="whenNotActive" fill="hold" evtFilter="cancelBubble" nodeType="interactiveSeq">
                <p:stCondLst>
                  <p:cond evt="onClick" delay="0">
                    <p:tgtEl>
                      <p:spTgt spid="3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1" fill="hold">
                      <p:stCondLst>
                        <p:cond delay="0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5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0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0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7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1"/>
                  </p:tgtEl>
                </p:cond>
              </p:nextCondLst>
            </p:seq>
            <p:seq concurrent="1" nextAc="seek">
              <p:cTn id="598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9" fill="hold">
                      <p:stCondLst>
                        <p:cond delay="0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604" restart="whenNotActive" fill="hold" evtFilter="cancelBubble" nodeType="interactiveSeq">
                <p:stCondLst>
                  <p:cond evt="onClick" delay="0">
                    <p:tgtEl>
                      <p:spTgt spid="3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5" fill="hold">
                      <p:stCondLst>
                        <p:cond delay="0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9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2"/>
                  </p:tgtEl>
                </p:cond>
              </p:nextCondLst>
            </p:seq>
            <p:seq concurrent="1" nextAc="seek">
              <p:cTn id="610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1" fill="hold">
                      <p:stCondLst>
                        <p:cond delay="0"/>
                      </p:stCondLst>
                      <p:childTnLst>
                        <p:par>
                          <p:cTn id="612" fill="hold">
                            <p:stCondLst>
                              <p:cond delay="0"/>
                            </p:stCondLst>
                            <p:childTnLst>
                              <p:par>
                                <p:cTn id="613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4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616" restart="whenNotActive" fill="hold" evtFilter="cancelBubble" nodeType="interactiveSeq">
                <p:stCondLst>
                  <p:cond evt="onClick" delay="0">
                    <p:tgtEl>
                      <p:spTgt spid="3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7" fill="hold">
                      <p:stCondLst>
                        <p:cond delay="0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1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3"/>
                  </p:tgtEl>
                </p:cond>
              </p:nextCondLst>
            </p:seq>
            <p:seq concurrent="1" nextAc="seek">
              <p:cTn id="622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3" fill="hold">
                      <p:stCondLst>
                        <p:cond delay="0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6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628" restart="whenNotActive" fill="hold" evtFilter="cancelBubble" nodeType="interactiveSeq">
                <p:stCondLst>
                  <p:cond evt="onClick" delay="0">
                    <p:tgtEl>
                      <p:spTgt spid="3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9" fill="hold">
                      <p:stCondLst>
                        <p:cond delay="0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4"/>
                  </p:tgtEl>
                </p:cond>
              </p:nextCondLst>
            </p:seq>
            <p:seq concurrent="1" nextAc="seek">
              <p:cTn id="634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5" fill="hold">
                      <p:stCondLst>
                        <p:cond delay="0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8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  <p:seq concurrent="1" nextAc="seek">
              <p:cTn id="640" restart="whenNotActive" fill="hold" evtFilter="cancelBubble" nodeType="interactiveSeq">
                <p:stCondLst>
                  <p:cond evt="onClick" delay="0">
                    <p:tgtEl>
                      <p:spTgt spid="3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1" fill="hold">
                      <p:stCondLst>
                        <p:cond delay="0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5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5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>
                      <p:stCondLst>
                        <p:cond delay="0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652" restart="whenNotActive" fill="hold" evtFilter="cancelBubble" nodeType="interactiveSeq">
                <p:stCondLst>
                  <p:cond evt="onClick" delay="0">
                    <p:tgtEl>
                      <p:spTgt spid="3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3" fill="hold">
                      <p:stCondLst>
                        <p:cond delay="0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6"/>
                  </p:tgtEl>
                </p:cond>
              </p:nextCondLst>
            </p:seq>
            <p:seq concurrent="1" nextAc="seek">
              <p:cTn id="658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9" fill="hold">
                      <p:stCondLst>
                        <p:cond delay="0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2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664" restart="whenNotActive" fill="hold" evtFilter="cancelBubble" nodeType="interactiveSeq">
                <p:stCondLst>
                  <p:cond evt="onClick" delay="0">
                    <p:tgtEl>
                      <p:spTgt spid="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5" fill="hold">
                      <p:stCondLst>
                        <p:cond delay="0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9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7"/>
                  </p:tgtEl>
                </p:cond>
              </p:nextCondLst>
            </p:seq>
            <p:seq concurrent="1" nextAc="seek">
              <p:cTn id="670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1" fill="hold">
                      <p:stCondLst>
                        <p:cond delay="0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4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676" restart="whenNotActive" fill="hold" evtFilter="cancelBubble" nodeType="interactiveSeq">
                <p:stCondLst>
                  <p:cond evt="onClick" delay="0">
                    <p:tgtEl>
                      <p:spTgt spid="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7" fill="hold">
                      <p:stCondLst>
                        <p:cond delay="0"/>
                      </p:stCondLst>
                      <p:childTnLst>
                        <p:par>
                          <p:cTn id="678" fill="hold">
                            <p:stCondLst>
                              <p:cond delay="0"/>
                            </p:stCondLst>
                            <p:childTnLst>
                              <p:par>
                                <p:cTn id="6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1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"/>
                  </p:tgtEl>
                </p:cond>
              </p:nextCondLst>
            </p:seq>
            <p:seq concurrent="1" nextAc="seek">
              <p:cTn id="682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3" fill="hold">
                      <p:stCondLst>
                        <p:cond delay="0"/>
                      </p:stCondLst>
                      <p:childTnLst>
                        <p:par>
                          <p:cTn id="684" fill="hold">
                            <p:stCondLst>
                              <p:cond delay="0"/>
                            </p:stCondLst>
                            <p:childTnLst>
                              <p:par>
                                <p:cTn id="68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6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688" restart="whenNotActive" fill="hold" evtFilter="cancelBubble" nodeType="interactiveSeq">
                <p:stCondLst>
                  <p:cond evt="onClick" delay="0">
                    <p:tgtEl>
                      <p:spTgt spid="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9" fill="hold">
                      <p:stCondLst>
                        <p:cond delay="0"/>
                      </p:stCondLst>
                      <p:childTnLst>
                        <p:par>
                          <p:cTn id="690" fill="hold">
                            <p:stCondLst>
                              <p:cond delay="0"/>
                            </p:stCondLst>
                            <p:childTnLst>
                              <p:par>
                                <p:cTn id="6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3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"/>
                  </p:tgtEl>
                </p:cond>
              </p:nextCondLst>
            </p:seq>
            <p:seq concurrent="1" nextAc="seek">
              <p:cTn id="694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5" fill="hold">
                      <p:stCondLst>
                        <p:cond delay="0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8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700" restart="whenNotActive" fill="hold" evtFilter="cancelBubble" nodeType="interactiveSeq">
                <p:stCondLst>
                  <p:cond evt="onClick" delay="0">
                    <p:tgtEl>
                      <p:spTgt spid="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1" fill="hold">
                      <p:stCondLst>
                        <p:cond delay="0"/>
                      </p:stCondLst>
                      <p:childTnLst>
                        <p:par>
                          <p:cTn id="702" fill="hold">
                            <p:stCondLst>
                              <p:cond delay="0"/>
                            </p:stCondLst>
                            <p:childTnLst>
                              <p:par>
                                <p:cTn id="7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5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0"/>
                  </p:tgtEl>
                </p:cond>
              </p:nextCondLst>
            </p:seq>
            <p:seq concurrent="1" nextAc="seek">
              <p:cTn id="706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7" fill="hold">
                      <p:stCondLst>
                        <p:cond delay="0"/>
                      </p:stCondLst>
                      <p:childTnLst>
                        <p:par>
                          <p:cTn id="708" fill="hold">
                            <p:stCondLst>
                              <p:cond delay="0"/>
                            </p:stCondLst>
                            <p:childTnLst>
                              <p:par>
                                <p:cTn id="70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  <p:seq concurrent="1" nextAc="seek">
              <p:cTn id="712" restart="whenNotActive" fill="hold" evtFilter="cancelBubble" nodeType="interactiveSeq">
                <p:stCondLst>
                  <p:cond evt="onClick" delay="0">
                    <p:tgtEl>
                      <p:spTgt spid="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3" fill="hold">
                      <p:stCondLst>
                        <p:cond delay="0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7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1"/>
                  </p:tgtEl>
                </p:cond>
              </p:nextCondLst>
            </p:seq>
            <p:seq concurrent="1" nextAc="seek">
              <p:cTn id="718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9" fill="hold">
                      <p:stCondLst>
                        <p:cond delay="0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2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724" restart="whenNotActive" fill="hold" evtFilter="cancelBubble" nodeType="interactiveSeq">
                <p:stCondLst>
                  <p:cond evt="onClick" delay="0">
                    <p:tgtEl>
                      <p:spTgt spid="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5" fill="hold">
                      <p:stCondLst>
                        <p:cond delay="0"/>
                      </p:stCondLst>
                      <p:childTnLst>
                        <p:par>
                          <p:cTn id="726" fill="hold">
                            <p:stCondLst>
                              <p:cond delay="0"/>
                            </p:stCondLst>
                            <p:childTnLst>
                              <p:par>
                                <p:cTn id="7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9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2"/>
                  </p:tgtEl>
                </p:cond>
              </p:nextCondLst>
            </p:seq>
            <p:seq concurrent="1" nextAc="seek">
              <p:cTn id="730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1" fill="hold">
                      <p:stCondLst>
                        <p:cond delay="0"/>
                      </p:stCondLst>
                      <p:childTnLst>
                        <p:par>
                          <p:cTn id="732" fill="hold">
                            <p:stCondLst>
                              <p:cond delay="0"/>
                            </p:stCondLst>
                            <p:childTnLst>
                              <p:par>
                                <p:cTn id="7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4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736" restart="whenNotActive" fill="hold" evtFilter="cancelBubble" nodeType="interactiveSeq">
                <p:stCondLst>
                  <p:cond evt="onClick" delay="0">
                    <p:tgtEl>
                      <p:spTgt spid="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7" fill="hold">
                      <p:stCondLst>
                        <p:cond delay="0"/>
                      </p:stCondLst>
                      <p:childTnLst>
                        <p:par>
                          <p:cTn id="738" fill="hold">
                            <p:stCondLst>
                              <p:cond delay="0"/>
                            </p:stCondLst>
                            <p:childTnLst>
                              <p:par>
                                <p:cTn id="7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1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3"/>
                  </p:tgtEl>
                </p:cond>
              </p:nextCondLst>
            </p:seq>
            <p:seq concurrent="1" nextAc="seek">
              <p:cTn id="742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3" fill="hold">
                      <p:stCondLst>
                        <p:cond delay="0"/>
                      </p:stCondLst>
                      <p:childTnLst>
                        <p:par>
                          <p:cTn id="744" fill="hold">
                            <p:stCondLst>
                              <p:cond delay="0"/>
                            </p:stCondLst>
                            <p:childTnLst>
                              <p:par>
                                <p:cTn id="7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6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748" restart="whenNotActive" fill="hold" evtFilter="cancelBubble" nodeType="interactiveSeq">
                <p:stCondLst>
                  <p:cond evt="onClick" delay="0">
                    <p:tgtEl>
                      <p:spTgt spid="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9" fill="hold">
                      <p:stCondLst>
                        <p:cond delay="0"/>
                      </p:stCondLst>
                      <p:childTnLst>
                        <p:par>
                          <p:cTn id="750" fill="hold">
                            <p:stCondLst>
                              <p:cond delay="0"/>
                            </p:stCondLst>
                            <p:childTnLst>
                              <p:par>
                                <p:cTn id="7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3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4"/>
                  </p:tgtEl>
                </p:cond>
              </p:nextCondLst>
            </p:seq>
            <p:seq concurrent="1" nextAc="seek">
              <p:cTn id="754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5" fill="hold">
                      <p:stCondLst>
                        <p:cond delay="0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58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</p:childTnLst>
        </p:cTn>
      </p:par>
    </p:tnLst>
    <p:bldLst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171" grpId="0" animBg="1"/>
      <p:bldP spid="171" grpId="1" animBg="1"/>
      <p:bldP spid="171" grpId="2" animBg="1"/>
      <p:bldP spid="172" grpId="0" animBg="1"/>
      <p:bldP spid="172" grpId="1" animBg="1"/>
      <p:bldP spid="172" grpId="2" animBg="1"/>
      <p:bldP spid="173" grpId="0" animBg="1"/>
      <p:bldP spid="173" grpId="1" animBg="1"/>
      <p:bldP spid="173" grpId="2" animBg="1"/>
      <p:bldP spid="174" grpId="0" animBg="1"/>
      <p:bldP spid="174" grpId="1" animBg="1"/>
      <p:bldP spid="174" grpId="2" animBg="1"/>
      <p:bldP spid="175" grpId="0" animBg="1"/>
      <p:bldP spid="175" grpId="1" animBg="1"/>
      <p:bldP spid="176" grpId="0" animBg="1"/>
      <p:bldP spid="176" grpId="2" animBg="1"/>
      <p:bldP spid="176" grpId="3" animBg="1"/>
      <p:bldP spid="177" grpId="0" animBg="1"/>
      <p:bldP spid="177" grpId="1" animBg="1"/>
      <p:bldP spid="177" grpId="2" animBg="1"/>
      <p:bldP spid="178" grpId="0" animBg="1"/>
      <p:bldP spid="178" grpId="1" animBg="1"/>
      <p:bldP spid="178" grpId="2" animBg="1"/>
      <p:bldP spid="179" grpId="0" animBg="1"/>
      <p:bldP spid="179" grpId="1" animBg="1"/>
      <p:bldP spid="179" grpId="2" animBg="1"/>
      <p:bldP spid="180" grpId="0" animBg="1"/>
      <p:bldP spid="180" grpId="1" animBg="1"/>
      <p:bldP spid="180" grpId="2" animBg="1"/>
      <p:bldP spid="181" grpId="0" animBg="1"/>
      <p:bldP spid="181" grpId="1" animBg="1"/>
      <p:bldP spid="181" grpId="2" animBg="1"/>
      <p:bldP spid="182" grpId="0" animBg="1"/>
      <p:bldP spid="182" grpId="1" animBg="1"/>
      <p:bldP spid="182" grpId="2" animBg="1"/>
      <p:bldP spid="267" grpId="0" animBg="1"/>
      <p:bldP spid="267" grpId="1" animBg="1"/>
      <p:bldP spid="267" grpId="2" animBg="1"/>
      <p:bldP spid="268" grpId="0" animBg="1"/>
      <p:bldP spid="268" grpId="1" animBg="1"/>
      <p:bldP spid="268" grpId="2" animBg="1"/>
      <p:bldP spid="269" grpId="0" animBg="1"/>
      <p:bldP spid="269" grpId="1" animBg="1"/>
      <p:bldP spid="269" grpId="2" animBg="1"/>
      <p:bldP spid="270" grpId="0" animBg="1"/>
      <p:bldP spid="270" grpId="1" animBg="1"/>
      <p:bldP spid="270" grpId="2" animBg="1"/>
      <p:bldP spid="271" grpId="0" animBg="1"/>
      <p:bldP spid="271" grpId="1" animBg="1"/>
      <p:bldP spid="271" grpId="2" animBg="1"/>
      <p:bldP spid="272" grpId="0" animBg="1"/>
      <p:bldP spid="272" grpId="1" animBg="1"/>
      <p:bldP spid="272" grpId="2" animBg="1"/>
      <p:bldP spid="273" grpId="0" animBg="1"/>
      <p:bldP spid="273" grpId="1" animBg="1"/>
      <p:bldP spid="274" grpId="0" animBg="1"/>
      <p:bldP spid="274" grpId="1" animBg="1"/>
      <p:bldP spid="275" grpId="0" animBg="1"/>
      <p:bldP spid="275" grpId="1" animBg="1"/>
      <p:bldP spid="276" grpId="0" animBg="1"/>
      <p:bldP spid="276" grpId="1" animBg="1"/>
      <p:bldP spid="277" grpId="0" animBg="1"/>
      <p:bldP spid="277" grpId="1" animBg="1"/>
      <p:bldP spid="278" grpId="0" animBg="1"/>
      <p:bldP spid="278" grpId="1" animBg="1"/>
      <p:bldP spid="279" grpId="0" animBg="1"/>
      <p:bldP spid="279" grpId="1" animBg="1"/>
      <p:bldP spid="280" grpId="0" animBg="1"/>
      <p:bldP spid="280" grpId="1" animBg="1"/>
      <p:bldP spid="281" grpId="0" animBg="1"/>
      <p:bldP spid="281" grpId="1" animBg="1"/>
      <p:bldP spid="282" grpId="0" animBg="1"/>
      <p:bldP spid="282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4000" b="1" dirty="0" smtClean="0"/>
              <a:t>18. </a:t>
            </a:r>
            <a:r>
              <a:rPr lang="cs-CZ" sz="3200" b="1" dirty="0" smtClean="0"/>
              <a:t>Jak se jmenoval první Holubův cestopis, který vyšel v Čechách? </a:t>
            </a:r>
            <a:endParaRPr lang="cs-CZ" sz="3200" dirty="0" smtClean="0"/>
          </a:p>
          <a:p>
            <a:pPr algn="ctr"/>
            <a:endParaRPr lang="cs-CZ" sz="32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Sedm let v jižní Africe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19.</a:t>
            </a:r>
            <a:r>
              <a:rPr lang="cs-CZ" sz="4000" dirty="0" smtClean="0"/>
              <a:t> </a:t>
            </a:r>
            <a:r>
              <a:rPr lang="cs-CZ" sz="4000" b="1" dirty="0" smtClean="0"/>
              <a:t>Kolik let uplynulo v letošním roce od úmrtí </a:t>
            </a:r>
            <a:r>
              <a:rPr lang="cs-CZ" sz="4000" b="1" dirty="0" err="1" smtClean="0"/>
              <a:t>Jehudy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ben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Bekalela</a:t>
            </a:r>
            <a:r>
              <a:rPr lang="cs-CZ" sz="4000" b="1" dirty="0" smtClean="0"/>
              <a:t>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b="1" dirty="0" smtClean="0"/>
              <a:t>17. 9. uplynulo 400 let od jeho smrti</a:t>
            </a:r>
          </a:p>
          <a:p>
            <a:pPr algn="ctr"/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20.Kdy přesně založil Karel IV. pražské vysoké učení?</a:t>
            </a:r>
            <a:endParaRPr lang="cs-CZ" sz="32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7. dubna 1348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1414"/>
            <a:ext cx="7215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21.</a:t>
            </a:r>
            <a:r>
              <a:rPr lang="cs-CZ" sz="4000" dirty="0" smtClean="0"/>
              <a:t> </a:t>
            </a:r>
            <a:r>
              <a:rPr lang="cs-CZ" sz="4000" b="1" dirty="0" smtClean="0"/>
              <a:t>Před tím, než se vydal na dráhu cestovatele, působil Emil Holub krátkou dobu v Africe v jiné profesi. V jaké?</a:t>
            </a:r>
            <a:endParaRPr lang="cs-CZ" sz="32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Lékař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22. Současníkem a přítelem rabi L</a:t>
            </a:r>
            <a:r>
              <a:rPr lang="de-DE" sz="4000" b="1" dirty="0" err="1" smtClean="0"/>
              <a:t>öwa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byl</a:t>
            </a:r>
            <a:r>
              <a:rPr lang="de-DE" sz="4000" b="1" dirty="0" smtClean="0"/>
              <a:t> </a:t>
            </a:r>
            <a:r>
              <a:rPr lang="cs-CZ" sz="4000" b="1" dirty="0" smtClean="0"/>
              <a:t>dánský astronom, který působil u dvora císaře Rudolfa II. Jak se jmenoval?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 smtClean="0"/>
              <a:t>Tycho</a:t>
            </a:r>
            <a:r>
              <a:rPr lang="cs-CZ" b="1" dirty="0" smtClean="0"/>
              <a:t> de </a:t>
            </a:r>
            <a:r>
              <a:rPr lang="cs-CZ" b="1" dirty="0" err="1" smtClean="0"/>
              <a:t>Brahe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23. Kde získal Emil </a:t>
            </a:r>
            <a:r>
              <a:rPr lang="cs-CZ" sz="4000" b="1" dirty="0" err="1" smtClean="0"/>
              <a:t>Zátopek</a:t>
            </a:r>
            <a:r>
              <a:rPr lang="cs-CZ" sz="4000" b="1" dirty="0" smtClean="0"/>
              <a:t> svou první zlatou olympijskou medaili?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 Londýně 1948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24. V roce 1952 v Helsinkách získal Emil </a:t>
            </a:r>
            <a:r>
              <a:rPr lang="cs-CZ" sz="4000" b="1" dirty="0" err="1" smtClean="0"/>
              <a:t>Zátopek</a:t>
            </a:r>
            <a:r>
              <a:rPr lang="cs-CZ" sz="4000" b="1" dirty="0" smtClean="0"/>
              <a:t> 3 zlaté medaile. Vyjmenuj alespoň 2 disciplíny, ve kterých byl úspěšný?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10 000 m, 5000 m, maraton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25. Manželka Emila </a:t>
            </a:r>
            <a:r>
              <a:rPr lang="cs-CZ" sz="4000" b="1" dirty="0" err="1" smtClean="0"/>
              <a:t>Zátopka</a:t>
            </a:r>
            <a:r>
              <a:rPr lang="cs-CZ" sz="4000" b="1" dirty="0" smtClean="0"/>
              <a:t> Dana  získala na LOH v Helsinkách zlatou medaili. V jaké disciplíně?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Hod oštěpem</a:t>
            </a:r>
            <a:endParaRPr lang="cs-CZ" b="1" dirty="0"/>
          </a:p>
        </p:txBody>
      </p:sp>
      <p:sp>
        <p:nvSpPr>
          <p:cNvPr id="6" name="Stužka nahoru 5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26. Po kolikáté v životě běžel Emil </a:t>
            </a:r>
            <a:r>
              <a:rPr lang="cs-CZ" sz="4000" b="1" dirty="0" err="1" smtClean="0"/>
              <a:t>Zátopek</a:t>
            </a:r>
            <a:r>
              <a:rPr lang="cs-CZ" sz="4000" b="1" dirty="0" smtClean="0"/>
              <a:t> maraton na LOH v Londýně, ve kterém získal zlato?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Poprvé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27. V roce 1975 dostal E. </a:t>
            </a:r>
            <a:r>
              <a:rPr lang="cs-CZ" sz="4000" b="1" dirty="0" err="1" smtClean="0"/>
              <a:t>Zátopek</a:t>
            </a:r>
            <a:r>
              <a:rPr lang="cs-CZ" sz="4000" b="1" dirty="0" smtClean="0"/>
              <a:t>  jako první </a:t>
            </a:r>
            <a:r>
              <a:rPr lang="cs-CZ" sz="4000" b="1" dirty="0" err="1" smtClean="0"/>
              <a:t>čs.sportovec</a:t>
            </a:r>
            <a:r>
              <a:rPr lang="cs-CZ" sz="4000" b="1" dirty="0" smtClean="0"/>
              <a:t> významnou cenu mezinárodního výboru pro fair-play. Jak se cena jmenovala?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91692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55986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Cena </a:t>
            </a:r>
            <a:r>
              <a:rPr lang="cs-CZ" b="1" dirty="0" err="1" smtClean="0"/>
              <a:t>Pierra</a:t>
            </a:r>
            <a:r>
              <a:rPr lang="cs-CZ" b="1" dirty="0" smtClean="0"/>
              <a:t> de </a:t>
            </a:r>
            <a:r>
              <a:rPr lang="cs-CZ" b="1" dirty="0" err="1" smtClean="0"/>
              <a:t>Coubertina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véPole 29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1. Jaké křestní jméno používal Karel IV. v dětství? </a:t>
            </a:r>
            <a:endParaRPr lang="cs-CZ" sz="4000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Václav</a:t>
            </a:r>
            <a:endParaRPr lang="cs-CZ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Stužka nahoru 33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28. Kolika LOH se zúčastnil</a:t>
            </a:r>
          </a:p>
          <a:p>
            <a:pPr algn="ctr"/>
            <a:r>
              <a:rPr lang="cs-CZ" sz="4000" b="1" dirty="0" smtClean="0"/>
              <a:t> E. </a:t>
            </a:r>
            <a:r>
              <a:rPr lang="cs-CZ" sz="4000" b="1" dirty="0" err="1" smtClean="0"/>
              <a:t>Zátopek</a:t>
            </a:r>
            <a:r>
              <a:rPr lang="cs-CZ" sz="4000" b="1" dirty="0" smtClean="0"/>
              <a:t>?</a:t>
            </a:r>
            <a:endParaRPr lang="cs-CZ" sz="32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48 Londýn</a:t>
            </a:r>
          </a:p>
          <a:p>
            <a:pPr algn="ctr"/>
            <a:r>
              <a:rPr lang="cs-CZ" b="1" dirty="0" smtClean="0"/>
              <a:t>52 Helsinky</a:t>
            </a:r>
          </a:p>
          <a:p>
            <a:pPr algn="ctr"/>
            <a:r>
              <a:rPr lang="cs-CZ" b="1" dirty="0" smtClean="0"/>
              <a:t>56 Melbourne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8581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4000" b="1" dirty="0" smtClean="0"/>
              <a:t>2. Jako první cestovatel zmapoval Emil Holub oblast kolem velkých afrických vodopádů. Jak se vodopády jmenují? 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Viktoriiny vodopády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14282" y="6350023"/>
            <a:ext cx="8643998" cy="365125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Dostupné z Metodického portálu www.</a:t>
            </a:r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rvp.cz</a:t>
            </a:r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, ISSN: 1802–4785, financovaného z ESF a státního rozpočtu ČR. Provozováno Výzkumným ústavem pedagogickým v Praze.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3. </a:t>
            </a:r>
            <a:r>
              <a:rPr lang="cs-CZ" sz="4000" b="1" dirty="0" err="1" smtClean="0"/>
              <a:t>Jehudouvi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Liva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ben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Bekalelovi</a:t>
            </a:r>
            <a:r>
              <a:rPr lang="cs-CZ" sz="4000" b="1" dirty="0" smtClean="0"/>
              <a:t> je přisuzováno vytvoření umělého člověka homunkula, jak se umělý člověk jmenoval?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Golem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4. Kolik atletických světových rekordů překonal za své kariéry Emil </a:t>
            </a:r>
            <a:r>
              <a:rPr lang="cs-CZ" sz="4000" b="1" dirty="0" err="1" smtClean="0"/>
              <a:t>Zátopek</a:t>
            </a:r>
            <a:r>
              <a:rPr lang="cs-CZ" sz="4000" b="1" dirty="0" smtClean="0"/>
              <a:t>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18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5. Jak se jmenovali rodiče </a:t>
            </a:r>
          </a:p>
          <a:p>
            <a:pPr algn="ctr"/>
            <a:r>
              <a:rPr lang="cs-CZ" sz="4000" b="1" dirty="0" smtClean="0"/>
              <a:t>Karla IV??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1406" y="4000504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Jan Lucemburský a Eliška Přemyslovna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285728"/>
            <a:ext cx="721523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6. V roce 1883 se E. Holub vydal na cestu napříč Africkým kontinentem, kterou bohužel nedokončil. Odkud a kam byla tato expedice naplánována? 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Kapské město - </a:t>
            </a:r>
          </a:p>
          <a:p>
            <a:pPr algn="ctr"/>
            <a:r>
              <a:rPr lang="cs-CZ" dirty="0" smtClean="0"/>
              <a:t>Káhira (Egypt) 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785794"/>
            <a:ext cx="7215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/>
              <a:t>7. Jak se jmenovaly dva české filmy, které humorně zpracovaly téma doby Rudolfa II. a pověst o golemovi?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28662" y="357187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28662" y="421481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Císařův pekař</a:t>
            </a:r>
          </a:p>
          <a:p>
            <a:pPr algn="ctr"/>
            <a:r>
              <a:rPr lang="cs-CZ" b="1" dirty="0" smtClean="0"/>
              <a:t>Pekařův Císař</a:t>
            </a:r>
            <a:endParaRPr lang="cs-CZ" b="1" dirty="0"/>
          </a:p>
        </p:txBody>
      </p:sp>
      <p:sp>
        <p:nvSpPr>
          <p:cNvPr id="5" name="Stužka nahoru 4">
            <a:hlinkClick r:id="rId2" action="ppaction://hlinksldjump"/>
          </p:cNvPr>
          <p:cNvSpPr/>
          <p:nvPr/>
        </p:nvSpPr>
        <p:spPr>
          <a:xfrm>
            <a:off x="5214942" y="4929198"/>
            <a:ext cx="3214710" cy="1214446"/>
          </a:xfrm>
          <a:prstGeom prst="ribbon2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ZPĚT</a:t>
            </a:r>
            <a:endParaRPr lang="cs-CZ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776</Words>
  <Application>Microsoft Office PowerPoint</Application>
  <PresentationFormat>Předvádění na obrazovce (4:3)</PresentationFormat>
  <Paragraphs>235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Helmut Harzer</dc:creator>
  <cp:lastModifiedBy>harzhe</cp:lastModifiedBy>
  <cp:revision>32</cp:revision>
  <dcterms:created xsi:type="dcterms:W3CDTF">2009-05-04T14:26:57Z</dcterms:created>
  <dcterms:modified xsi:type="dcterms:W3CDTF">2009-10-24T14:42:30Z</dcterms:modified>
</cp:coreProperties>
</file>