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25.11.2011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dirty="0" smtClean="0">
                <a:solidFill>
                  <a:srgbClr val="0070C0"/>
                </a:solidFill>
              </a:rPr>
              <a:t>VÝVOJ ČESKÉ POPULÁRNÍ HUDBY</a:t>
            </a:r>
            <a:endParaRPr lang="cs-CZ" sz="7200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026056" cy="1066056"/>
          </a:xfrm>
        </p:spPr>
        <p:txBody>
          <a:bodyPr/>
          <a:lstStyle/>
          <a:p>
            <a:r>
              <a:rPr lang="cs-CZ" dirty="0" smtClean="0"/>
              <a:t>Mgr. Helena </a:t>
            </a:r>
            <a:r>
              <a:rPr lang="cs-CZ" dirty="0" err="1" smtClean="0"/>
              <a:t>Kremsová</a:t>
            </a:r>
            <a:r>
              <a:rPr lang="cs-CZ" dirty="0" smtClean="0"/>
              <a:t>, ZŠ Masarykova, Ostrov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19. století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období </a:t>
            </a:r>
            <a:r>
              <a:rPr lang="cs-CZ" dirty="0" smtClean="0">
                <a:solidFill>
                  <a:srgbClr val="FF0000"/>
                </a:solidFill>
              </a:rPr>
              <a:t>národního obrození </a:t>
            </a:r>
            <a:r>
              <a:rPr lang="cs-CZ" dirty="0" smtClean="0"/>
              <a:t>– zpěv </a:t>
            </a:r>
            <a:r>
              <a:rPr lang="cs-CZ" dirty="0" smtClean="0">
                <a:solidFill>
                  <a:srgbClr val="FF0000"/>
                </a:solidFill>
              </a:rPr>
              <a:t>lidových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písní</a:t>
            </a:r>
            <a:r>
              <a:rPr lang="cs-CZ" dirty="0" smtClean="0"/>
              <a:t> – lidé se stěhují z vesnic do měst </a:t>
            </a:r>
          </a:p>
          <a:p>
            <a:r>
              <a:rPr lang="cs-CZ" dirty="0" smtClean="0"/>
              <a:t>společenské </a:t>
            </a:r>
            <a:r>
              <a:rPr lang="cs-CZ" dirty="0" smtClean="0">
                <a:solidFill>
                  <a:srgbClr val="FF0000"/>
                </a:solidFill>
              </a:rPr>
              <a:t>písně s vlasteneckými texty </a:t>
            </a:r>
            <a:r>
              <a:rPr lang="cs-CZ" dirty="0" smtClean="0"/>
              <a:t>– měly podpořit národní hrdost a všude je vidět snaha udržet při životě češtinu</a:t>
            </a:r>
          </a:p>
          <a:p>
            <a:r>
              <a:rPr lang="cs-CZ" dirty="0" smtClean="0"/>
              <a:t>nový tanec – </a:t>
            </a:r>
            <a:r>
              <a:rPr lang="cs-CZ" dirty="0" smtClean="0">
                <a:solidFill>
                  <a:srgbClr val="FF0000"/>
                </a:solidFill>
              </a:rPr>
              <a:t>polka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operety 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dechovky</a:t>
            </a:r>
            <a:r>
              <a:rPr lang="cs-CZ" dirty="0" smtClean="0"/>
              <a:t> – František Kmoch( rodák z Kolína u Prahy)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19. a 20. století 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šantány</a:t>
            </a:r>
            <a:r>
              <a:rPr lang="cs-CZ" dirty="0" smtClean="0"/>
              <a:t>  - kavárny se zpěvem a </a:t>
            </a:r>
            <a:r>
              <a:rPr lang="cs-CZ" dirty="0" smtClean="0">
                <a:solidFill>
                  <a:srgbClr val="FF0000"/>
                </a:solidFill>
              </a:rPr>
              <a:t>kabarety</a:t>
            </a:r>
            <a:r>
              <a:rPr lang="cs-CZ" dirty="0" smtClean="0"/>
              <a:t> – malá divadélka s hudbou, tancem, zpěvem, zábavné výstupy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dělnické písně </a:t>
            </a:r>
            <a:r>
              <a:rPr lang="cs-CZ" dirty="0" smtClean="0">
                <a:solidFill>
                  <a:srgbClr val="002060"/>
                </a:solidFill>
              </a:rPr>
              <a:t> - vlivem rozmachu dělnického hnutí za spravedlnost – dělnické spolky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písně </a:t>
            </a:r>
            <a:r>
              <a:rPr lang="cs-CZ" dirty="0" smtClean="0">
                <a:solidFill>
                  <a:srgbClr val="FF0000"/>
                </a:solidFill>
              </a:rPr>
              <a:t>Karla </a:t>
            </a:r>
            <a:r>
              <a:rPr lang="cs-CZ" dirty="0" err="1" smtClean="0">
                <a:solidFill>
                  <a:srgbClr val="FF0000"/>
                </a:solidFill>
              </a:rPr>
              <a:t>Hašlera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městský folklor/ písně připomínaly lidové písně/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počátek 20. století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pronikání </a:t>
            </a:r>
            <a:r>
              <a:rPr lang="cs-CZ" dirty="0" smtClean="0">
                <a:solidFill>
                  <a:srgbClr val="FF0000"/>
                </a:solidFill>
              </a:rPr>
              <a:t>jazzu</a:t>
            </a:r>
            <a:r>
              <a:rPr lang="cs-CZ" dirty="0" smtClean="0"/>
              <a:t> hl. z Francie – Emil František </a:t>
            </a:r>
            <a:r>
              <a:rPr lang="cs-CZ" dirty="0" smtClean="0">
                <a:solidFill>
                  <a:srgbClr val="FF0000"/>
                </a:solidFill>
              </a:rPr>
              <a:t>Burian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FF0000"/>
                </a:solidFill>
              </a:rPr>
              <a:t>1. kniha o jazzu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Osvobozené divadlo </a:t>
            </a:r>
            <a:r>
              <a:rPr lang="cs-CZ" dirty="0" smtClean="0"/>
              <a:t>s </a:t>
            </a:r>
            <a:r>
              <a:rPr lang="cs-CZ" dirty="0" smtClean="0">
                <a:solidFill>
                  <a:srgbClr val="FF0000"/>
                </a:solidFill>
              </a:rPr>
              <a:t>Werichem a Voskovcem </a:t>
            </a:r>
            <a:r>
              <a:rPr lang="cs-CZ" dirty="0" smtClean="0"/>
              <a:t>+ hlavně Jaroslavem </a:t>
            </a:r>
            <a:r>
              <a:rPr lang="cs-CZ" dirty="0" smtClean="0">
                <a:solidFill>
                  <a:srgbClr val="FF0000"/>
                </a:solidFill>
              </a:rPr>
              <a:t>Ježkem</a:t>
            </a:r>
          </a:p>
          <a:p>
            <a:r>
              <a:rPr lang="cs-CZ" dirty="0" smtClean="0"/>
              <a:t>hudba se začíná </a:t>
            </a:r>
            <a:r>
              <a:rPr lang="cs-CZ" dirty="0" smtClean="0">
                <a:solidFill>
                  <a:srgbClr val="FF0000"/>
                </a:solidFill>
              </a:rPr>
              <a:t>natáčet</a:t>
            </a:r>
            <a:r>
              <a:rPr lang="cs-CZ" dirty="0" smtClean="0"/>
              <a:t> – první </a:t>
            </a:r>
            <a:r>
              <a:rPr lang="cs-CZ" dirty="0" smtClean="0">
                <a:solidFill>
                  <a:srgbClr val="FF0000"/>
                </a:solidFill>
              </a:rPr>
              <a:t>gramofonové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desky</a:t>
            </a:r>
            <a:r>
              <a:rPr lang="cs-CZ" dirty="0" smtClean="0"/>
              <a:t>, hudby v rozhlase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trampské písně</a:t>
            </a:r>
            <a:r>
              <a:rPr lang="cs-CZ" dirty="0" smtClean="0"/>
              <a:t> – lidé tráví volné dny v přírodě – útěk od civilizace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lidovka</a:t>
            </a:r>
            <a:r>
              <a:rPr lang="cs-CZ" dirty="0" smtClean="0"/>
              <a:t> – umělé písně podobné lidovým, nebyly moc kvalitní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2. polovina 20. století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útisk</a:t>
            </a:r>
            <a:r>
              <a:rPr lang="cs-CZ" dirty="0" smtClean="0"/>
              <a:t> české hudební kultury, hlavně za Protektorátu - zákazy jazzu – za 2. sv. války se udržela pouze lidová píseň, nacisté zakazovali poslech rádia – jen německé stanice</a:t>
            </a:r>
          </a:p>
          <a:p>
            <a:r>
              <a:rPr lang="cs-CZ" dirty="0" smtClean="0"/>
              <a:t>po válce nástup komunistů k moci – vliv na hudbu – </a:t>
            </a:r>
            <a:r>
              <a:rPr lang="cs-CZ" dirty="0" smtClean="0">
                <a:solidFill>
                  <a:srgbClr val="FF0000"/>
                </a:solidFill>
              </a:rPr>
              <a:t>budovatelské a masové písně</a:t>
            </a:r>
          </a:p>
          <a:p>
            <a:r>
              <a:rPr lang="cs-CZ" dirty="0" smtClean="0"/>
              <a:t>v 50. letech </a:t>
            </a:r>
            <a:r>
              <a:rPr lang="cs-CZ" dirty="0" smtClean="0">
                <a:solidFill>
                  <a:srgbClr val="FF0000"/>
                </a:solidFill>
              </a:rPr>
              <a:t>estrádní hudba </a:t>
            </a:r>
            <a:r>
              <a:rPr lang="cs-CZ" dirty="0" smtClean="0"/>
              <a:t>podle vlivu SSSR</a:t>
            </a:r>
          </a:p>
          <a:p>
            <a:r>
              <a:rPr lang="cs-CZ" dirty="0" smtClean="0"/>
              <a:t>významná byla </a:t>
            </a:r>
            <a:r>
              <a:rPr lang="cs-CZ" dirty="0" smtClean="0">
                <a:solidFill>
                  <a:srgbClr val="FF0000"/>
                </a:solidFill>
              </a:rPr>
              <a:t>divadla malých forem </a:t>
            </a:r>
            <a:r>
              <a:rPr lang="cs-CZ" dirty="0" smtClean="0"/>
              <a:t>– hl. </a:t>
            </a:r>
            <a:r>
              <a:rPr lang="cs-CZ" dirty="0" smtClean="0">
                <a:solidFill>
                  <a:srgbClr val="0070C0"/>
                </a:solidFill>
              </a:rPr>
              <a:t>SEMAFOR</a:t>
            </a:r>
            <a:r>
              <a:rPr lang="cs-CZ" dirty="0" smtClean="0"/>
              <a:t> – Jiří </a:t>
            </a:r>
            <a:r>
              <a:rPr lang="cs-CZ" dirty="0" err="1" smtClean="0">
                <a:solidFill>
                  <a:srgbClr val="0070C0"/>
                </a:solidFill>
              </a:rPr>
              <a:t>Šlitr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a Jiří </a:t>
            </a:r>
            <a:r>
              <a:rPr lang="cs-CZ" dirty="0" smtClean="0">
                <a:solidFill>
                  <a:srgbClr val="0070C0"/>
                </a:solidFill>
              </a:rPr>
              <a:t>Suchý</a:t>
            </a:r>
          </a:p>
          <a:p>
            <a:r>
              <a:rPr lang="cs-CZ" dirty="0" smtClean="0"/>
              <a:t>60. léta – počátky rock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rollu</a:t>
            </a:r>
            <a:r>
              <a:rPr lang="cs-CZ" dirty="0" smtClean="0"/>
              <a:t> – vliv ze </a:t>
            </a:r>
            <a:r>
              <a:rPr lang="cs-CZ" dirty="0" err="1" smtClean="0"/>
              <a:t>záp</a:t>
            </a:r>
            <a:r>
              <a:rPr lang="cs-CZ" dirty="0" smtClean="0"/>
              <a:t>. Evropy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big</a:t>
            </a:r>
            <a:r>
              <a:rPr lang="cs-CZ" dirty="0" smtClean="0">
                <a:solidFill>
                  <a:srgbClr val="FF0000"/>
                </a:solidFill>
              </a:rPr>
              <a:t> beat/</a:t>
            </a:r>
            <a:r>
              <a:rPr lang="cs-CZ" dirty="0" err="1" smtClean="0">
                <a:solidFill>
                  <a:srgbClr val="FF0000"/>
                </a:solidFill>
              </a:rPr>
              <a:t>Olympic</a:t>
            </a:r>
            <a:r>
              <a:rPr lang="cs-CZ" dirty="0" smtClean="0"/>
              <a:t>/, </a:t>
            </a:r>
            <a:r>
              <a:rPr lang="cs-CZ" dirty="0" smtClean="0">
                <a:solidFill>
                  <a:srgbClr val="FF0000"/>
                </a:solidFill>
              </a:rPr>
              <a:t>folk</a:t>
            </a:r>
            <a:r>
              <a:rPr lang="cs-CZ" dirty="0" smtClean="0"/>
              <a:t>ové hnutí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70. – 90. léta 20. století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kulminuje </a:t>
            </a:r>
            <a:r>
              <a:rPr lang="cs-CZ" dirty="0" smtClean="0">
                <a:solidFill>
                  <a:srgbClr val="FF0000"/>
                </a:solidFill>
              </a:rPr>
              <a:t>rocková hudba, folk</a:t>
            </a:r>
            <a:r>
              <a:rPr lang="cs-CZ" dirty="0" smtClean="0"/>
              <a:t>, - někteří odcházejí do </a:t>
            </a:r>
            <a:r>
              <a:rPr lang="cs-CZ" dirty="0" smtClean="0">
                <a:solidFill>
                  <a:srgbClr val="FF0000"/>
                </a:solidFill>
              </a:rPr>
              <a:t>emigrace/Karel Kryl</a:t>
            </a:r>
            <a:r>
              <a:rPr lang="cs-CZ" dirty="0" smtClean="0"/>
              <a:t>, Jaroslav </a:t>
            </a:r>
            <a:r>
              <a:rPr lang="cs-CZ" dirty="0" err="1" smtClean="0"/>
              <a:t>Hutka</a:t>
            </a:r>
            <a:r>
              <a:rPr lang="cs-CZ" dirty="0" smtClean="0"/>
              <a:t>, Vlasta Třešňák/, </a:t>
            </a:r>
            <a:r>
              <a:rPr lang="cs-CZ" dirty="0" smtClean="0">
                <a:solidFill>
                  <a:srgbClr val="FF0000"/>
                </a:solidFill>
              </a:rPr>
              <a:t>nová folková generace </a:t>
            </a:r>
            <a:r>
              <a:rPr lang="cs-CZ" dirty="0" smtClean="0"/>
              <a:t>– Jarek </a:t>
            </a:r>
            <a:r>
              <a:rPr lang="cs-CZ" dirty="0" err="1" smtClean="0"/>
              <a:t>Nohavica</a:t>
            </a:r>
            <a:r>
              <a:rPr lang="cs-CZ" dirty="0" smtClean="0"/>
              <a:t>, bratři Nedvědové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punk,</a:t>
            </a:r>
            <a:r>
              <a:rPr lang="cs-CZ" dirty="0" smtClean="0"/>
              <a:t> nová vlna –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wave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reggae</a:t>
            </a:r>
            <a:r>
              <a:rPr lang="cs-CZ" dirty="0" smtClean="0"/>
              <a:t>, </a:t>
            </a:r>
            <a:r>
              <a:rPr lang="cs-CZ" dirty="0" err="1" smtClean="0"/>
              <a:t>heavy</a:t>
            </a:r>
            <a:r>
              <a:rPr lang="cs-CZ" dirty="0" smtClean="0"/>
              <a:t> metal</a:t>
            </a:r>
          </a:p>
          <a:p>
            <a:r>
              <a:rPr lang="cs-CZ" dirty="0" smtClean="0"/>
              <a:t>nejoblíbenější – </a:t>
            </a:r>
            <a:r>
              <a:rPr lang="cs-CZ" dirty="0" err="1" smtClean="0">
                <a:solidFill>
                  <a:srgbClr val="FF0000"/>
                </a:solidFill>
              </a:rPr>
              <a:t>disco</a:t>
            </a:r>
            <a:r>
              <a:rPr lang="cs-CZ" dirty="0" smtClean="0">
                <a:solidFill>
                  <a:srgbClr val="FF0000"/>
                </a:solidFill>
              </a:rPr>
              <a:t> hudba</a:t>
            </a:r>
            <a:r>
              <a:rPr lang="cs-CZ" dirty="0" smtClean="0"/>
              <a:t>/Michal David/</a:t>
            </a:r>
          </a:p>
          <a:p>
            <a:r>
              <a:rPr lang="cs-CZ" dirty="0" smtClean="0"/>
              <a:t>soutěž Zlatý slavík- </a:t>
            </a:r>
            <a:r>
              <a:rPr lang="cs-CZ" dirty="0" smtClean="0">
                <a:solidFill>
                  <a:srgbClr val="FF0000"/>
                </a:solidFill>
              </a:rPr>
              <a:t>pop music – střední proud</a:t>
            </a:r>
            <a:r>
              <a:rPr lang="cs-CZ" dirty="0" smtClean="0"/>
              <a:t>/K. </a:t>
            </a:r>
            <a:r>
              <a:rPr lang="cs-CZ" dirty="0" err="1" smtClean="0"/>
              <a:t>Gott</a:t>
            </a:r>
            <a:r>
              <a:rPr lang="cs-CZ" dirty="0" smtClean="0"/>
              <a:t>, H. Vondráčková, …./</a:t>
            </a:r>
          </a:p>
          <a:p>
            <a:r>
              <a:rPr lang="cs-CZ" dirty="0" smtClean="0"/>
              <a:t>90. léta – </a:t>
            </a:r>
            <a:r>
              <a:rPr lang="cs-CZ" dirty="0" err="1" smtClean="0"/>
              <a:t>hip</a:t>
            </a:r>
            <a:r>
              <a:rPr lang="cs-CZ" dirty="0" smtClean="0"/>
              <a:t> hop, techno hudba, muzikály, pivní rock, </a:t>
            </a:r>
            <a:r>
              <a:rPr lang="cs-CZ" dirty="0" err="1" smtClean="0"/>
              <a:t>heavy</a:t>
            </a:r>
            <a:r>
              <a:rPr lang="cs-CZ" dirty="0" smtClean="0"/>
              <a:t> metal atd.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266</TotalTime>
  <Words>367</Words>
  <Application>Microsoft Office PowerPoint</Application>
  <PresentationFormat>Předvádění na obrazovce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Slunovrat</vt:lpstr>
      <vt:lpstr>VÝVOJ ČESKÉ POPULÁRNÍ HUDBY</vt:lpstr>
      <vt:lpstr>19. století</vt:lpstr>
      <vt:lpstr>19. a 20. století </vt:lpstr>
      <vt:lpstr>počátek 20. století</vt:lpstr>
      <vt:lpstr>2. polovina 20. století</vt:lpstr>
      <vt:lpstr>70. – 90. léta 20. století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ČESKÉ POPULÁRNÍ HUDBY</dc:title>
  <cp:lastModifiedBy>kremhe</cp:lastModifiedBy>
  <cp:revision>24</cp:revision>
  <dcterms:modified xsi:type="dcterms:W3CDTF">2011-11-25T12:08:58Z</dcterms:modified>
</cp:coreProperties>
</file>