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5832648" cy="2952328"/>
          </a:xfrm>
        </p:spPr>
        <p:txBody>
          <a:bodyPr>
            <a:noAutofit/>
          </a:bodyPr>
          <a:lstStyle/>
          <a:p>
            <a:r>
              <a:rPr lang="cs-CZ" sz="4800" dirty="0" smtClean="0"/>
              <a:t>USA jako kolébka jazzu a moderní populární hudby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Mgr. Helena </a:t>
            </a:r>
            <a:r>
              <a:rPr lang="cs-CZ" sz="1200" dirty="0" err="1" smtClean="0"/>
              <a:t>Kremsová</a:t>
            </a:r>
            <a:r>
              <a:rPr lang="cs-CZ" sz="1200" dirty="0" smtClean="0"/>
              <a:t>, </a:t>
            </a:r>
            <a:r>
              <a:rPr lang="cs-CZ" sz="1200" dirty="0" smtClean="0"/>
              <a:t> ZŠ Masarykova , Ostrov</a:t>
            </a:r>
            <a:endParaRPr lang="cs-CZ" sz="1200" dirty="0"/>
          </a:p>
        </p:txBody>
      </p:sp>
    </p:spTree>
  </p:cSld>
  <p:clrMapOvr>
    <a:masterClrMapping/>
  </p:clrMapOvr>
  <p:transition spd="slow" advTm="180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– kde a z čeho se zrodil jazz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 </a:t>
            </a:r>
            <a:r>
              <a:rPr lang="cs-CZ" dirty="0" smtClean="0"/>
              <a:t>objevení Ameriky nastala kolonizace – osidlování z různých zemí Evropy</a:t>
            </a:r>
          </a:p>
          <a:p>
            <a:r>
              <a:rPr lang="cs-CZ" dirty="0" smtClean="0"/>
              <a:t>původní </a:t>
            </a:r>
            <a:r>
              <a:rPr lang="cs-CZ" dirty="0" smtClean="0"/>
              <a:t>obyvatelé – indiáni – neschopni těžké práce, umírali na </a:t>
            </a:r>
            <a:r>
              <a:rPr lang="cs-CZ" dirty="0" smtClean="0"/>
              <a:t>nemoci, </a:t>
            </a:r>
            <a:r>
              <a:rPr lang="cs-CZ" dirty="0" smtClean="0"/>
              <a:t>museli se dovážet levné a silné pracovní síly z Afriky </a:t>
            </a:r>
            <a:r>
              <a:rPr lang="cs-CZ" dirty="0" smtClean="0"/>
              <a:t>– černoši, zavedeno otrokářství – zrušeno až A. Lincolnem r.1863</a:t>
            </a:r>
          </a:p>
          <a:p>
            <a:r>
              <a:rPr lang="cs-CZ" dirty="0" smtClean="0"/>
              <a:t>černoši si přiváželi s sebou zvyky a obřady, hudbu, zpěv a tanec – měly jinou podobu než evropská hudby u bělochů</a:t>
            </a:r>
          </a:p>
          <a:p>
            <a:r>
              <a:rPr lang="cs-CZ" dirty="0" smtClean="0"/>
              <a:t>africká hudba je typická </a:t>
            </a:r>
            <a:r>
              <a:rPr lang="cs-CZ" u="sng" dirty="0" smtClean="0"/>
              <a:t>výrazným rytmem - </a:t>
            </a:r>
            <a:r>
              <a:rPr lang="cs-CZ" dirty="0" smtClean="0"/>
              <a:t> často více rytmů zároveň – </a:t>
            </a:r>
            <a:r>
              <a:rPr lang="cs-CZ" u="sng" dirty="0" err="1" smtClean="0"/>
              <a:t>polyrytmus</a:t>
            </a:r>
            <a:r>
              <a:rPr lang="cs-CZ" u="sng" dirty="0" smtClean="0"/>
              <a:t> 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melodie </a:t>
            </a:r>
            <a:r>
              <a:rPr lang="cs-CZ" dirty="0" smtClean="0"/>
              <a:t> </a:t>
            </a:r>
            <a:r>
              <a:rPr lang="cs-CZ" dirty="0" smtClean="0"/>
              <a:t>černošských písní ostře rytmizované a opakující se tóny, písně vystavěny na principu </a:t>
            </a:r>
            <a:r>
              <a:rPr lang="cs-CZ" u="sng" dirty="0" smtClean="0"/>
              <a:t>zvolání</a:t>
            </a:r>
            <a:r>
              <a:rPr lang="cs-CZ" dirty="0" smtClean="0"/>
              <a:t> a </a:t>
            </a:r>
            <a:r>
              <a:rPr lang="cs-CZ" u="sng" dirty="0" smtClean="0"/>
              <a:t>odpovědi </a:t>
            </a:r>
            <a:r>
              <a:rPr lang="cs-CZ" dirty="0" smtClean="0"/>
              <a:t>, někdy jen rytmizované mluvení / dnes rap /, při zpěvu vykřikovali, šeptali, vrčeli, chrčeli, atd. ideál krásného zpěvu byl jiný než u Evropanů, u černochů </a:t>
            </a:r>
            <a:r>
              <a:rPr lang="cs-CZ" dirty="0" smtClean="0"/>
              <a:t>byla </a:t>
            </a:r>
            <a:r>
              <a:rPr lang="cs-CZ" dirty="0" smtClean="0"/>
              <a:t>důležitá osobitost</a:t>
            </a:r>
          </a:p>
          <a:p>
            <a:endParaRPr lang="en-US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spirituály a blues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Afričané se přizpůsobovali životu v Americe, ale nesměli hrát na bicí nástroje – strach bělochů z dorozumívání jako v Africe</a:t>
            </a:r>
          </a:p>
          <a:p>
            <a:r>
              <a:rPr lang="cs-CZ" dirty="0" smtClean="0"/>
              <a:t> mohli ale zpívat – první písně byly </a:t>
            </a:r>
            <a:r>
              <a:rPr lang="cs-CZ" u="sng" dirty="0" smtClean="0"/>
              <a:t>ukolébavky,</a:t>
            </a:r>
            <a:r>
              <a:rPr lang="cs-CZ" dirty="0" smtClean="0"/>
              <a:t> </a:t>
            </a:r>
            <a:r>
              <a:rPr lang="cs-CZ" u="sng" dirty="0" smtClean="0"/>
              <a:t>pracovní písně </a:t>
            </a:r>
            <a:r>
              <a:rPr lang="cs-CZ" dirty="0" smtClean="0"/>
              <a:t>a hlavně </a:t>
            </a:r>
            <a:r>
              <a:rPr lang="cs-CZ" u="sng" dirty="0" smtClean="0"/>
              <a:t>spirituály </a:t>
            </a:r>
            <a:r>
              <a:rPr lang="cs-CZ" dirty="0" smtClean="0"/>
              <a:t>- duchovní – náboženské - sborové písně amerických černochů, v nich se často střídal sólista a sbor jako při bohoslužbách v kostele, mají biblické náměty</a:t>
            </a:r>
            <a:r>
              <a:rPr lang="cs-CZ" dirty="0" smtClean="0">
                <a:solidFill>
                  <a:srgbClr val="00B0F0"/>
                </a:solidFill>
              </a:rPr>
              <a:t> zazpíváme si Starý příběh a Starou archu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blues </a:t>
            </a:r>
            <a:r>
              <a:rPr lang="cs-CZ" dirty="0" smtClean="0"/>
              <a:t>– vyvinulo se asi z halekaček v době otroctví, doba hlavního rozvoje je až po zrušení otroctví, jsou to písně světské, pomalé a smutné – o těžkém životě černochů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banjo</a:t>
            </a:r>
            <a:r>
              <a:rPr lang="cs-CZ" dirty="0" smtClean="0"/>
              <a:t> a ragtime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písně inspirované blues se objevovaly v kabaretech a ve varieté – běloši s načerněnými tvářemi jako parodie – minstrelská představení, v orchestrech hraje důležitou úlohu </a:t>
            </a:r>
            <a:r>
              <a:rPr lang="cs-CZ" u="sng" dirty="0" err="1" smtClean="0"/>
              <a:t>banjo</a:t>
            </a:r>
            <a:r>
              <a:rPr lang="cs-CZ" dirty="0" smtClean="0"/>
              <a:t>, které melodii  ostře rytmizovalo a nepravidelně frázovalo, akcentovalo – tzv. synkopovalo</a:t>
            </a:r>
          </a:p>
          <a:p>
            <a:r>
              <a:rPr lang="cs-CZ" dirty="0" smtClean="0"/>
              <a:t>v minstrelských představeních se často zpívaly písně S.C. </a:t>
            </a:r>
            <a:r>
              <a:rPr lang="cs-CZ" dirty="0" err="1" smtClean="0"/>
              <a:t>Fostera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00B0F0"/>
                </a:solidFill>
              </a:rPr>
              <a:t>Zuzana</a:t>
            </a:r>
            <a:r>
              <a:rPr lang="cs-CZ" dirty="0" smtClean="0"/>
              <a:t> / – považujeme je za základ americké populární hudby</a:t>
            </a:r>
          </a:p>
          <a:p>
            <a:r>
              <a:rPr lang="cs-CZ" dirty="0" smtClean="0"/>
              <a:t>styl hry na </a:t>
            </a:r>
            <a:r>
              <a:rPr lang="cs-CZ" dirty="0" err="1" smtClean="0"/>
              <a:t>banjo</a:t>
            </a:r>
            <a:r>
              <a:rPr lang="cs-CZ" dirty="0" smtClean="0"/>
              <a:t> převzali klavíristé – </a:t>
            </a:r>
            <a:r>
              <a:rPr lang="cs-CZ" u="sng" dirty="0" smtClean="0"/>
              <a:t>ragtime</a:t>
            </a:r>
            <a:r>
              <a:rPr lang="cs-CZ" dirty="0" smtClean="0"/>
              <a:t> - kde levá ruka hraje pravidelný rytmus a pravá ho rytmicky drobí – černošský autor </a:t>
            </a:r>
            <a:r>
              <a:rPr lang="cs-CZ" u="sng" dirty="0" err="1" smtClean="0"/>
              <a:t>Scott</a:t>
            </a:r>
            <a:r>
              <a:rPr lang="cs-CZ" u="sng" dirty="0" smtClean="0"/>
              <a:t> </a:t>
            </a:r>
            <a:r>
              <a:rPr lang="cs-CZ" u="sng" dirty="0" err="1" smtClean="0"/>
              <a:t>Joplin</a:t>
            </a:r>
            <a:r>
              <a:rPr lang="cs-CZ" u="sng" dirty="0" smtClean="0"/>
              <a:t> </a:t>
            </a:r>
            <a:r>
              <a:rPr lang="cs-CZ" dirty="0" smtClean="0"/>
              <a:t> 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19. století1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ragtime se hrál nejvíce v Chicagu a </a:t>
            </a:r>
            <a:r>
              <a:rPr lang="cs-CZ" dirty="0" err="1" smtClean="0"/>
              <a:t>Saint</a:t>
            </a:r>
            <a:r>
              <a:rPr lang="cs-CZ" dirty="0" smtClean="0"/>
              <a:t> Louis v 90. letech 19. století, vyžadoval důkladné vyškolení a vzdělání</a:t>
            </a:r>
          </a:p>
          <a:p>
            <a:r>
              <a:rPr lang="cs-CZ" dirty="0" smtClean="0"/>
              <a:t>ragtime převzaly i orchestry – tzv. </a:t>
            </a:r>
            <a:r>
              <a:rPr lang="cs-CZ" u="sng" dirty="0" smtClean="0"/>
              <a:t>synkopické</a:t>
            </a:r>
          </a:p>
          <a:p>
            <a:r>
              <a:rPr lang="cs-CZ" dirty="0" smtClean="0"/>
              <a:t>přelom 19. a 20. století – černoši se dostávají do velkých měst a seznamují se tam s dechovkou a vojenskými kapelami – z kombinace ragtimu a dechovky vzniká </a:t>
            </a:r>
            <a:r>
              <a:rPr lang="cs-CZ" u="sng" dirty="0" smtClean="0"/>
              <a:t>pochodový jazz </a:t>
            </a:r>
            <a:r>
              <a:rPr lang="cs-CZ" dirty="0" smtClean="0"/>
              <a:t> </a:t>
            </a:r>
            <a:r>
              <a:rPr lang="cs-CZ" dirty="0" smtClean="0"/>
              <a:t>/ </a:t>
            </a:r>
            <a:r>
              <a:rPr lang="cs-CZ" dirty="0" smtClean="0">
                <a:solidFill>
                  <a:srgbClr val="00B0F0"/>
                </a:solidFill>
              </a:rPr>
              <a:t>Když svatí pochodují /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pochodový jazz začal plnit funkci taneční hudby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kapely hrály ve složení: trubka/kornet/, klarinet, trombon, bicí, suzafon a </a:t>
            </a:r>
            <a:r>
              <a:rPr lang="cs-CZ" dirty="0" err="1" smtClean="0"/>
              <a:t>banjo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jazz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později do kapel přibyl kontrabas, kytara a piano – to byly kapely klasického jazzu</a:t>
            </a:r>
          </a:p>
          <a:p>
            <a:r>
              <a:rPr lang="cs-CZ" dirty="0" smtClean="0"/>
              <a:t>nejvýznamnější osobností jazzu – </a:t>
            </a:r>
            <a:r>
              <a:rPr lang="cs-CZ" u="sng" dirty="0" smtClean="0"/>
              <a:t>Louis Armstrong ( 1900 – 1971 </a:t>
            </a:r>
            <a:r>
              <a:rPr lang="cs-CZ" dirty="0" smtClean="0"/>
              <a:t>)- hráč na trubku/kornet/, zpěvák, obohatil jazz o </a:t>
            </a:r>
            <a:r>
              <a:rPr lang="cs-CZ" u="sng" dirty="0" smtClean="0"/>
              <a:t>sca</a:t>
            </a:r>
            <a:r>
              <a:rPr lang="cs-CZ" dirty="0" smtClean="0"/>
              <a:t>t/sket/</a:t>
            </a:r>
          </a:p>
          <a:p>
            <a:r>
              <a:rPr lang="cs-CZ" dirty="0" smtClean="0"/>
              <a:t>po r. 1917 hudebníci na parnících  na řece Mississippi, centrem se po New Orleans stává zase Chicago</a:t>
            </a:r>
          </a:p>
          <a:p>
            <a:r>
              <a:rPr lang="cs-CZ" dirty="0" smtClean="0"/>
              <a:t>běloši napodobují černošský jazz – </a:t>
            </a:r>
            <a:r>
              <a:rPr lang="cs-CZ" u="sng" dirty="0" smtClean="0"/>
              <a:t>dixieland</a:t>
            </a:r>
            <a:r>
              <a:rPr lang="cs-CZ" dirty="0" smtClean="0"/>
              <a:t> je bělošská kapela hrající klasický jazz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520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USA jako kolébka jazzu a moderní populární hudby</vt:lpstr>
      <vt:lpstr>Počátky – kde a z čeho se zrodil jazz</vt:lpstr>
      <vt:lpstr>spirituály a blues</vt:lpstr>
      <vt:lpstr>banjo a ragtime </vt:lpstr>
      <vt:lpstr>konec 19. století1</vt:lpstr>
      <vt:lpstr>klasický jazz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jako kolébka jazzu a moderní populární hudby</dc:title>
  <cp:lastModifiedBy>Uživatelské jméno</cp:lastModifiedBy>
  <cp:revision>9</cp:revision>
  <dcterms:modified xsi:type="dcterms:W3CDTF">2011-11-28T13:48:46Z</dcterms:modified>
</cp:coreProperties>
</file>