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57647A-D33F-46CA-BC0C-8B1DD1DECBDF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10FF31-A9F0-4E1E-BCD3-AD6E4844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7647A-D33F-46CA-BC0C-8B1DD1DECBDF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FF31-A9F0-4E1E-BCD3-AD6E4844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057647A-D33F-46CA-BC0C-8B1DD1DECBDF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10FF31-A9F0-4E1E-BCD3-AD6E4844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7647A-D33F-46CA-BC0C-8B1DD1DECBDF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FF31-A9F0-4E1E-BCD3-AD6E4844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57647A-D33F-46CA-BC0C-8B1DD1DECBDF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10FF31-A9F0-4E1E-BCD3-AD6E4844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7647A-D33F-46CA-BC0C-8B1DD1DECBDF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FF31-A9F0-4E1E-BCD3-AD6E4844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7647A-D33F-46CA-BC0C-8B1DD1DECBDF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FF31-A9F0-4E1E-BCD3-AD6E4844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7647A-D33F-46CA-BC0C-8B1DD1DECBDF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FF31-A9F0-4E1E-BCD3-AD6E4844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57647A-D33F-46CA-BC0C-8B1DD1DECBDF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FF31-A9F0-4E1E-BCD3-AD6E4844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7647A-D33F-46CA-BC0C-8B1DD1DECBDF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FF31-A9F0-4E1E-BCD3-AD6E4844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7647A-D33F-46CA-BC0C-8B1DD1DECBDF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0FF31-A9F0-4E1E-BCD3-AD6E48442EB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057647A-D33F-46CA-BC0C-8B1DD1DECBDF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10FF31-A9F0-4E1E-BCD3-AD6E48442E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3808" y="533400"/>
            <a:ext cx="5628460" cy="2868168"/>
          </a:xfrm>
        </p:spPr>
        <p:txBody>
          <a:bodyPr/>
          <a:lstStyle/>
          <a:p>
            <a:r>
              <a:rPr lang="cs-CZ" dirty="0" smtClean="0"/>
              <a:t>POČÁTKY HUDEBNÍCH DĚJIN U NÁS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Helena </a:t>
            </a:r>
            <a:r>
              <a:rPr lang="cs-CZ" dirty="0" err="1" smtClean="0"/>
              <a:t>Kremsová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První průkazné doklady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- souvislost se šířením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křesťanství</a:t>
            </a:r>
            <a:r>
              <a:rPr lang="cs-CZ" dirty="0" smtClean="0"/>
              <a:t> a působením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Konstantina(Cyrila) a Metoděje</a:t>
            </a:r>
            <a:r>
              <a:rPr lang="cs-CZ" dirty="0" smtClean="0"/>
              <a:t>, </a:t>
            </a:r>
            <a:r>
              <a:rPr lang="cs-CZ" smtClean="0"/>
              <a:t>na </a:t>
            </a:r>
            <a:r>
              <a:rPr lang="cs-CZ" smtClean="0"/>
              <a:t>Velké Moravě </a:t>
            </a:r>
            <a:r>
              <a:rPr lang="cs-CZ" dirty="0" smtClean="0"/>
              <a:t>r.863</a:t>
            </a:r>
          </a:p>
          <a:p>
            <a:r>
              <a:rPr lang="cs-CZ" dirty="0" smtClean="0"/>
              <a:t>- do našich zemí pronikal </a:t>
            </a:r>
            <a:r>
              <a:rPr lang="cs-CZ" dirty="0" smtClean="0">
                <a:solidFill>
                  <a:srgbClr val="00B0F0"/>
                </a:solidFill>
              </a:rPr>
              <a:t>gregoriánský chorál</a:t>
            </a:r>
            <a:r>
              <a:rPr lang="cs-CZ" dirty="0" smtClean="0"/>
              <a:t>= jednohlasý latinský církevní zpěv</a:t>
            </a:r>
          </a:p>
          <a:p>
            <a:r>
              <a:rPr lang="cs-CZ" dirty="0" smtClean="0"/>
              <a:t>-do náboženských obřadů se zavádí </a:t>
            </a:r>
            <a:r>
              <a:rPr lang="cs-CZ" dirty="0" smtClean="0">
                <a:solidFill>
                  <a:srgbClr val="FF0000"/>
                </a:solidFill>
              </a:rPr>
              <a:t>slovanský jazyk</a:t>
            </a:r>
            <a:r>
              <a:rPr lang="cs-CZ" dirty="0" smtClean="0"/>
              <a:t> – lepší srozumitelnost obyčejným lidem, vliv církve</a:t>
            </a:r>
          </a:p>
          <a:p>
            <a:r>
              <a:rPr lang="cs-CZ" dirty="0" smtClean="0"/>
              <a:t>- nejstarší notovaná hudební památka – duchovní píseň </a:t>
            </a:r>
            <a:r>
              <a:rPr lang="cs-CZ" dirty="0" smtClean="0">
                <a:solidFill>
                  <a:srgbClr val="FF0000"/>
                </a:solidFill>
              </a:rPr>
              <a:t>Hospodine,pomiluj </a:t>
            </a:r>
            <a:r>
              <a:rPr lang="cs-CZ" dirty="0" err="1" smtClean="0">
                <a:solidFill>
                  <a:srgbClr val="FF0000"/>
                </a:solidFill>
              </a:rPr>
              <a:t>ny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vznikla asi v 11. století / poslechněte si ji /</a:t>
            </a:r>
          </a:p>
          <a:p>
            <a:r>
              <a:rPr lang="cs-CZ" dirty="0" smtClean="0"/>
              <a:t> nápěv  využívá 4 tóny, není ale lehká, dříve zpívána školenými kněžími a lid zpíval jen na konci slovo </a:t>
            </a:r>
            <a:r>
              <a:rPr lang="cs-CZ" dirty="0" err="1" smtClean="0">
                <a:solidFill>
                  <a:srgbClr val="FF0000"/>
                </a:solidFill>
              </a:rPr>
              <a:t>Krleš</a:t>
            </a:r>
            <a:r>
              <a:rPr lang="cs-CZ" dirty="0" smtClean="0">
                <a:solidFill>
                  <a:srgbClr val="FF0000"/>
                </a:solidFill>
              </a:rPr>
              <a:t> = Kyrie </a:t>
            </a:r>
            <a:r>
              <a:rPr lang="cs-CZ" dirty="0" err="1" smtClean="0">
                <a:solidFill>
                  <a:srgbClr val="FF0000"/>
                </a:solidFill>
              </a:rPr>
              <a:t>eleison</a:t>
            </a:r>
            <a:r>
              <a:rPr lang="cs-CZ" dirty="0" smtClean="0">
                <a:solidFill>
                  <a:srgbClr val="FF0000"/>
                </a:solidFill>
              </a:rPr>
              <a:t>/Pane, smiluj se/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památky hudby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píseň </a:t>
            </a:r>
            <a:r>
              <a:rPr lang="cs-CZ" dirty="0" smtClean="0">
                <a:solidFill>
                  <a:srgbClr val="FF0000"/>
                </a:solidFill>
              </a:rPr>
              <a:t>Svatý Václave </a:t>
            </a:r>
            <a:r>
              <a:rPr lang="cs-CZ" dirty="0" smtClean="0"/>
              <a:t>– vznikla asi ve 13. století, náročnější nápěv, ale zpívá se dodnes v katolických kostelích -/28.9. den sv. Václava/ / poslech /</a:t>
            </a:r>
          </a:p>
          <a:p>
            <a:r>
              <a:rPr lang="cs-CZ" dirty="0" smtClean="0"/>
              <a:t>- vedle duchovní hudby se objevovaly písně světské – z běžného života, o lásce apod. např. </a:t>
            </a:r>
            <a:r>
              <a:rPr lang="cs-CZ" dirty="0" err="1" smtClean="0">
                <a:solidFill>
                  <a:srgbClr val="FF0000"/>
                </a:solidFill>
              </a:rPr>
              <a:t>Dřěvo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sě</a:t>
            </a:r>
            <a:r>
              <a:rPr lang="cs-CZ" dirty="0" smtClean="0">
                <a:solidFill>
                  <a:srgbClr val="FF0000"/>
                </a:solidFill>
              </a:rPr>
              <a:t> listem </a:t>
            </a:r>
            <a:r>
              <a:rPr lang="cs-CZ" dirty="0" err="1" smtClean="0">
                <a:solidFill>
                  <a:srgbClr val="FF0000"/>
                </a:solidFill>
              </a:rPr>
              <a:t>odievá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ze 14. století / poslechněte si ji /</a:t>
            </a:r>
          </a:p>
          <a:p>
            <a:r>
              <a:rPr lang="cs-CZ" dirty="0" smtClean="0"/>
              <a:t>- za vlády Karla </a:t>
            </a:r>
            <a:r>
              <a:rPr lang="cs-CZ" dirty="0" err="1" smtClean="0"/>
              <a:t>IV.měla</a:t>
            </a:r>
            <a:r>
              <a:rPr lang="cs-CZ" dirty="0" smtClean="0"/>
              <a:t> hudba důstojné postavení, v chrámu sv. Víta – profesionální pěvecký sbor, král měl trubače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15. Století – husitské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-změna v době husitských válek – husité zaměření proti přepychu – kultuře a hudbě, zakazovali hru na hudební nástroje a připouštěli jen zpěv chorálů</a:t>
            </a:r>
          </a:p>
          <a:p>
            <a:r>
              <a:rPr lang="cs-CZ" dirty="0" smtClean="0"/>
              <a:t>Nejslavnější husitský chorál = </a:t>
            </a:r>
            <a:r>
              <a:rPr lang="cs-CZ" dirty="0" err="1" smtClean="0">
                <a:solidFill>
                  <a:srgbClr val="FF0000"/>
                </a:solidFill>
              </a:rPr>
              <a:t>Ktož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jsú</a:t>
            </a:r>
            <a:r>
              <a:rPr lang="cs-CZ" dirty="0" smtClean="0">
                <a:solidFill>
                  <a:srgbClr val="FF0000"/>
                </a:solidFill>
              </a:rPr>
              <a:t> boží bojovníci</a:t>
            </a:r>
            <a:r>
              <a:rPr lang="cs-CZ" dirty="0" smtClean="0"/>
              <a:t> / poslech /</a:t>
            </a:r>
          </a:p>
          <a:p>
            <a:r>
              <a:rPr lang="cs-CZ" dirty="0" smtClean="0"/>
              <a:t>- tato píseň známa z ústního podání, ale do 19. století se nenašla zapsána – až v </a:t>
            </a:r>
            <a:r>
              <a:rPr lang="cs-CZ" dirty="0" err="1" smtClean="0"/>
              <a:t>Jistebnici</a:t>
            </a:r>
            <a:r>
              <a:rPr lang="cs-CZ" dirty="0" smtClean="0"/>
              <a:t> u Tábora na faře nalezen velký zpěvník/kancionál/ z 15. století – tam píseň nalezena </a:t>
            </a:r>
            <a:endParaRPr lang="cs-CZ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</TotalTime>
  <Words>276</Words>
  <Application>Microsoft Office PowerPoint</Application>
  <PresentationFormat>Předvádění na obrazovce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Bohatý</vt:lpstr>
      <vt:lpstr>POČÁTKY HUDEBNÍCH DĚJIN U NÁS</vt:lpstr>
      <vt:lpstr>První průkazné doklady</vt:lpstr>
      <vt:lpstr>Další památky hudby </vt:lpstr>
      <vt:lpstr>15. Století – husitské války</vt:lpstr>
    </vt:vector>
  </TitlesOfParts>
  <Company>Společnost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POČÁTKY HUDEBNÍCH DĚJIN U NÁS</dc:title>
  <dc:creator>Uživatelské jméno</dc:creator>
  <cp:lastModifiedBy>Uživatelské jméno</cp:lastModifiedBy>
  <cp:revision>5</cp:revision>
  <dcterms:created xsi:type="dcterms:W3CDTF">2011-09-19T11:44:27Z</dcterms:created>
  <dcterms:modified xsi:type="dcterms:W3CDTF">2011-09-19T12:31:47Z</dcterms:modified>
</cp:coreProperties>
</file>