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A5F0-39B4-49F3-9058-E7797E871964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0804-3D5E-4068-B20D-EE9CF20BA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Anglie a rock 60. let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Mgr. Helena </a:t>
            </a:r>
            <a:r>
              <a:rPr lang="cs-CZ" sz="1600" dirty="0" err="1" smtClean="0"/>
              <a:t>Kremsová</a:t>
            </a:r>
            <a:r>
              <a:rPr lang="cs-CZ" sz="1600" dirty="0" smtClean="0"/>
              <a:t>, ZŠ </a:t>
            </a:r>
            <a:r>
              <a:rPr lang="cs-CZ" sz="1600" dirty="0" smtClean="0"/>
              <a:t>Masarykova Ostrov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Skifflové</a:t>
            </a:r>
            <a:r>
              <a:rPr lang="cs-CZ" dirty="0" smtClean="0"/>
              <a:t>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5200" dirty="0" err="1" smtClean="0">
                <a:solidFill>
                  <a:srgbClr val="FF0000"/>
                </a:solidFill>
              </a:rPr>
              <a:t>skifflové</a:t>
            </a:r>
            <a:r>
              <a:rPr lang="cs-CZ" sz="5200" dirty="0" smtClean="0">
                <a:solidFill>
                  <a:srgbClr val="FF0000"/>
                </a:solidFill>
              </a:rPr>
              <a:t> skupiny </a:t>
            </a:r>
            <a:r>
              <a:rPr lang="cs-CZ" sz="5200" dirty="0" smtClean="0"/>
              <a:t>– kytary, </a:t>
            </a:r>
            <a:r>
              <a:rPr lang="cs-CZ" sz="5200" dirty="0" err="1" smtClean="0"/>
              <a:t>banjo</a:t>
            </a:r>
            <a:r>
              <a:rPr lang="cs-CZ" sz="5200" dirty="0" smtClean="0"/>
              <a:t>, bicí basa – akustické nástroje a vícehlasý zpěv</a:t>
            </a:r>
          </a:p>
          <a:p>
            <a:r>
              <a:rPr lang="cs-CZ" sz="5200" dirty="0"/>
              <a:t> </a:t>
            </a:r>
            <a:r>
              <a:rPr lang="cs-CZ" sz="5200" dirty="0" smtClean="0"/>
              <a:t>- lidové písně , později i rokenroly, ale akustické nástroje nahrazeny elektrickými</a:t>
            </a:r>
          </a:p>
          <a:p>
            <a:r>
              <a:rPr lang="cs-CZ" sz="5200" dirty="0" err="1" smtClean="0">
                <a:solidFill>
                  <a:srgbClr val="FF0000"/>
                </a:solidFill>
              </a:rPr>
              <a:t>The</a:t>
            </a:r>
            <a:r>
              <a:rPr lang="cs-CZ" sz="5200" dirty="0" smtClean="0">
                <a:solidFill>
                  <a:srgbClr val="FF0000"/>
                </a:solidFill>
              </a:rPr>
              <a:t> </a:t>
            </a:r>
            <a:r>
              <a:rPr lang="cs-CZ" sz="5200" dirty="0" err="1" smtClean="0">
                <a:solidFill>
                  <a:srgbClr val="FF0000"/>
                </a:solidFill>
              </a:rPr>
              <a:t>Shadows</a:t>
            </a:r>
            <a:r>
              <a:rPr lang="cs-CZ" sz="5200" dirty="0" smtClean="0">
                <a:solidFill>
                  <a:srgbClr val="FF0000"/>
                </a:solidFill>
              </a:rPr>
              <a:t> </a:t>
            </a:r>
            <a:r>
              <a:rPr lang="cs-CZ" sz="5200" dirty="0" smtClean="0"/>
              <a:t>– s </a:t>
            </a:r>
            <a:r>
              <a:rPr lang="cs-CZ" sz="5200" dirty="0" err="1" smtClean="0"/>
              <a:t>Cliffem</a:t>
            </a:r>
            <a:r>
              <a:rPr lang="cs-CZ" sz="5200" dirty="0" smtClean="0"/>
              <a:t> Richardem</a:t>
            </a:r>
          </a:p>
          <a:p>
            <a:r>
              <a:rPr lang="cs-CZ" sz="5200" dirty="0" smtClean="0"/>
              <a:t>centrem – </a:t>
            </a:r>
            <a:r>
              <a:rPr lang="cs-CZ" sz="5200" dirty="0" smtClean="0">
                <a:solidFill>
                  <a:srgbClr val="00B0F0"/>
                </a:solidFill>
              </a:rPr>
              <a:t>Liverpool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Nejslavnější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5200" dirty="0" smtClean="0"/>
              <a:t>kluby – rockové skupiny</a:t>
            </a:r>
          </a:p>
          <a:p>
            <a:r>
              <a:rPr lang="cs-CZ" sz="5200" dirty="0" err="1" smtClean="0">
                <a:solidFill>
                  <a:srgbClr val="00B0F0"/>
                </a:solidFill>
              </a:rPr>
              <a:t>The</a:t>
            </a:r>
            <a:r>
              <a:rPr lang="cs-CZ" sz="5200" dirty="0" smtClean="0">
                <a:solidFill>
                  <a:srgbClr val="00B0F0"/>
                </a:solidFill>
              </a:rPr>
              <a:t> Beatles </a:t>
            </a:r>
            <a:r>
              <a:rPr lang="cs-CZ" sz="5200" dirty="0" smtClean="0"/>
              <a:t>– v klubu „jeskyně“ – </a:t>
            </a:r>
            <a:r>
              <a:rPr lang="cs-CZ" sz="5200" dirty="0" err="1" smtClean="0"/>
              <a:t>Cave</a:t>
            </a:r>
            <a:endParaRPr lang="cs-CZ" sz="5200" dirty="0" smtClean="0"/>
          </a:p>
          <a:p>
            <a:r>
              <a:rPr lang="cs-CZ" sz="5200" dirty="0" smtClean="0">
                <a:solidFill>
                  <a:srgbClr val="7030A0"/>
                </a:solidFill>
              </a:rPr>
              <a:t>John Lennon </a:t>
            </a:r>
            <a:r>
              <a:rPr lang="cs-CZ" sz="5200" dirty="0" smtClean="0"/>
              <a:t>– doprovod. kytara a zpěv, </a:t>
            </a:r>
          </a:p>
          <a:p>
            <a:r>
              <a:rPr lang="cs-CZ" sz="5200" dirty="0" smtClean="0">
                <a:solidFill>
                  <a:srgbClr val="7030A0"/>
                </a:solidFill>
              </a:rPr>
              <a:t>Paul </a:t>
            </a:r>
            <a:r>
              <a:rPr lang="cs-CZ" sz="5200" dirty="0" err="1" smtClean="0">
                <a:solidFill>
                  <a:srgbClr val="7030A0"/>
                </a:solidFill>
              </a:rPr>
              <a:t>McCartney</a:t>
            </a:r>
            <a:r>
              <a:rPr lang="cs-CZ" sz="5200" dirty="0" smtClean="0">
                <a:solidFill>
                  <a:srgbClr val="7030A0"/>
                </a:solidFill>
              </a:rPr>
              <a:t> </a:t>
            </a:r>
            <a:r>
              <a:rPr lang="cs-CZ" sz="5200" dirty="0" smtClean="0"/>
              <a:t>– basová kytara a zpěv, </a:t>
            </a:r>
          </a:p>
          <a:p>
            <a:r>
              <a:rPr lang="cs-CZ" sz="5200" dirty="0" err="1" smtClean="0">
                <a:solidFill>
                  <a:srgbClr val="7030A0"/>
                </a:solidFill>
              </a:rPr>
              <a:t>Georg</a:t>
            </a:r>
            <a:r>
              <a:rPr lang="cs-CZ" sz="5200" dirty="0" smtClean="0">
                <a:solidFill>
                  <a:srgbClr val="7030A0"/>
                </a:solidFill>
              </a:rPr>
              <a:t> Harrison </a:t>
            </a:r>
            <a:r>
              <a:rPr lang="cs-CZ" sz="5200" dirty="0" smtClean="0"/>
              <a:t>– sólová kytara a zpěv, </a:t>
            </a:r>
          </a:p>
          <a:p>
            <a:r>
              <a:rPr lang="cs-CZ" sz="5200" dirty="0" err="1" smtClean="0">
                <a:solidFill>
                  <a:srgbClr val="7030A0"/>
                </a:solidFill>
              </a:rPr>
              <a:t>Ringo</a:t>
            </a:r>
            <a:r>
              <a:rPr lang="cs-CZ" sz="5200" dirty="0" smtClean="0">
                <a:solidFill>
                  <a:srgbClr val="7030A0"/>
                </a:solidFill>
              </a:rPr>
              <a:t> </a:t>
            </a:r>
            <a:r>
              <a:rPr lang="cs-CZ" sz="5200" dirty="0" err="1" smtClean="0">
                <a:solidFill>
                  <a:srgbClr val="7030A0"/>
                </a:solidFill>
              </a:rPr>
              <a:t>Starr</a:t>
            </a:r>
            <a:r>
              <a:rPr lang="cs-CZ" sz="5200" dirty="0" smtClean="0">
                <a:solidFill>
                  <a:srgbClr val="7030A0"/>
                </a:solidFill>
              </a:rPr>
              <a:t> </a:t>
            </a:r>
            <a:r>
              <a:rPr lang="cs-CZ" sz="5200" dirty="0" smtClean="0"/>
              <a:t>– bicí a zpěv</a:t>
            </a:r>
          </a:p>
          <a:p>
            <a:pPr>
              <a:buNone/>
            </a:pPr>
            <a:r>
              <a:rPr lang="cs-CZ" sz="5200" dirty="0" smtClean="0"/>
              <a:t>      -více jak 200 písní, 4 filmy – Help, Perný den, Žlutá ponorka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protikladem Beatles skupina „zlobivých“ hochů - </a:t>
            </a:r>
            <a:r>
              <a:rPr lang="cs-CZ" dirty="0" err="1" smtClean="0">
                <a:solidFill>
                  <a:srgbClr val="00B0F0"/>
                </a:solidFill>
              </a:rPr>
              <a:t>Rolling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Stones</a:t>
            </a:r>
            <a:endParaRPr lang="cs-CZ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Mick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Jagger</a:t>
            </a: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Keith</a:t>
            </a:r>
            <a:r>
              <a:rPr lang="cs-CZ" dirty="0" smtClean="0">
                <a:solidFill>
                  <a:srgbClr val="7030A0"/>
                </a:solidFill>
              </a:rPr>
              <a:t> Richard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Bill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Wyman</a:t>
            </a: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 Charlie </a:t>
            </a:r>
            <a:r>
              <a:rPr lang="cs-CZ" dirty="0" err="1" smtClean="0">
                <a:solidFill>
                  <a:srgbClr val="7030A0"/>
                </a:solidFill>
              </a:rPr>
              <a:t>Watts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acid</a:t>
            </a:r>
            <a:r>
              <a:rPr lang="cs-CZ" dirty="0" smtClean="0"/>
              <a:t> rock – pod vlivem drog</a:t>
            </a:r>
          </a:p>
          <a:p>
            <a:r>
              <a:rPr lang="cs-CZ" dirty="0" smtClean="0"/>
              <a:t>hnutí </a:t>
            </a:r>
            <a:r>
              <a:rPr lang="cs-CZ" dirty="0" err="1" smtClean="0"/>
              <a:t>hippies</a:t>
            </a:r>
            <a:r>
              <a:rPr lang="cs-CZ" dirty="0" smtClean="0"/>
              <a:t> – květinové děti, lásku ne </a:t>
            </a:r>
            <a:r>
              <a:rPr lang="cs-CZ" smtClean="0"/>
              <a:t>válku/Love - not </a:t>
            </a:r>
            <a:r>
              <a:rPr lang="cs-CZ" dirty="0" err="1" smtClean="0"/>
              <a:t>war</a:t>
            </a:r>
            <a:r>
              <a:rPr lang="cs-CZ" dirty="0" smtClean="0"/>
              <a:t>/</a:t>
            </a:r>
            <a:endParaRPr lang="cs-CZ" dirty="0" smtClean="0"/>
          </a:p>
          <a:p>
            <a:r>
              <a:rPr lang="cs-CZ" dirty="0" smtClean="0"/>
              <a:t>koncem 60. let – </a:t>
            </a:r>
            <a:r>
              <a:rPr lang="cs-CZ" dirty="0" smtClean="0">
                <a:solidFill>
                  <a:srgbClr val="FF0000"/>
                </a:solidFill>
              </a:rPr>
              <a:t>Pink </a:t>
            </a:r>
            <a:r>
              <a:rPr lang="cs-CZ" dirty="0" err="1" smtClean="0">
                <a:solidFill>
                  <a:srgbClr val="FF0000"/>
                </a:solidFill>
              </a:rPr>
              <a:t>Floyd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C000"/>
                </a:solidFill>
              </a:rPr>
              <a:t>Led </a:t>
            </a:r>
            <a:r>
              <a:rPr lang="cs-CZ" dirty="0" err="1" smtClean="0">
                <a:solidFill>
                  <a:srgbClr val="FFC000"/>
                </a:solidFill>
              </a:rPr>
              <a:t>Zeppelin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Jethro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Tull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174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Anglie a rock 60. let</vt:lpstr>
      <vt:lpstr>Skifflové skupiny</vt:lpstr>
      <vt:lpstr>Nejslavnější skupina</vt:lpstr>
      <vt:lpstr>Další skupiny</vt:lpstr>
    </vt:vector>
  </TitlesOfParts>
  <Company>Společnost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Anglie a rock 60. let</dc:title>
  <dc:creator>Uživatelské jméno</dc:creator>
  <cp:lastModifiedBy>Uživatelské jméno</cp:lastModifiedBy>
  <cp:revision>5</cp:revision>
  <dcterms:created xsi:type="dcterms:W3CDTF">2011-03-22T06:36:25Z</dcterms:created>
  <dcterms:modified xsi:type="dcterms:W3CDTF">2011-05-19T13:39:11Z</dcterms:modified>
</cp:coreProperties>
</file>