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7" r:id="rId5"/>
    <p:sldId id="266" r:id="rId6"/>
    <p:sldId id="261" r:id="rId7"/>
    <p:sldId id="265" r:id="rId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458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714" autoAdjust="0"/>
  </p:normalViewPr>
  <p:slideViewPr>
    <p:cSldViewPr>
      <p:cViewPr varScale="1">
        <p:scale>
          <a:sx n="86" d="100"/>
          <a:sy n="86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CAC7-A166-4A5C-B779-898ED660559E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B77-4EB1-49AC-9033-361EB0942C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BE37-9D27-44A8-AFA1-9F6EA589D9DC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A45D-3A97-41C5-9A41-F73839CF079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2E75-E2A2-465A-81E5-40DD923006B6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6555-3048-478E-88AF-5800F868C3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EC9A-2123-413E-A2F5-F48A131ED27C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7D6E-3712-46DB-9DAC-97D6FBAB46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BA5D-48E3-4661-A168-CBC22777B73E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D65F-CC1D-4238-B2CC-2021BD6BA4E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C978-C14E-48EB-85C4-238320639A87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2F1E-CD08-48F1-854F-7A401D5EC4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EACD-295A-4403-A2EF-8044A3C077FB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4A6F-0EE6-48D7-B22B-9CC0672560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F750-D731-456F-8AD6-BF07CE1199DD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BD1-315F-4E9C-A3AB-AF847724C8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9E17-A703-43CD-876D-AAA70BA3DD10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EC33-EA09-4F07-841D-CB95CEF890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CE91-BC04-4545-9BE2-11AD2FEB375A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94B7-0C55-441F-A9C1-1DC338CDEC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AC06-4A88-4B7F-AE37-D2926C5BCC51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544A-383F-4F01-AFD0-BC9143C6E8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2AE2D-CD51-4AD6-BC50-B2031DAC3A90}" type="datetimeFigureOut">
              <a:rPr lang="cs-CZ"/>
              <a:pPr>
                <a:defRPr/>
              </a:pPr>
              <a:t>4.1.2012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27C8B-49F8-4F45-B56E-E49F957ABA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2/Linear_B_Mus%C3%A9e_arch%C3%A9ologique_de_Myc%C3%A8ne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5/5a/House_of_the_Warrior_Krater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http://upload.wikimedia.org/wikipedia/commons/6/65/MaskAgamemn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Image:Earring_Mycenae_Louvre_Bj135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2/25/Lions-Gate-Mycenae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ouse_of_the_Warrior_Krater.jpg" TargetMode="External"/><Relationship Id="rId3" Type="http://schemas.openxmlformats.org/officeDocument/2006/relationships/hyperlink" Target="http://commons.wikimedia.org/wiki/File:Linear_B_Mus%C3%A9e_arch%C3%A9ologique_de_Myc%C3%A8nes.jpg" TargetMode="External"/><Relationship Id="rId7" Type="http://schemas.openxmlformats.org/officeDocument/2006/relationships/hyperlink" Target="http://upload.wikimedia.org/wikipedia/commons/6/63/Earring_Mycenae_Louvre_Bj13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Lions-Gate-Mycenae.jpg" TargetMode="External"/><Relationship Id="rId5" Type="http://schemas.openxmlformats.org/officeDocument/2006/relationships/hyperlink" Target="http://commons.wikimedia.org/wiki/File:MaskAgamemnon.png" TargetMode="External"/><Relationship Id="rId4" Type="http://schemas.openxmlformats.org/officeDocument/2006/relationships/hyperlink" Target="http://www.clker.com/clipart-greek-helmet-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3" y="642938"/>
            <a:ext cx="8715375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Řekové (HELÉNI) nebyli původními obyvateli dnešního Řecka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Indoevropské kmeny začaly přicházet do Řecka kolem roku 2 000 př. n. 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Kmeny byly na nižší úrovni              dočasně zabrzdily vývoj a pak postupně splynuly </a:t>
            </a:r>
            <a:br>
              <a:rPr lang="cs-CZ" dirty="0">
                <a:latin typeface="+mn-lt"/>
                <a:cs typeface="+mn-cs"/>
              </a:rPr>
            </a:br>
            <a:r>
              <a:rPr lang="cs-CZ" dirty="0">
                <a:latin typeface="+mn-lt"/>
                <a:cs typeface="+mn-cs"/>
              </a:rPr>
              <a:t>   s původním obyvatelstvem (Řekové je nazývali PELASGOVÉ)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Tak zvanou Velkou migraci zahájili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ACHÁJOVÉ</a:t>
            </a:r>
            <a:r>
              <a:rPr lang="cs-CZ" dirty="0">
                <a:latin typeface="+mn-lt"/>
                <a:cs typeface="+mn-cs"/>
              </a:rPr>
              <a:t> (osídlili severní Řecko, Peloponés, ostrovy </a:t>
            </a:r>
            <a:br>
              <a:rPr lang="cs-CZ" dirty="0">
                <a:latin typeface="+mn-lt"/>
                <a:cs typeface="+mn-cs"/>
              </a:rPr>
            </a:br>
            <a:r>
              <a:rPr lang="cs-CZ" dirty="0">
                <a:latin typeface="+mn-lt"/>
                <a:cs typeface="+mn-cs"/>
              </a:rPr>
              <a:t>   v Jónském moři)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Druhou vlnu v polovině druhého tisíciletí způsobili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IÓNOVÉ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Migraci završili </a:t>
            </a:r>
            <a:r>
              <a:rPr lang="cs-CZ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DÓROVÉ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2928938" y="1785938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071938"/>
            <a:ext cx="10001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51138"/>
            <a:ext cx="10001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714875"/>
            <a:ext cx="10668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 descr="Stěhování řeků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olný tvar 2"/>
          <p:cNvSpPr/>
          <p:nvPr/>
        </p:nvSpPr>
        <p:spPr>
          <a:xfrm>
            <a:off x="1738313" y="3122613"/>
            <a:ext cx="2212975" cy="1358900"/>
          </a:xfrm>
          <a:custGeom>
            <a:avLst/>
            <a:gdLst>
              <a:gd name="connsiteX0" fmla="*/ 231477 w 2213622"/>
              <a:gd name="connsiteY0" fmla="*/ 706436 h 1359578"/>
              <a:gd name="connsiteX1" fmla="*/ 291767 w 2213622"/>
              <a:gd name="connsiteY1" fmla="*/ 666243 h 1359578"/>
              <a:gd name="connsiteX2" fmla="*/ 321912 w 2213622"/>
              <a:gd name="connsiteY2" fmla="*/ 656194 h 1359578"/>
              <a:gd name="connsiteX3" fmla="*/ 382202 w 2213622"/>
              <a:gd name="connsiteY3" fmla="*/ 626049 h 1359578"/>
              <a:gd name="connsiteX4" fmla="*/ 563073 w 2213622"/>
              <a:gd name="connsiteY4" fmla="*/ 636098 h 1359578"/>
              <a:gd name="connsiteX5" fmla="*/ 573121 w 2213622"/>
              <a:gd name="connsiteY5" fmla="*/ 666243 h 1359578"/>
              <a:gd name="connsiteX6" fmla="*/ 593218 w 2213622"/>
              <a:gd name="connsiteY6" fmla="*/ 696388 h 1359578"/>
              <a:gd name="connsiteX7" fmla="*/ 653508 w 2213622"/>
              <a:gd name="connsiteY7" fmla="*/ 736581 h 1359578"/>
              <a:gd name="connsiteX8" fmla="*/ 683653 w 2213622"/>
              <a:gd name="connsiteY8" fmla="*/ 756678 h 1359578"/>
              <a:gd name="connsiteX9" fmla="*/ 854475 w 2213622"/>
              <a:gd name="connsiteY9" fmla="*/ 756678 h 1359578"/>
              <a:gd name="connsiteX10" fmla="*/ 864523 w 2213622"/>
              <a:gd name="connsiteY10" fmla="*/ 786823 h 1359578"/>
              <a:gd name="connsiteX11" fmla="*/ 975055 w 2213622"/>
              <a:gd name="connsiteY11" fmla="*/ 816968 h 1359578"/>
              <a:gd name="connsiteX12" fmla="*/ 1035345 w 2213622"/>
              <a:gd name="connsiteY12" fmla="*/ 847113 h 1359578"/>
              <a:gd name="connsiteX13" fmla="*/ 1075538 w 2213622"/>
              <a:gd name="connsiteY13" fmla="*/ 867210 h 1359578"/>
              <a:gd name="connsiteX14" fmla="*/ 1186070 w 2213622"/>
              <a:gd name="connsiteY14" fmla="*/ 877258 h 1359578"/>
              <a:gd name="connsiteX15" fmla="*/ 1226264 w 2213622"/>
              <a:gd name="connsiteY15" fmla="*/ 917451 h 1359578"/>
              <a:gd name="connsiteX16" fmla="*/ 1336796 w 2213622"/>
              <a:gd name="connsiteY16" fmla="*/ 967693 h 1359578"/>
              <a:gd name="connsiteX17" fmla="*/ 1366941 w 2213622"/>
              <a:gd name="connsiteY17" fmla="*/ 987790 h 1359578"/>
              <a:gd name="connsiteX18" fmla="*/ 1387037 w 2213622"/>
              <a:gd name="connsiteY18" fmla="*/ 1068177 h 1359578"/>
              <a:gd name="connsiteX19" fmla="*/ 1407134 w 2213622"/>
              <a:gd name="connsiteY19" fmla="*/ 1138515 h 1359578"/>
              <a:gd name="connsiteX20" fmla="*/ 1417182 w 2213622"/>
              <a:gd name="connsiteY20" fmla="*/ 1168660 h 1359578"/>
              <a:gd name="connsiteX21" fmla="*/ 1427231 w 2213622"/>
              <a:gd name="connsiteY21" fmla="*/ 1228950 h 1359578"/>
              <a:gd name="connsiteX22" fmla="*/ 1497569 w 2213622"/>
              <a:gd name="connsiteY22" fmla="*/ 1259095 h 1359578"/>
              <a:gd name="connsiteX23" fmla="*/ 1648295 w 2213622"/>
              <a:gd name="connsiteY23" fmla="*/ 1329434 h 1359578"/>
              <a:gd name="connsiteX24" fmla="*/ 1688488 w 2213622"/>
              <a:gd name="connsiteY24" fmla="*/ 1309337 h 1359578"/>
              <a:gd name="connsiteX25" fmla="*/ 1648295 w 2213622"/>
              <a:gd name="connsiteY25" fmla="*/ 1249047 h 1359578"/>
              <a:gd name="connsiteX26" fmla="*/ 1638246 w 2213622"/>
              <a:gd name="connsiteY26" fmla="*/ 1218902 h 1359578"/>
              <a:gd name="connsiteX27" fmla="*/ 1598053 w 2213622"/>
              <a:gd name="connsiteY27" fmla="*/ 1158612 h 1359578"/>
              <a:gd name="connsiteX28" fmla="*/ 1557859 w 2213622"/>
              <a:gd name="connsiteY28" fmla="*/ 1068177 h 1359578"/>
              <a:gd name="connsiteX29" fmla="*/ 1537763 w 2213622"/>
              <a:gd name="connsiteY29" fmla="*/ 1007887 h 1359578"/>
              <a:gd name="connsiteX30" fmla="*/ 1497569 w 2213622"/>
              <a:gd name="connsiteY30" fmla="*/ 947596 h 1359578"/>
              <a:gd name="connsiteX31" fmla="*/ 1477473 w 2213622"/>
              <a:gd name="connsiteY31" fmla="*/ 917451 h 1359578"/>
              <a:gd name="connsiteX32" fmla="*/ 1467424 w 2213622"/>
              <a:gd name="connsiteY32" fmla="*/ 887306 h 1359578"/>
              <a:gd name="connsiteX33" fmla="*/ 1477473 w 2213622"/>
              <a:gd name="connsiteY33" fmla="*/ 806919 h 1359578"/>
              <a:gd name="connsiteX34" fmla="*/ 1588004 w 2213622"/>
              <a:gd name="connsiteY34" fmla="*/ 877258 h 1359578"/>
              <a:gd name="connsiteX35" fmla="*/ 1618149 w 2213622"/>
              <a:gd name="connsiteY35" fmla="*/ 887306 h 1359578"/>
              <a:gd name="connsiteX36" fmla="*/ 1788971 w 2213622"/>
              <a:gd name="connsiteY36" fmla="*/ 897355 h 1359578"/>
              <a:gd name="connsiteX37" fmla="*/ 1799020 w 2213622"/>
              <a:gd name="connsiteY37" fmla="*/ 927500 h 1359578"/>
              <a:gd name="connsiteX38" fmla="*/ 1839213 w 2213622"/>
              <a:gd name="connsiteY38" fmla="*/ 1088273 h 1359578"/>
              <a:gd name="connsiteX39" fmla="*/ 1899503 w 2213622"/>
              <a:gd name="connsiteY39" fmla="*/ 1098322 h 1359578"/>
              <a:gd name="connsiteX40" fmla="*/ 1959793 w 2213622"/>
              <a:gd name="connsiteY40" fmla="*/ 1088273 h 1359578"/>
              <a:gd name="connsiteX41" fmla="*/ 1989938 w 2213622"/>
              <a:gd name="connsiteY41" fmla="*/ 987790 h 1359578"/>
              <a:gd name="connsiteX42" fmla="*/ 2020084 w 2213622"/>
              <a:gd name="connsiteY42" fmla="*/ 977741 h 1359578"/>
              <a:gd name="connsiteX43" fmla="*/ 2090422 w 2213622"/>
              <a:gd name="connsiteY43" fmla="*/ 987790 h 1359578"/>
              <a:gd name="connsiteX44" fmla="*/ 2120567 w 2213622"/>
              <a:gd name="connsiteY44" fmla="*/ 997838 h 1359578"/>
              <a:gd name="connsiteX45" fmla="*/ 2190905 w 2213622"/>
              <a:gd name="connsiteY45" fmla="*/ 987790 h 1359578"/>
              <a:gd name="connsiteX46" fmla="*/ 2211002 w 2213622"/>
              <a:gd name="connsiteY46" fmla="*/ 957645 h 1359578"/>
              <a:gd name="connsiteX47" fmla="*/ 2140664 w 2213622"/>
              <a:gd name="connsiteY47" fmla="*/ 877258 h 1359578"/>
              <a:gd name="connsiteX48" fmla="*/ 2120567 w 2213622"/>
              <a:gd name="connsiteY48" fmla="*/ 847113 h 1359578"/>
              <a:gd name="connsiteX49" fmla="*/ 2090422 w 2213622"/>
              <a:gd name="connsiteY49" fmla="*/ 837065 h 1359578"/>
              <a:gd name="connsiteX50" fmla="*/ 1939697 w 2213622"/>
              <a:gd name="connsiteY50" fmla="*/ 827016 h 1359578"/>
              <a:gd name="connsiteX51" fmla="*/ 1879407 w 2213622"/>
              <a:gd name="connsiteY51" fmla="*/ 786823 h 1359578"/>
              <a:gd name="connsiteX52" fmla="*/ 1849262 w 2213622"/>
              <a:gd name="connsiteY52" fmla="*/ 766726 h 1359578"/>
              <a:gd name="connsiteX53" fmla="*/ 1819116 w 2213622"/>
              <a:gd name="connsiteY53" fmla="*/ 756678 h 1359578"/>
              <a:gd name="connsiteX54" fmla="*/ 1809068 w 2213622"/>
              <a:gd name="connsiteY54" fmla="*/ 726533 h 1359578"/>
              <a:gd name="connsiteX55" fmla="*/ 1839213 w 2213622"/>
              <a:gd name="connsiteY55" fmla="*/ 666243 h 1359578"/>
              <a:gd name="connsiteX56" fmla="*/ 1849262 w 2213622"/>
              <a:gd name="connsiteY56" fmla="*/ 636098 h 1359578"/>
              <a:gd name="connsiteX57" fmla="*/ 1839213 w 2213622"/>
              <a:gd name="connsiteY57" fmla="*/ 565759 h 1359578"/>
              <a:gd name="connsiteX58" fmla="*/ 1728681 w 2213622"/>
              <a:gd name="connsiteY58" fmla="*/ 535614 h 1359578"/>
              <a:gd name="connsiteX59" fmla="*/ 1668391 w 2213622"/>
              <a:gd name="connsiteY59" fmla="*/ 505469 h 1359578"/>
              <a:gd name="connsiteX60" fmla="*/ 1638246 w 2213622"/>
              <a:gd name="connsiteY60" fmla="*/ 495421 h 1359578"/>
              <a:gd name="connsiteX61" fmla="*/ 1547811 w 2213622"/>
              <a:gd name="connsiteY61" fmla="*/ 455227 h 1359578"/>
              <a:gd name="connsiteX62" fmla="*/ 1517666 w 2213622"/>
              <a:gd name="connsiteY62" fmla="*/ 445179 h 1359578"/>
              <a:gd name="connsiteX63" fmla="*/ 1487521 w 2213622"/>
              <a:gd name="connsiteY63" fmla="*/ 435130 h 1359578"/>
              <a:gd name="connsiteX64" fmla="*/ 1427231 w 2213622"/>
              <a:gd name="connsiteY64" fmla="*/ 384889 h 1359578"/>
              <a:gd name="connsiteX65" fmla="*/ 1397086 w 2213622"/>
              <a:gd name="connsiteY65" fmla="*/ 374840 h 1359578"/>
              <a:gd name="connsiteX66" fmla="*/ 1336796 w 2213622"/>
              <a:gd name="connsiteY66" fmla="*/ 334647 h 1359578"/>
              <a:gd name="connsiteX67" fmla="*/ 1186070 w 2213622"/>
              <a:gd name="connsiteY67" fmla="*/ 304502 h 1359578"/>
              <a:gd name="connsiteX68" fmla="*/ 1155925 w 2213622"/>
              <a:gd name="connsiteY68" fmla="*/ 284405 h 1359578"/>
              <a:gd name="connsiteX69" fmla="*/ 1125780 w 2213622"/>
              <a:gd name="connsiteY69" fmla="*/ 254260 h 1359578"/>
              <a:gd name="connsiteX70" fmla="*/ 1065490 w 2213622"/>
              <a:gd name="connsiteY70" fmla="*/ 234163 h 1359578"/>
              <a:gd name="connsiteX71" fmla="*/ 944910 w 2213622"/>
              <a:gd name="connsiteY71" fmla="*/ 173873 h 1359578"/>
              <a:gd name="connsiteX72" fmla="*/ 854475 w 2213622"/>
              <a:gd name="connsiteY72" fmla="*/ 143728 h 1359578"/>
              <a:gd name="connsiteX73" fmla="*/ 824330 w 2213622"/>
              <a:gd name="connsiteY73" fmla="*/ 133680 h 1359578"/>
              <a:gd name="connsiteX74" fmla="*/ 794185 w 2213622"/>
              <a:gd name="connsiteY74" fmla="*/ 123632 h 1359578"/>
              <a:gd name="connsiteX75" fmla="*/ 603266 w 2213622"/>
              <a:gd name="connsiteY75" fmla="*/ 93487 h 1359578"/>
              <a:gd name="connsiteX76" fmla="*/ 573121 w 2213622"/>
              <a:gd name="connsiteY76" fmla="*/ 193970 h 1359578"/>
              <a:gd name="connsiteX77" fmla="*/ 542976 w 2213622"/>
              <a:gd name="connsiteY77" fmla="*/ 214067 h 1359578"/>
              <a:gd name="connsiteX78" fmla="*/ 291767 w 2213622"/>
              <a:gd name="connsiteY78" fmla="*/ 224115 h 1359578"/>
              <a:gd name="connsiteX79" fmla="*/ 261622 w 2213622"/>
              <a:gd name="connsiteY79" fmla="*/ 234163 h 1359578"/>
              <a:gd name="connsiteX80" fmla="*/ 221429 w 2213622"/>
              <a:gd name="connsiteY80" fmla="*/ 244212 h 1359578"/>
              <a:gd name="connsiteX81" fmla="*/ 201332 w 2213622"/>
              <a:gd name="connsiteY81" fmla="*/ 274357 h 1359578"/>
              <a:gd name="connsiteX82" fmla="*/ 191284 w 2213622"/>
              <a:gd name="connsiteY82" fmla="*/ 334647 h 1359578"/>
              <a:gd name="connsiteX83" fmla="*/ 110897 w 2213622"/>
              <a:gd name="connsiteY83" fmla="*/ 404985 h 1359578"/>
              <a:gd name="connsiteX84" fmla="*/ 80752 w 2213622"/>
              <a:gd name="connsiteY84" fmla="*/ 435130 h 1359578"/>
              <a:gd name="connsiteX85" fmla="*/ 20462 w 2213622"/>
              <a:gd name="connsiteY85" fmla="*/ 475324 h 1359578"/>
              <a:gd name="connsiteX86" fmla="*/ 30510 w 2213622"/>
              <a:gd name="connsiteY86" fmla="*/ 535614 h 1359578"/>
              <a:gd name="connsiteX87" fmla="*/ 40558 w 2213622"/>
              <a:gd name="connsiteY87" fmla="*/ 605952 h 1359578"/>
              <a:gd name="connsiteX88" fmla="*/ 100848 w 2213622"/>
              <a:gd name="connsiteY88" fmla="*/ 646146 h 1359578"/>
              <a:gd name="connsiteX89" fmla="*/ 130993 w 2213622"/>
              <a:gd name="connsiteY89" fmla="*/ 666243 h 1359578"/>
              <a:gd name="connsiteX90" fmla="*/ 161138 w 2213622"/>
              <a:gd name="connsiteY90" fmla="*/ 686339 h 1359578"/>
              <a:gd name="connsiteX91" fmla="*/ 231477 w 2213622"/>
              <a:gd name="connsiteY91" fmla="*/ 706436 h 135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213622" h="1359578">
                <a:moveTo>
                  <a:pt x="231477" y="706436"/>
                </a:moveTo>
                <a:cubicBezTo>
                  <a:pt x="253249" y="703087"/>
                  <a:pt x="268853" y="673881"/>
                  <a:pt x="291767" y="666243"/>
                </a:cubicBezTo>
                <a:cubicBezTo>
                  <a:pt x="301815" y="662893"/>
                  <a:pt x="312438" y="660931"/>
                  <a:pt x="321912" y="656194"/>
                </a:cubicBezTo>
                <a:cubicBezTo>
                  <a:pt x="399828" y="617236"/>
                  <a:pt x="306431" y="651308"/>
                  <a:pt x="382202" y="626049"/>
                </a:cubicBezTo>
                <a:cubicBezTo>
                  <a:pt x="442492" y="629399"/>
                  <a:pt x="503985" y="623658"/>
                  <a:pt x="563073" y="636098"/>
                </a:cubicBezTo>
                <a:cubicBezTo>
                  <a:pt x="573438" y="638280"/>
                  <a:pt x="568384" y="656769"/>
                  <a:pt x="573121" y="666243"/>
                </a:cubicBezTo>
                <a:cubicBezTo>
                  <a:pt x="578522" y="677045"/>
                  <a:pt x="584129" y="688436"/>
                  <a:pt x="593218" y="696388"/>
                </a:cubicBezTo>
                <a:cubicBezTo>
                  <a:pt x="611395" y="712293"/>
                  <a:pt x="633411" y="723183"/>
                  <a:pt x="653508" y="736581"/>
                </a:cubicBezTo>
                <a:lnTo>
                  <a:pt x="683653" y="756678"/>
                </a:lnTo>
                <a:cubicBezTo>
                  <a:pt x="729576" y="751575"/>
                  <a:pt x="807518" y="735808"/>
                  <a:pt x="854475" y="756678"/>
                </a:cubicBezTo>
                <a:cubicBezTo>
                  <a:pt x="864154" y="760980"/>
                  <a:pt x="857906" y="778552"/>
                  <a:pt x="864523" y="786823"/>
                </a:cubicBezTo>
                <a:cubicBezTo>
                  <a:pt x="889855" y="818487"/>
                  <a:pt x="943691" y="813047"/>
                  <a:pt x="975055" y="816968"/>
                </a:cubicBezTo>
                <a:cubicBezTo>
                  <a:pt x="1032988" y="855591"/>
                  <a:pt x="977101" y="822151"/>
                  <a:pt x="1035345" y="847113"/>
                </a:cubicBezTo>
                <a:cubicBezTo>
                  <a:pt x="1049113" y="853014"/>
                  <a:pt x="1060850" y="864272"/>
                  <a:pt x="1075538" y="867210"/>
                </a:cubicBezTo>
                <a:cubicBezTo>
                  <a:pt x="1111815" y="874465"/>
                  <a:pt x="1149226" y="873909"/>
                  <a:pt x="1186070" y="877258"/>
                </a:cubicBezTo>
                <a:cubicBezTo>
                  <a:pt x="1266454" y="904052"/>
                  <a:pt x="1172674" y="863861"/>
                  <a:pt x="1226264" y="917451"/>
                </a:cubicBezTo>
                <a:cubicBezTo>
                  <a:pt x="1269724" y="960911"/>
                  <a:pt x="1284819" y="957298"/>
                  <a:pt x="1336796" y="967693"/>
                </a:cubicBezTo>
                <a:cubicBezTo>
                  <a:pt x="1346844" y="974392"/>
                  <a:pt x="1361540" y="976988"/>
                  <a:pt x="1366941" y="987790"/>
                </a:cubicBezTo>
                <a:cubicBezTo>
                  <a:pt x="1379293" y="1012494"/>
                  <a:pt x="1378302" y="1041974"/>
                  <a:pt x="1387037" y="1068177"/>
                </a:cubicBezTo>
                <a:cubicBezTo>
                  <a:pt x="1411124" y="1140435"/>
                  <a:pt x="1381908" y="1050221"/>
                  <a:pt x="1407134" y="1138515"/>
                </a:cubicBezTo>
                <a:cubicBezTo>
                  <a:pt x="1410044" y="1148699"/>
                  <a:pt x="1414884" y="1158320"/>
                  <a:pt x="1417182" y="1168660"/>
                </a:cubicBezTo>
                <a:cubicBezTo>
                  <a:pt x="1421602" y="1188549"/>
                  <a:pt x="1418119" y="1210727"/>
                  <a:pt x="1427231" y="1228950"/>
                </a:cubicBezTo>
                <a:cubicBezTo>
                  <a:pt x="1437145" y="1248777"/>
                  <a:pt x="1481935" y="1255187"/>
                  <a:pt x="1497569" y="1259095"/>
                </a:cubicBezTo>
                <a:cubicBezTo>
                  <a:pt x="1579306" y="1340832"/>
                  <a:pt x="1529612" y="1316246"/>
                  <a:pt x="1648295" y="1329434"/>
                </a:cubicBezTo>
                <a:cubicBezTo>
                  <a:pt x="1658344" y="1332784"/>
                  <a:pt x="1705235" y="1359578"/>
                  <a:pt x="1688488" y="1309337"/>
                </a:cubicBezTo>
                <a:cubicBezTo>
                  <a:pt x="1680850" y="1286423"/>
                  <a:pt x="1655933" y="1271961"/>
                  <a:pt x="1648295" y="1249047"/>
                </a:cubicBezTo>
                <a:cubicBezTo>
                  <a:pt x="1644945" y="1238999"/>
                  <a:pt x="1643390" y="1228161"/>
                  <a:pt x="1638246" y="1218902"/>
                </a:cubicBezTo>
                <a:cubicBezTo>
                  <a:pt x="1626516" y="1197788"/>
                  <a:pt x="1605691" y="1181526"/>
                  <a:pt x="1598053" y="1158612"/>
                </a:cubicBezTo>
                <a:cubicBezTo>
                  <a:pt x="1574137" y="1086865"/>
                  <a:pt x="1589707" y="1115948"/>
                  <a:pt x="1557859" y="1068177"/>
                </a:cubicBezTo>
                <a:cubicBezTo>
                  <a:pt x="1551160" y="1048080"/>
                  <a:pt x="1549514" y="1025513"/>
                  <a:pt x="1537763" y="1007887"/>
                </a:cubicBezTo>
                <a:lnTo>
                  <a:pt x="1497569" y="947596"/>
                </a:lnTo>
                <a:cubicBezTo>
                  <a:pt x="1490870" y="937548"/>
                  <a:pt x="1481292" y="928908"/>
                  <a:pt x="1477473" y="917451"/>
                </a:cubicBezTo>
                <a:lnTo>
                  <a:pt x="1467424" y="887306"/>
                </a:lnTo>
                <a:cubicBezTo>
                  <a:pt x="1470774" y="860510"/>
                  <a:pt x="1454691" y="821417"/>
                  <a:pt x="1477473" y="806919"/>
                </a:cubicBezTo>
                <a:cubicBezTo>
                  <a:pt x="1606818" y="724609"/>
                  <a:pt x="1567224" y="840892"/>
                  <a:pt x="1588004" y="877258"/>
                </a:cubicBezTo>
                <a:cubicBezTo>
                  <a:pt x="1593259" y="886454"/>
                  <a:pt x="1607610" y="886252"/>
                  <a:pt x="1618149" y="887306"/>
                </a:cubicBezTo>
                <a:cubicBezTo>
                  <a:pt x="1674905" y="892982"/>
                  <a:pt x="1732030" y="894005"/>
                  <a:pt x="1788971" y="897355"/>
                </a:cubicBezTo>
                <a:cubicBezTo>
                  <a:pt x="1792321" y="907403"/>
                  <a:pt x="1797782" y="916981"/>
                  <a:pt x="1799020" y="927500"/>
                </a:cubicBezTo>
                <a:cubicBezTo>
                  <a:pt x="1806271" y="989135"/>
                  <a:pt x="1770891" y="1065499"/>
                  <a:pt x="1839213" y="1088273"/>
                </a:cubicBezTo>
                <a:cubicBezTo>
                  <a:pt x="1858541" y="1094716"/>
                  <a:pt x="1879406" y="1094972"/>
                  <a:pt x="1899503" y="1098322"/>
                </a:cubicBezTo>
                <a:cubicBezTo>
                  <a:pt x="1919600" y="1094972"/>
                  <a:pt x="1946377" y="1103606"/>
                  <a:pt x="1959793" y="1088273"/>
                </a:cubicBezTo>
                <a:cubicBezTo>
                  <a:pt x="2039308" y="997399"/>
                  <a:pt x="1922155" y="1042017"/>
                  <a:pt x="1989938" y="987790"/>
                </a:cubicBezTo>
                <a:cubicBezTo>
                  <a:pt x="1998209" y="981173"/>
                  <a:pt x="2010035" y="981091"/>
                  <a:pt x="2020084" y="977741"/>
                </a:cubicBezTo>
                <a:cubicBezTo>
                  <a:pt x="2043530" y="981091"/>
                  <a:pt x="2067198" y="983145"/>
                  <a:pt x="2090422" y="987790"/>
                </a:cubicBezTo>
                <a:cubicBezTo>
                  <a:pt x="2100808" y="989867"/>
                  <a:pt x="2109975" y="997838"/>
                  <a:pt x="2120567" y="997838"/>
                </a:cubicBezTo>
                <a:cubicBezTo>
                  <a:pt x="2144251" y="997838"/>
                  <a:pt x="2167459" y="991139"/>
                  <a:pt x="2190905" y="987790"/>
                </a:cubicBezTo>
                <a:cubicBezTo>
                  <a:pt x="2197604" y="977742"/>
                  <a:pt x="2213622" y="969434"/>
                  <a:pt x="2211002" y="957645"/>
                </a:cubicBezTo>
                <a:cubicBezTo>
                  <a:pt x="2200808" y="911773"/>
                  <a:pt x="2172556" y="898520"/>
                  <a:pt x="2140664" y="877258"/>
                </a:cubicBezTo>
                <a:cubicBezTo>
                  <a:pt x="2133965" y="867210"/>
                  <a:pt x="2129997" y="854657"/>
                  <a:pt x="2120567" y="847113"/>
                </a:cubicBezTo>
                <a:cubicBezTo>
                  <a:pt x="2112296" y="840496"/>
                  <a:pt x="2100949" y="838235"/>
                  <a:pt x="2090422" y="837065"/>
                </a:cubicBezTo>
                <a:cubicBezTo>
                  <a:pt x="2040377" y="831504"/>
                  <a:pt x="1989939" y="830366"/>
                  <a:pt x="1939697" y="827016"/>
                </a:cubicBezTo>
                <a:lnTo>
                  <a:pt x="1879407" y="786823"/>
                </a:lnTo>
                <a:cubicBezTo>
                  <a:pt x="1869359" y="780124"/>
                  <a:pt x="1860719" y="770545"/>
                  <a:pt x="1849262" y="766726"/>
                </a:cubicBezTo>
                <a:lnTo>
                  <a:pt x="1819116" y="756678"/>
                </a:lnTo>
                <a:cubicBezTo>
                  <a:pt x="1815767" y="746630"/>
                  <a:pt x="1809068" y="737125"/>
                  <a:pt x="1809068" y="726533"/>
                </a:cubicBezTo>
                <a:cubicBezTo>
                  <a:pt x="1809068" y="701275"/>
                  <a:pt x="1829051" y="686565"/>
                  <a:pt x="1839213" y="666243"/>
                </a:cubicBezTo>
                <a:cubicBezTo>
                  <a:pt x="1843950" y="656769"/>
                  <a:pt x="1845912" y="646146"/>
                  <a:pt x="1849262" y="636098"/>
                </a:cubicBezTo>
                <a:cubicBezTo>
                  <a:pt x="1845912" y="612652"/>
                  <a:pt x="1848832" y="587402"/>
                  <a:pt x="1839213" y="565759"/>
                </a:cubicBezTo>
                <a:cubicBezTo>
                  <a:pt x="1825801" y="535583"/>
                  <a:pt x="1733393" y="536203"/>
                  <a:pt x="1728681" y="535614"/>
                </a:cubicBezTo>
                <a:cubicBezTo>
                  <a:pt x="1652911" y="510358"/>
                  <a:pt x="1746307" y="544427"/>
                  <a:pt x="1668391" y="505469"/>
                </a:cubicBezTo>
                <a:cubicBezTo>
                  <a:pt x="1658917" y="500732"/>
                  <a:pt x="1648294" y="498770"/>
                  <a:pt x="1638246" y="495421"/>
                </a:cubicBezTo>
                <a:cubicBezTo>
                  <a:pt x="1590476" y="463574"/>
                  <a:pt x="1619557" y="479142"/>
                  <a:pt x="1547811" y="455227"/>
                </a:cubicBezTo>
                <a:lnTo>
                  <a:pt x="1517666" y="445179"/>
                </a:lnTo>
                <a:lnTo>
                  <a:pt x="1487521" y="435130"/>
                </a:lnTo>
                <a:cubicBezTo>
                  <a:pt x="1465296" y="412905"/>
                  <a:pt x="1455212" y="398880"/>
                  <a:pt x="1427231" y="384889"/>
                </a:cubicBezTo>
                <a:cubicBezTo>
                  <a:pt x="1417757" y="380152"/>
                  <a:pt x="1406345" y="379984"/>
                  <a:pt x="1397086" y="374840"/>
                </a:cubicBezTo>
                <a:cubicBezTo>
                  <a:pt x="1375972" y="363110"/>
                  <a:pt x="1359710" y="342285"/>
                  <a:pt x="1336796" y="334647"/>
                </a:cubicBezTo>
                <a:cubicBezTo>
                  <a:pt x="1247731" y="304959"/>
                  <a:pt x="1297560" y="316889"/>
                  <a:pt x="1186070" y="304502"/>
                </a:cubicBezTo>
                <a:cubicBezTo>
                  <a:pt x="1176022" y="297803"/>
                  <a:pt x="1165203" y="292136"/>
                  <a:pt x="1155925" y="284405"/>
                </a:cubicBezTo>
                <a:cubicBezTo>
                  <a:pt x="1145008" y="275308"/>
                  <a:pt x="1138202" y="261161"/>
                  <a:pt x="1125780" y="254260"/>
                </a:cubicBezTo>
                <a:cubicBezTo>
                  <a:pt x="1107262" y="243972"/>
                  <a:pt x="1083116" y="245914"/>
                  <a:pt x="1065490" y="234163"/>
                </a:cubicBezTo>
                <a:cubicBezTo>
                  <a:pt x="987576" y="182220"/>
                  <a:pt x="1028112" y="201607"/>
                  <a:pt x="944910" y="173873"/>
                </a:cubicBezTo>
                <a:lnTo>
                  <a:pt x="854475" y="143728"/>
                </a:lnTo>
                <a:lnTo>
                  <a:pt x="824330" y="133680"/>
                </a:lnTo>
                <a:lnTo>
                  <a:pt x="794185" y="123632"/>
                </a:lnTo>
                <a:cubicBezTo>
                  <a:pt x="697558" y="59213"/>
                  <a:pt x="757977" y="81585"/>
                  <a:pt x="603266" y="93487"/>
                </a:cubicBezTo>
                <a:cubicBezTo>
                  <a:pt x="532068" y="200283"/>
                  <a:pt x="659329" y="0"/>
                  <a:pt x="573121" y="193970"/>
                </a:cubicBezTo>
                <a:cubicBezTo>
                  <a:pt x="568216" y="205006"/>
                  <a:pt x="554984" y="212780"/>
                  <a:pt x="542976" y="214067"/>
                </a:cubicBezTo>
                <a:cubicBezTo>
                  <a:pt x="459650" y="222995"/>
                  <a:pt x="375503" y="220766"/>
                  <a:pt x="291767" y="224115"/>
                </a:cubicBezTo>
                <a:cubicBezTo>
                  <a:pt x="281719" y="227464"/>
                  <a:pt x="271806" y="231253"/>
                  <a:pt x="261622" y="234163"/>
                </a:cubicBezTo>
                <a:cubicBezTo>
                  <a:pt x="248343" y="237957"/>
                  <a:pt x="232920" y="236551"/>
                  <a:pt x="221429" y="244212"/>
                </a:cubicBezTo>
                <a:cubicBezTo>
                  <a:pt x="211381" y="250911"/>
                  <a:pt x="208031" y="264309"/>
                  <a:pt x="201332" y="274357"/>
                </a:cubicBezTo>
                <a:cubicBezTo>
                  <a:pt x="197983" y="294454"/>
                  <a:pt x="197727" y="315319"/>
                  <a:pt x="191284" y="334647"/>
                </a:cubicBezTo>
                <a:cubicBezTo>
                  <a:pt x="177049" y="377352"/>
                  <a:pt x="142716" y="373166"/>
                  <a:pt x="110897" y="404985"/>
                </a:cubicBezTo>
                <a:cubicBezTo>
                  <a:pt x="100849" y="415033"/>
                  <a:pt x="91969" y="426406"/>
                  <a:pt x="80752" y="435130"/>
                </a:cubicBezTo>
                <a:cubicBezTo>
                  <a:pt x="61687" y="449959"/>
                  <a:pt x="20462" y="475324"/>
                  <a:pt x="20462" y="475324"/>
                </a:cubicBezTo>
                <a:cubicBezTo>
                  <a:pt x="0" y="536707"/>
                  <a:pt x="12056" y="474102"/>
                  <a:pt x="30510" y="535614"/>
                </a:cubicBezTo>
                <a:cubicBezTo>
                  <a:pt x="37316" y="558299"/>
                  <a:pt x="27843" y="585971"/>
                  <a:pt x="40558" y="605952"/>
                </a:cubicBezTo>
                <a:cubicBezTo>
                  <a:pt x="53525" y="626329"/>
                  <a:pt x="80751" y="632748"/>
                  <a:pt x="100848" y="646146"/>
                </a:cubicBezTo>
                <a:lnTo>
                  <a:pt x="130993" y="666243"/>
                </a:lnTo>
                <a:cubicBezTo>
                  <a:pt x="141041" y="672942"/>
                  <a:pt x="149681" y="682520"/>
                  <a:pt x="161138" y="686339"/>
                </a:cubicBezTo>
                <a:cubicBezTo>
                  <a:pt x="228534" y="708804"/>
                  <a:pt x="209706" y="709785"/>
                  <a:pt x="231477" y="706436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1928794" y="3643314"/>
            <a:ext cx="1678853" cy="1511491"/>
          </a:xfrm>
          <a:custGeom>
            <a:avLst/>
            <a:gdLst>
              <a:gd name="connsiteX0" fmla="*/ 5024 w 1671816"/>
              <a:gd name="connsiteY0" fmla="*/ 120580 h 1416817"/>
              <a:gd name="connsiteX1" fmla="*/ 15072 w 1671816"/>
              <a:gd name="connsiteY1" fmla="*/ 190918 h 1416817"/>
              <a:gd name="connsiteX2" fmla="*/ 45217 w 1671816"/>
              <a:gd name="connsiteY2" fmla="*/ 211015 h 1416817"/>
              <a:gd name="connsiteX3" fmla="*/ 105507 w 1671816"/>
              <a:gd name="connsiteY3" fmla="*/ 231112 h 1416817"/>
              <a:gd name="connsiteX4" fmla="*/ 115556 w 1671816"/>
              <a:gd name="connsiteY4" fmla="*/ 291402 h 1416817"/>
              <a:gd name="connsiteX5" fmla="*/ 185894 w 1671816"/>
              <a:gd name="connsiteY5" fmla="*/ 331595 h 1416817"/>
              <a:gd name="connsiteX6" fmla="*/ 266281 w 1671816"/>
              <a:gd name="connsiteY6" fmla="*/ 351692 h 1416817"/>
              <a:gd name="connsiteX7" fmla="*/ 266281 w 1671816"/>
              <a:gd name="connsiteY7" fmla="*/ 532562 h 1416817"/>
              <a:gd name="connsiteX8" fmla="*/ 226088 w 1671816"/>
              <a:gd name="connsiteY8" fmla="*/ 592853 h 1416817"/>
              <a:gd name="connsiteX9" fmla="*/ 205991 w 1671816"/>
              <a:gd name="connsiteY9" fmla="*/ 622998 h 1416817"/>
              <a:gd name="connsiteX10" fmla="*/ 205991 w 1671816"/>
              <a:gd name="connsiteY10" fmla="*/ 813916 h 1416817"/>
              <a:gd name="connsiteX11" fmla="*/ 236136 w 1671816"/>
              <a:gd name="connsiteY11" fmla="*/ 834013 h 1416817"/>
              <a:gd name="connsiteX12" fmla="*/ 256233 w 1671816"/>
              <a:gd name="connsiteY12" fmla="*/ 994787 h 1416817"/>
              <a:gd name="connsiteX13" fmla="*/ 266281 w 1671816"/>
              <a:gd name="connsiteY13" fmla="*/ 1024932 h 1416817"/>
              <a:gd name="connsiteX14" fmla="*/ 326571 w 1671816"/>
              <a:gd name="connsiteY14" fmla="*/ 1055077 h 1416817"/>
              <a:gd name="connsiteX15" fmla="*/ 356716 w 1671816"/>
              <a:gd name="connsiteY15" fmla="*/ 1045028 h 1416817"/>
              <a:gd name="connsiteX16" fmla="*/ 417006 w 1671816"/>
              <a:gd name="connsiteY16" fmla="*/ 1065125 h 1416817"/>
              <a:gd name="connsiteX17" fmla="*/ 477296 w 1671816"/>
              <a:gd name="connsiteY17" fmla="*/ 1105318 h 1416817"/>
              <a:gd name="connsiteX18" fmla="*/ 517490 w 1671816"/>
              <a:gd name="connsiteY18" fmla="*/ 1045028 h 1416817"/>
              <a:gd name="connsiteX19" fmla="*/ 517490 w 1671816"/>
              <a:gd name="connsiteY19" fmla="*/ 803868 h 1416817"/>
              <a:gd name="connsiteX20" fmla="*/ 497393 w 1671816"/>
              <a:gd name="connsiteY20" fmla="*/ 773723 h 1416817"/>
              <a:gd name="connsiteX21" fmla="*/ 517490 w 1671816"/>
              <a:gd name="connsiteY21" fmla="*/ 723481 h 1416817"/>
              <a:gd name="connsiteX22" fmla="*/ 577780 w 1671816"/>
              <a:gd name="connsiteY22" fmla="*/ 743578 h 1416817"/>
              <a:gd name="connsiteX23" fmla="*/ 607925 w 1671816"/>
              <a:gd name="connsiteY23" fmla="*/ 753626 h 1416817"/>
              <a:gd name="connsiteX24" fmla="*/ 617973 w 1671816"/>
              <a:gd name="connsiteY24" fmla="*/ 783771 h 1416817"/>
              <a:gd name="connsiteX25" fmla="*/ 648118 w 1671816"/>
              <a:gd name="connsiteY25" fmla="*/ 793820 h 1416817"/>
              <a:gd name="connsiteX26" fmla="*/ 698360 w 1671816"/>
              <a:gd name="connsiteY26" fmla="*/ 803868 h 1416817"/>
              <a:gd name="connsiteX27" fmla="*/ 658167 w 1671816"/>
              <a:gd name="connsiteY27" fmla="*/ 864158 h 1416817"/>
              <a:gd name="connsiteX28" fmla="*/ 688312 w 1671816"/>
              <a:gd name="connsiteY28" fmla="*/ 884255 h 1416817"/>
              <a:gd name="connsiteX29" fmla="*/ 778747 w 1671816"/>
              <a:gd name="connsiteY29" fmla="*/ 904351 h 1416817"/>
              <a:gd name="connsiteX30" fmla="*/ 788795 w 1671816"/>
              <a:gd name="connsiteY30" fmla="*/ 1024932 h 1416817"/>
              <a:gd name="connsiteX31" fmla="*/ 808892 w 1671816"/>
              <a:gd name="connsiteY31" fmla="*/ 1055077 h 1416817"/>
              <a:gd name="connsiteX32" fmla="*/ 818940 w 1671816"/>
              <a:gd name="connsiteY32" fmla="*/ 1085222 h 1416817"/>
              <a:gd name="connsiteX33" fmla="*/ 828989 w 1671816"/>
              <a:gd name="connsiteY33" fmla="*/ 1165609 h 1416817"/>
              <a:gd name="connsiteX34" fmla="*/ 859134 w 1671816"/>
              <a:gd name="connsiteY34" fmla="*/ 1185705 h 1416817"/>
              <a:gd name="connsiteX35" fmla="*/ 899327 w 1671816"/>
              <a:gd name="connsiteY35" fmla="*/ 1245995 h 1416817"/>
              <a:gd name="connsiteX36" fmla="*/ 929472 w 1671816"/>
              <a:gd name="connsiteY36" fmla="*/ 1276140 h 1416817"/>
              <a:gd name="connsiteX37" fmla="*/ 949569 w 1671816"/>
              <a:gd name="connsiteY37" fmla="*/ 1336431 h 1416817"/>
              <a:gd name="connsiteX38" fmla="*/ 959617 w 1671816"/>
              <a:gd name="connsiteY38" fmla="*/ 1366576 h 1416817"/>
              <a:gd name="connsiteX39" fmla="*/ 969666 w 1671816"/>
              <a:gd name="connsiteY39" fmla="*/ 1416817 h 1416817"/>
              <a:gd name="connsiteX40" fmla="*/ 999811 w 1671816"/>
              <a:gd name="connsiteY40" fmla="*/ 1406769 h 1416817"/>
              <a:gd name="connsiteX41" fmla="*/ 1009859 w 1671816"/>
              <a:gd name="connsiteY41" fmla="*/ 1376624 h 1416817"/>
              <a:gd name="connsiteX42" fmla="*/ 1029956 w 1671816"/>
              <a:gd name="connsiteY42" fmla="*/ 1266092 h 1416817"/>
              <a:gd name="connsiteX43" fmla="*/ 1070149 w 1671816"/>
              <a:gd name="connsiteY43" fmla="*/ 1105318 h 1416817"/>
              <a:gd name="connsiteX44" fmla="*/ 1100294 w 1671816"/>
              <a:gd name="connsiteY44" fmla="*/ 1095270 h 1416817"/>
              <a:gd name="connsiteX45" fmla="*/ 1130439 w 1671816"/>
              <a:gd name="connsiteY45" fmla="*/ 1075173 h 1416817"/>
              <a:gd name="connsiteX46" fmla="*/ 1150536 w 1671816"/>
              <a:gd name="connsiteY46" fmla="*/ 1045028 h 1416817"/>
              <a:gd name="connsiteX47" fmla="*/ 1251020 w 1671816"/>
              <a:gd name="connsiteY47" fmla="*/ 1034980 h 1416817"/>
              <a:gd name="connsiteX48" fmla="*/ 1291213 w 1671816"/>
              <a:gd name="connsiteY48" fmla="*/ 1045028 h 1416817"/>
              <a:gd name="connsiteX49" fmla="*/ 1301261 w 1671816"/>
              <a:gd name="connsiteY49" fmla="*/ 1075173 h 1416817"/>
              <a:gd name="connsiteX50" fmla="*/ 1351503 w 1671816"/>
              <a:gd name="connsiteY50" fmla="*/ 1115367 h 1416817"/>
              <a:gd name="connsiteX51" fmla="*/ 1371600 w 1671816"/>
              <a:gd name="connsiteY51" fmla="*/ 1175657 h 1416817"/>
              <a:gd name="connsiteX52" fmla="*/ 1401745 w 1671816"/>
              <a:gd name="connsiteY52" fmla="*/ 1235947 h 1416817"/>
              <a:gd name="connsiteX53" fmla="*/ 1522325 w 1671816"/>
              <a:gd name="connsiteY53" fmla="*/ 1266092 h 1416817"/>
              <a:gd name="connsiteX54" fmla="*/ 1582615 w 1671816"/>
              <a:gd name="connsiteY54" fmla="*/ 1306286 h 1416817"/>
              <a:gd name="connsiteX55" fmla="*/ 1592663 w 1671816"/>
              <a:gd name="connsiteY55" fmla="*/ 1336431 h 1416817"/>
              <a:gd name="connsiteX56" fmla="*/ 1663002 w 1671816"/>
              <a:gd name="connsiteY56" fmla="*/ 1366576 h 1416817"/>
              <a:gd name="connsiteX57" fmla="*/ 1632857 w 1671816"/>
              <a:gd name="connsiteY57" fmla="*/ 1306286 h 1416817"/>
              <a:gd name="connsiteX58" fmla="*/ 1602712 w 1671816"/>
              <a:gd name="connsiteY58" fmla="*/ 1245995 h 1416817"/>
              <a:gd name="connsiteX59" fmla="*/ 1612760 w 1671816"/>
              <a:gd name="connsiteY59" fmla="*/ 1024932 h 1416817"/>
              <a:gd name="connsiteX60" fmla="*/ 1622809 w 1671816"/>
              <a:gd name="connsiteY60" fmla="*/ 994787 h 1416817"/>
              <a:gd name="connsiteX61" fmla="*/ 1592663 w 1671816"/>
              <a:gd name="connsiteY61" fmla="*/ 844061 h 1416817"/>
              <a:gd name="connsiteX62" fmla="*/ 1572567 w 1671816"/>
              <a:gd name="connsiteY62" fmla="*/ 813916 h 1416817"/>
              <a:gd name="connsiteX63" fmla="*/ 1542422 w 1671816"/>
              <a:gd name="connsiteY63" fmla="*/ 803868 h 1416817"/>
              <a:gd name="connsiteX64" fmla="*/ 1512277 w 1671816"/>
              <a:gd name="connsiteY64" fmla="*/ 783771 h 1416817"/>
              <a:gd name="connsiteX65" fmla="*/ 1492180 w 1671816"/>
              <a:gd name="connsiteY65" fmla="*/ 753626 h 1416817"/>
              <a:gd name="connsiteX66" fmla="*/ 1431890 w 1671816"/>
              <a:gd name="connsiteY66" fmla="*/ 713433 h 1416817"/>
              <a:gd name="connsiteX67" fmla="*/ 1281165 w 1671816"/>
              <a:gd name="connsiteY67" fmla="*/ 703384 h 1416817"/>
              <a:gd name="connsiteX68" fmla="*/ 1251020 w 1671816"/>
              <a:gd name="connsiteY68" fmla="*/ 683288 h 1416817"/>
              <a:gd name="connsiteX69" fmla="*/ 1210826 w 1671816"/>
              <a:gd name="connsiteY69" fmla="*/ 622998 h 1416817"/>
              <a:gd name="connsiteX70" fmla="*/ 1150536 w 1671816"/>
              <a:gd name="connsiteY70" fmla="*/ 602901 h 1416817"/>
              <a:gd name="connsiteX71" fmla="*/ 1120391 w 1671816"/>
              <a:gd name="connsiteY71" fmla="*/ 432079 h 1416817"/>
              <a:gd name="connsiteX72" fmla="*/ 1090246 w 1671816"/>
              <a:gd name="connsiteY72" fmla="*/ 361740 h 1416817"/>
              <a:gd name="connsiteX73" fmla="*/ 979714 w 1671816"/>
              <a:gd name="connsiteY73" fmla="*/ 321547 h 1416817"/>
              <a:gd name="connsiteX74" fmla="*/ 949569 w 1671816"/>
              <a:gd name="connsiteY74" fmla="*/ 301450 h 1416817"/>
              <a:gd name="connsiteX75" fmla="*/ 929472 w 1671816"/>
              <a:gd name="connsiteY75" fmla="*/ 271305 h 1416817"/>
              <a:gd name="connsiteX76" fmla="*/ 899327 w 1671816"/>
              <a:gd name="connsiteY76" fmla="*/ 261257 h 1416817"/>
              <a:gd name="connsiteX77" fmla="*/ 788795 w 1671816"/>
              <a:gd name="connsiteY77" fmla="*/ 251209 h 1416817"/>
              <a:gd name="connsiteX78" fmla="*/ 728505 w 1671816"/>
              <a:gd name="connsiteY78" fmla="*/ 211015 h 1416817"/>
              <a:gd name="connsiteX79" fmla="*/ 597877 w 1671816"/>
              <a:gd name="connsiteY79" fmla="*/ 180870 h 1416817"/>
              <a:gd name="connsiteX80" fmla="*/ 577780 w 1671816"/>
              <a:gd name="connsiteY80" fmla="*/ 150725 h 1416817"/>
              <a:gd name="connsiteX81" fmla="*/ 517490 w 1671816"/>
              <a:gd name="connsiteY81" fmla="*/ 120580 h 1416817"/>
              <a:gd name="connsiteX82" fmla="*/ 477296 w 1671816"/>
              <a:gd name="connsiteY82" fmla="*/ 130628 h 1416817"/>
              <a:gd name="connsiteX83" fmla="*/ 386861 w 1671816"/>
              <a:gd name="connsiteY83" fmla="*/ 100483 h 1416817"/>
              <a:gd name="connsiteX84" fmla="*/ 356716 w 1671816"/>
              <a:gd name="connsiteY84" fmla="*/ 80387 h 1416817"/>
              <a:gd name="connsiteX85" fmla="*/ 326571 w 1671816"/>
              <a:gd name="connsiteY85" fmla="*/ 50242 h 1416817"/>
              <a:gd name="connsiteX86" fmla="*/ 316523 w 1671816"/>
              <a:gd name="connsiteY86" fmla="*/ 20097 h 1416817"/>
              <a:gd name="connsiteX87" fmla="*/ 256233 w 1671816"/>
              <a:gd name="connsiteY87" fmla="*/ 0 h 1416817"/>
              <a:gd name="connsiteX88" fmla="*/ 135652 w 1671816"/>
              <a:gd name="connsiteY88" fmla="*/ 30145 h 1416817"/>
              <a:gd name="connsiteX89" fmla="*/ 105507 w 1671816"/>
              <a:gd name="connsiteY89" fmla="*/ 40193 h 1416817"/>
              <a:gd name="connsiteX90" fmla="*/ 75362 w 1671816"/>
              <a:gd name="connsiteY90" fmla="*/ 60290 h 1416817"/>
              <a:gd name="connsiteX91" fmla="*/ 45217 w 1671816"/>
              <a:gd name="connsiteY91" fmla="*/ 70338 h 1416817"/>
              <a:gd name="connsiteX92" fmla="*/ 5024 w 1671816"/>
              <a:gd name="connsiteY92" fmla="*/ 120580 h 14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671816" h="1416817">
                <a:moveTo>
                  <a:pt x="5024" y="120580"/>
                </a:moveTo>
                <a:cubicBezTo>
                  <a:pt x="0" y="140677"/>
                  <a:pt x="5453" y="169275"/>
                  <a:pt x="15072" y="190918"/>
                </a:cubicBezTo>
                <a:cubicBezTo>
                  <a:pt x="19977" y="201954"/>
                  <a:pt x="34181" y="206110"/>
                  <a:pt x="45217" y="211015"/>
                </a:cubicBezTo>
                <a:cubicBezTo>
                  <a:pt x="64575" y="219619"/>
                  <a:pt x="105507" y="231112"/>
                  <a:pt x="105507" y="231112"/>
                </a:cubicBezTo>
                <a:cubicBezTo>
                  <a:pt x="108857" y="251209"/>
                  <a:pt x="105662" y="273592"/>
                  <a:pt x="115556" y="291402"/>
                </a:cubicBezTo>
                <a:cubicBezTo>
                  <a:pt x="127877" y="313579"/>
                  <a:pt x="162848" y="325310"/>
                  <a:pt x="185894" y="331595"/>
                </a:cubicBezTo>
                <a:cubicBezTo>
                  <a:pt x="212541" y="338862"/>
                  <a:pt x="266281" y="351692"/>
                  <a:pt x="266281" y="351692"/>
                </a:cubicBezTo>
                <a:cubicBezTo>
                  <a:pt x="288859" y="419428"/>
                  <a:pt x="293163" y="419657"/>
                  <a:pt x="266281" y="532562"/>
                </a:cubicBezTo>
                <a:cubicBezTo>
                  <a:pt x="260687" y="556059"/>
                  <a:pt x="239486" y="572756"/>
                  <a:pt x="226088" y="592853"/>
                </a:cubicBezTo>
                <a:lnTo>
                  <a:pt x="205991" y="622998"/>
                </a:lnTo>
                <a:cubicBezTo>
                  <a:pt x="182203" y="694366"/>
                  <a:pt x="178862" y="691834"/>
                  <a:pt x="205991" y="813916"/>
                </a:cubicBezTo>
                <a:cubicBezTo>
                  <a:pt x="208611" y="825705"/>
                  <a:pt x="226088" y="827314"/>
                  <a:pt x="236136" y="834013"/>
                </a:cubicBezTo>
                <a:cubicBezTo>
                  <a:pt x="262628" y="913491"/>
                  <a:pt x="234511" y="821015"/>
                  <a:pt x="256233" y="994787"/>
                </a:cubicBezTo>
                <a:cubicBezTo>
                  <a:pt x="257547" y="1005297"/>
                  <a:pt x="259664" y="1016661"/>
                  <a:pt x="266281" y="1024932"/>
                </a:cubicBezTo>
                <a:cubicBezTo>
                  <a:pt x="280446" y="1042638"/>
                  <a:pt x="306715" y="1048458"/>
                  <a:pt x="326571" y="1055077"/>
                </a:cubicBezTo>
                <a:cubicBezTo>
                  <a:pt x="336619" y="1051727"/>
                  <a:pt x="346189" y="1043858"/>
                  <a:pt x="356716" y="1045028"/>
                </a:cubicBezTo>
                <a:cubicBezTo>
                  <a:pt x="377770" y="1047367"/>
                  <a:pt x="417006" y="1065125"/>
                  <a:pt x="417006" y="1065125"/>
                </a:cubicBezTo>
                <a:cubicBezTo>
                  <a:pt x="437103" y="1078523"/>
                  <a:pt x="463898" y="1125415"/>
                  <a:pt x="477296" y="1105318"/>
                </a:cubicBezTo>
                <a:lnTo>
                  <a:pt x="517490" y="1045028"/>
                </a:lnTo>
                <a:cubicBezTo>
                  <a:pt x="547930" y="953706"/>
                  <a:pt x="540513" y="988049"/>
                  <a:pt x="517490" y="803868"/>
                </a:cubicBezTo>
                <a:cubicBezTo>
                  <a:pt x="515992" y="791885"/>
                  <a:pt x="504092" y="783771"/>
                  <a:pt x="497393" y="773723"/>
                </a:cubicBezTo>
                <a:cubicBezTo>
                  <a:pt x="491119" y="754900"/>
                  <a:pt x="469875" y="723481"/>
                  <a:pt x="517490" y="723481"/>
                </a:cubicBezTo>
                <a:cubicBezTo>
                  <a:pt x="538674" y="723481"/>
                  <a:pt x="557683" y="736879"/>
                  <a:pt x="577780" y="743578"/>
                </a:cubicBezTo>
                <a:lnTo>
                  <a:pt x="607925" y="753626"/>
                </a:lnTo>
                <a:cubicBezTo>
                  <a:pt x="611274" y="763674"/>
                  <a:pt x="610484" y="776281"/>
                  <a:pt x="617973" y="783771"/>
                </a:cubicBezTo>
                <a:cubicBezTo>
                  <a:pt x="625463" y="791261"/>
                  <a:pt x="637842" y="791251"/>
                  <a:pt x="648118" y="793820"/>
                </a:cubicBezTo>
                <a:cubicBezTo>
                  <a:pt x="664687" y="797962"/>
                  <a:pt x="681613" y="800519"/>
                  <a:pt x="698360" y="803868"/>
                </a:cubicBezTo>
                <a:cubicBezTo>
                  <a:pt x="684962" y="823965"/>
                  <a:pt x="638070" y="850760"/>
                  <a:pt x="658167" y="864158"/>
                </a:cubicBezTo>
                <a:cubicBezTo>
                  <a:pt x="668215" y="870857"/>
                  <a:pt x="677510" y="878854"/>
                  <a:pt x="688312" y="884255"/>
                </a:cubicBezTo>
                <a:cubicBezTo>
                  <a:pt x="713047" y="896623"/>
                  <a:pt x="755594" y="900492"/>
                  <a:pt x="778747" y="904351"/>
                </a:cubicBezTo>
                <a:cubicBezTo>
                  <a:pt x="782096" y="944545"/>
                  <a:pt x="780885" y="985382"/>
                  <a:pt x="788795" y="1024932"/>
                </a:cubicBezTo>
                <a:cubicBezTo>
                  <a:pt x="791163" y="1036774"/>
                  <a:pt x="803491" y="1044275"/>
                  <a:pt x="808892" y="1055077"/>
                </a:cubicBezTo>
                <a:cubicBezTo>
                  <a:pt x="813629" y="1064551"/>
                  <a:pt x="815591" y="1075174"/>
                  <a:pt x="818940" y="1085222"/>
                </a:cubicBezTo>
                <a:cubicBezTo>
                  <a:pt x="822290" y="1112018"/>
                  <a:pt x="818960" y="1140536"/>
                  <a:pt x="828989" y="1165609"/>
                </a:cubicBezTo>
                <a:cubicBezTo>
                  <a:pt x="833474" y="1176822"/>
                  <a:pt x="851182" y="1176617"/>
                  <a:pt x="859134" y="1185705"/>
                </a:cubicBezTo>
                <a:cubicBezTo>
                  <a:pt x="875039" y="1203882"/>
                  <a:pt x="882248" y="1228916"/>
                  <a:pt x="899327" y="1245995"/>
                </a:cubicBezTo>
                <a:lnTo>
                  <a:pt x="929472" y="1276140"/>
                </a:lnTo>
                <a:lnTo>
                  <a:pt x="949569" y="1336431"/>
                </a:lnTo>
                <a:cubicBezTo>
                  <a:pt x="952918" y="1346479"/>
                  <a:pt x="957540" y="1356190"/>
                  <a:pt x="959617" y="1366576"/>
                </a:cubicBezTo>
                <a:lnTo>
                  <a:pt x="969666" y="1416817"/>
                </a:lnTo>
                <a:cubicBezTo>
                  <a:pt x="979714" y="1413468"/>
                  <a:pt x="992321" y="1414259"/>
                  <a:pt x="999811" y="1406769"/>
                </a:cubicBezTo>
                <a:cubicBezTo>
                  <a:pt x="1007301" y="1399279"/>
                  <a:pt x="1007782" y="1387010"/>
                  <a:pt x="1009859" y="1376624"/>
                </a:cubicBezTo>
                <a:cubicBezTo>
                  <a:pt x="1045854" y="1196642"/>
                  <a:pt x="1000171" y="1385225"/>
                  <a:pt x="1029956" y="1266092"/>
                </a:cubicBezTo>
                <a:cubicBezTo>
                  <a:pt x="1036025" y="1187191"/>
                  <a:pt x="1010774" y="1144902"/>
                  <a:pt x="1070149" y="1105318"/>
                </a:cubicBezTo>
                <a:cubicBezTo>
                  <a:pt x="1078962" y="1099443"/>
                  <a:pt x="1090246" y="1098619"/>
                  <a:pt x="1100294" y="1095270"/>
                </a:cubicBezTo>
                <a:cubicBezTo>
                  <a:pt x="1110342" y="1088571"/>
                  <a:pt x="1121900" y="1083712"/>
                  <a:pt x="1130439" y="1075173"/>
                </a:cubicBezTo>
                <a:cubicBezTo>
                  <a:pt x="1138978" y="1066634"/>
                  <a:pt x="1139079" y="1048847"/>
                  <a:pt x="1150536" y="1045028"/>
                </a:cubicBezTo>
                <a:cubicBezTo>
                  <a:pt x="1182470" y="1034383"/>
                  <a:pt x="1217525" y="1038329"/>
                  <a:pt x="1251020" y="1034980"/>
                </a:cubicBezTo>
                <a:cubicBezTo>
                  <a:pt x="1264418" y="1038329"/>
                  <a:pt x="1280429" y="1036401"/>
                  <a:pt x="1291213" y="1045028"/>
                </a:cubicBezTo>
                <a:cubicBezTo>
                  <a:pt x="1299484" y="1051645"/>
                  <a:pt x="1296524" y="1065699"/>
                  <a:pt x="1301261" y="1075173"/>
                </a:cubicBezTo>
                <a:cubicBezTo>
                  <a:pt x="1319441" y="1111533"/>
                  <a:pt x="1316735" y="1103777"/>
                  <a:pt x="1351503" y="1115367"/>
                </a:cubicBezTo>
                <a:lnTo>
                  <a:pt x="1371600" y="1175657"/>
                </a:lnTo>
                <a:cubicBezTo>
                  <a:pt x="1377075" y="1192083"/>
                  <a:pt x="1385340" y="1225694"/>
                  <a:pt x="1401745" y="1235947"/>
                </a:cubicBezTo>
                <a:cubicBezTo>
                  <a:pt x="1430699" y="1254043"/>
                  <a:pt x="1489867" y="1260683"/>
                  <a:pt x="1522325" y="1266092"/>
                </a:cubicBezTo>
                <a:cubicBezTo>
                  <a:pt x="1542422" y="1279490"/>
                  <a:pt x="1574977" y="1283372"/>
                  <a:pt x="1582615" y="1306286"/>
                </a:cubicBezTo>
                <a:cubicBezTo>
                  <a:pt x="1585964" y="1316334"/>
                  <a:pt x="1586046" y="1328160"/>
                  <a:pt x="1592663" y="1336431"/>
                </a:cubicBezTo>
                <a:cubicBezTo>
                  <a:pt x="1610010" y="1358114"/>
                  <a:pt x="1638869" y="1360542"/>
                  <a:pt x="1663002" y="1366576"/>
                </a:cubicBezTo>
                <a:cubicBezTo>
                  <a:pt x="1637745" y="1290803"/>
                  <a:pt x="1671816" y="1384206"/>
                  <a:pt x="1632857" y="1306286"/>
                </a:cubicBezTo>
                <a:cubicBezTo>
                  <a:pt x="1591255" y="1223081"/>
                  <a:pt x="1660306" y="1332385"/>
                  <a:pt x="1602712" y="1245995"/>
                </a:cubicBezTo>
                <a:cubicBezTo>
                  <a:pt x="1606061" y="1172307"/>
                  <a:pt x="1606878" y="1098461"/>
                  <a:pt x="1612760" y="1024932"/>
                </a:cubicBezTo>
                <a:cubicBezTo>
                  <a:pt x="1613605" y="1014374"/>
                  <a:pt x="1622809" y="1005379"/>
                  <a:pt x="1622809" y="994787"/>
                </a:cubicBezTo>
                <a:cubicBezTo>
                  <a:pt x="1622809" y="965638"/>
                  <a:pt x="1613699" y="875616"/>
                  <a:pt x="1592663" y="844061"/>
                </a:cubicBezTo>
                <a:cubicBezTo>
                  <a:pt x="1585964" y="834013"/>
                  <a:pt x="1581997" y="821460"/>
                  <a:pt x="1572567" y="813916"/>
                </a:cubicBezTo>
                <a:cubicBezTo>
                  <a:pt x="1564296" y="807299"/>
                  <a:pt x="1552470" y="807217"/>
                  <a:pt x="1542422" y="803868"/>
                </a:cubicBezTo>
                <a:cubicBezTo>
                  <a:pt x="1532374" y="797169"/>
                  <a:pt x="1520816" y="792310"/>
                  <a:pt x="1512277" y="783771"/>
                </a:cubicBezTo>
                <a:cubicBezTo>
                  <a:pt x="1503738" y="775232"/>
                  <a:pt x="1499911" y="762904"/>
                  <a:pt x="1492180" y="753626"/>
                </a:cubicBezTo>
                <a:cubicBezTo>
                  <a:pt x="1473402" y="731093"/>
                  <a:pt x="1461461" y="716719"/>
                  <a:pt x="1431890" y="713433"/>
                </a:cubicBezTo>
                <a:cubicBezTo>
                  <a:pt x="1381845" y="707872"/>
                  <a:pt x="1331407" y="706734"/>
                  <a:pt x="1281165" y="703384"/>
                </a:cubicBezTo>
                <a:cubicBezTo>
                  <a:pt x="1271117" y="696685"/>
                  <a:pt x="1258972" y="692376"/>
                  <a:pt x="1251020" y="683288"/>
                </a:cubicBezTo>
                <a:cubicBezTo>
                  <a:pt x="1235115" y="665111"/>
                  <a:pt x="1233740" y="630636"/>
                  <a:pt x="1210826" y="622998"/>
                </a:cubicBezTo>
                <a:lnTo>
                  <a:pt x="1150536" y="602901"/>
                </a:lnTo>
                <a:cubicBezTo>
                  <a:pt x="1130636" y="383998"/>
                  <a:pt x="1156730" y="577439"/>
                  <a:pt x="1120391" y="432079"/>
                </a:cubicBezTo>
                <a:cubicBezTo>
                  <a:pt x="1112704" y="401331"/>
                  <a:pt x="1113377" y="384871"/>
                  <a:pt x="1090246" y="361740"/>
                </a:cubicBezTo>
                <a:cubicBezTo>
                  <a:pt x="1061475" y="332969"/>
                  <a:pt x="1016894" y="328983"/>
                  <a:pt x="979714" y="321547"/>
                </a:cubicBezTo>
                <a:cubicBezTo>
                  <a:pt x="969666" y="314848"/>
                  <a:pt x="958108" y="309989"/>
                  <a:pt x="949569" y="301450"/>
                </a:cubicBezTo>
                <a:cubicBezTo>
                  <a:pt x="941030" y="292911"/>
                  <a:pt x="938902" y="278849"/>
                  <a:pt x="929472" y="271305"/>
                </a:cubicBezTo>
                <a:cubicBezTo>
                  <a:pt x="921201" y="264688"/>
                  <a:pt x="909812" y="262755"/>
                  <a:pt x="899327" y="261257"/>
                </a:cubicBezTo>
                <a:cubicBezTo>
                  <a:pt x="862703" y="256025"/>
                  <a:pt x="825639" y="254558"/>
                  <a:pt x="788795" y="251209"/>
                </a:cubicBezTo>
                <a:cubicBezTo>
                  <a:pt x="768698" y="237811"/>
                  <a:pt x="751419" y="218653"/>
                  <a:pt x="728505" y="211015"/>
                </a:cubicBezTo>
                <a:cubicBezTo>
                  <a:pt x="645746" y="183428"/>
                  <a:pt x="689186" y="193914"/>
                  <a:pt x="597877" y="180870"/>
                </a:cubicBezTo>
                <a:cubicBezTo>
                  <a:pt x="591178" y="170822"/>
                  <a:pt x="586319" y="159264"/>
                  <a:pt x="577780" y="150725"/>
                </a:cubicBezTo>
                <a:cubicBezTo>
                  <a:pt x="558300" y="131245"/>
                  <a:pt x="542009" y="128753"/>
                  <a:pt x="517490" y="120580"/>
                </a:cubicBezTo>
                <a:cubicBezTo>
                  <a:pt x="504092" y="123929"/>
                  <a:pt x="491106" y="130628"/>
                  <a:pt x="477296" y="130628"/>
                </a:cubicBezTo>
                <a:cubicBezTo>
                  <a:pt x="442996" y="130628"/>
                  <a:pt x="415466" y="116828"/>
                  <a:pt x="386861" y="100483"/>
                </a:cubicBezTo>
                <a:cubicBezTo>
                  <a:pt x="376376" y="94491"/>
                  <a:pt x="365993" y="88118"/>
                  <a:pt x="356716" y="80387"/>
                </a:cubicBezTo>
                <a:cubicBezTo>
                  <a:pt x="345799" y="71290"/>
                  <a:pt x="336619" y="60290"/>
                  <a:pt x="326571" y="50242"/>
                </a:cubicBezTo>
                <a:cubicBezTo>
                  <a:pt x="323222" y="40194"/>
                  <a:pt x="325142" y="26253"/>
                  <a:pt x="316523" y="20097"/>
                </a:cubicBezTo>
                <a:cubicBezTo>
                  <a:pt x="299285" y="7784"/>
                  <a:pt x="256233" y="0"/>
                  <a:pt x="256233" y="0"/>
                </a:cubicBezTo>
                <a:cubicBezTo>
                  <a:pt x="175045" y="13531"/>
                  <a:pt x="215273" y="3605"/>
                  <a:pt x="135652" y="30145"/>
                </a:cubicBezTo>
                <a:lnTo>
                  <a:pt x="105507" y="40193"/>
                </a:lnTo>
                <a:cubicBezTo>
                  <a:pt x="95459" y="46892"/>
                  <a:pt x="86164" y="54889"/>
                  <a:pt x="75362" y="60290"/>
                </a:cubicBezTo>
                <a:cubicBezTo>
                  <a:pt x="65888" y="65027"/>
                  <a:pt x="51834" y="62067"/>
                  <a:pt x="45217" y="70338"/>
                </a:cubicBezTo>
                <a:cubicBezTo>
                  <a:pt x="34357" y="83914"/>
                  <a:pt x="10048" y="100483"/>
                  <a:pt x="5024" y="12058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3959225" y="5919788"/>
            <a:ext cx="2782888" cy="752475"/>
          </a:xfrm>
          <a:custGeom>
            <a:avLst/>
            <a:gdLst>
              <a:gd name="connsiteX0" fmla="*/ 40193 w 2783393"/>
              <a:gd name="connsiteY0" fmla="*/ 99265 h 752407"/>
              <a:gd name="connsiteX1" fmla="*/ 0 w 2783393"/>
              <a:gd name="connsiteY1" fmla="*/ 199748 h 752407"/>
              <a:gd name="connsiteX2" fmla="*/ 10048 w 2783393"/>
              <a:gd name="connsiteY2" fmla="*/ 320328 h 752407"/>
              <a:gd name="connsiteX3" fmla="*/ 20096 w 2783393"/>
              <a:gd name="connsiteY3" fmla="*/ 350473 h 752407"/>
              <a:gd name="connsiteX4" fmla="*/ 60290 w 2783393"/>
              <a:gd name="connsiteY4" fmla="*/ 360522 h 752407"/>
              <a:gd name="connsiteX5" fmla="*/ 90435 w 2783393"/>
              <a:gd name="connsiteY5" fmla="*/ 370570 h 752407"/>
              <a:gd name="connsiteX6" fmla="*/ 211015 w 2783393"/>
              <a:gd name="connsiteY6" fmla="*/ 380618 h 752407"/>
              <a:gd name="connsiteX7" fmla="*/ 281353 w 2783393"/>
              <a:gd name="connsiteY7" fmla="*/ 390667 h 752407"/>
              <a:gd name="connsiteX8" fmla="*/ 361740 w 2783393"/>
              <a:gd name="connsiteY8" fmla="*/ 410764 h 752407"/>
              <a:gd name="connsiteX9" fmla="*/ 391885 w 2783393"/>
              <a:gd name="connsiteY9" fmla="*/ 420812 h 752407"/>
              <a:gd name="connsiteX10" fmla="*/ 452175 w 2783393"/>
              <a:gd name="connsiteY10" fmla="*/ 430860 h 752407"/>
              <a:gd name="connsiteX11" fmla="*/ 512465 w 2783393"/>
              <a:gd name="connsiteY11" fmla="*/ 430860 h 752407"/>
              <a:gd name="connsiteX12" fmla="*/ 653142 w 2783393"/>
              <a:gd name="connsiteY12" fmla="*/ 440909 h 752407"/>
              <a:gd name="connsiteX13" fmla="*/ 673239 w 2783393"/>
              <a:gd name="connsiteY13" fmla="*/ 471054 h 752407"/>
              <a:gd name="connsiteX14" fmla="*/ 743578 w 2783393"/>
              <a:gd name="connsiteY14" fmla="*/ 491150 h 752407"/>
              <a:gd name="connsiteX15" fmla="*/ 773723 w 2783393"/>
              <a:gd name="connsiteY15" fmla="*/ 471054 h 752407"/>
              <a:gd name="connsiteX16" fmla="*/ 803868 w 2783393"/>
              <a:gd name="connsiteY16" fmla="*/ 440909 h 752407"/>
              <a:gd name="connsiteX17" fmla="*/ 864158 w 2783393"/>
              <a:gd name="connsiteY17" fmla="*/ 450957 h 752407"/>
              <a:gd name="connsiteX18" fmla="*/ 874206 w 2783393"/>
              <a:gd name="connsiteY18" fmla="*/ 481102 h 752407"/>
              <a:gd name="connsiteX19" fmla="*/ 904351 w 2783393"/>
              <a:gd name="connsiteY19" fmla="*/ 501199 h 752407"/>
              <a:gd name="connsiteX20" fmla="*/ 1045028 w 2783393"/>
              <a:gd name="connsiteY20" fmla="*/ 531344 h 752407"/>
              <a:gd name="connsiteX21" fmla="*/ 1105318 w 2783393"/>
              <a:gd name="connsiteY21" fmla="*/ 551440 h 752407"/>
              <a:gd name="connsiteX22" fmla="*/ 1135463 w 2783393"/>
              <a:gd name="connsiteY22" fmla="*/ 561489 h 752407"/>
              <a:gd name="connsiteX23" fmla="*/ 1165608 w 2783393"/>
              <a:gd name="connsiteY23" fmla="*/ 581586 h 752407"/>
              <a:gd name="connsiteX24" fmla="*/ 1185705 w 2783393"/>
              <a:gd name="connsiteY24" fmla="*/ 611731 h 752407"/>
              <a:gd name="connsiteX25" fmla="*/ 1215850 w 2783393"/>
              <a:gd name="connsiteY25" fmla="*/ 631827 h 752407"/>
              <a:gd name="connsiteX26" fmla="*/ 1235947 w 2783393"/>
              <a:gd name="connsiteY26" fmla="*/ 722262 h 752407"/>
              <a:gd name="connsiteX27" fmla="*/ 1266092 w 2783393"/>
              <a:gd name="connsiteY27" fmla="*/ 742359 h 752407"/>
              <a:gd name="connsiteX28" fmla="*/ 1296237 w 2783393"/>
              <a:gd name="connsiteY28" fmla="*/ 752407 h 752407"/>
              <a:gd name="connsiteX29" fmla="*/ 1326382 w 2783393"/>
              <a:gd name="connsiteY29" fmla="*/ 742359 h 752407"/>
              <a:gd name="connsiteX30" fmla="*/ 1346479 w 2783393"/>
              <a:gd name="connsiteY30" fmla="*/ 712214 h 752407"/>
              <a:gd name="connsiteX31" fmla="*/ 1617784 w 2783393"/>
              <a:gd name="connsiteY31" fmla="*/ 702166 h 752407"/>
              <a:gd name="connsiteX32" fmla="*/ 1627833 w 2783393"/>
              <a:gd name="connsiteY32" fmla="*/ 672021 h 752407"/>
              <a:gd name="connsiteX33" fmla="*/ 1718268 w 2783393"/>
              <a:gd name="connsiteY33" fmla="*/ 631827 h 752407"/>
              <a:gd name="connsiteX34" fmla="*/ 1748413 w 2783393"/>
              <a:gd name="connsiteY34" fmla="*/ 621779 h 752407"/>
              <a:gd name="connsiteX35" fmla="*/ 2120202 w 2783393"/>
              <a:gd name="connsiteY35" fmla="*/ 611731 h 752407"/>
              <a:gd name="connsiteX36" fmla="*/ 2160395 w 2783393"/>
              <a:gd name="connsiteY36" fmla="*/ 601682 h 752407"/>
              <a:gd name="connsiteX37" fmla="*/ 2190540 w 2783393"/>
              <a:gd name="connsiteY37" fmla="*/ 591634 h 752407"/>
              <a:gd name="connsiteX38" fmla="*/ 2582426 w 2783393"/>
              <a:gd name="connsiteY38" fmla="*/ 601682 h 752407"/>
              <a:gd name="connsiteX39" fmla="*/ 2703006 w 2783393"/>
              <a:gd name="connsiteY39" fmla="*/ 591634 h 752407"/>
              <a:gd name="connsiteX40" fmla="*/ 2733151 w 2783393"/>
              <a:gd name="connsiteY40" fmla="*/ 571537 h 752407"/>
              <a:gd name="connsiteX41" fmla="*/ 2723103 w 2783393"/>
              <a:gd name="connsiteY41" fmla="*/ 521295 h 752407"/>
              <a:gd name="connsiteX42" fmla="*/ 2753248 w 2783393"/>
              <a:gd name="connsiteY42" fmla="*/ 340425 h 752407"/>
              <a:gd name="connsiteX43" fmla="*/ 2783393 w 2783393"/>
              <a:gd name="connsiteY43" fmla="*/ 320328 h 752407"/>
              <a:gd name="connsiteX44" fmla="*/ 2692958 w 2783393"/>
              <a:gd name="connsiteY44" fmla="*/ 330377 h 752407"/>
              <a:gd name="connsiteX45" fmla="*/ 2662813 w 2783393"/>
              <a:gd name="connsiteY45" fmla="*/ 340425 h 752407"/>
              <a:gd name="connsiteX46" fmla="*/ 2642716 w 2783393"/>
              <a:gd name="connsiteY46" fmla="*/ 370570 h 752407"/>
              <a:gd name="connsiteX47" fmla="*/ 2632668 w 2783393"/>
              <a:gd name="connsiteY47" fmla="*/ 400715 h 752407"/>
              <a:gd name="connsiteX48" fmla="*/ 2602523 w 2783393"/>
              <a:gd name="connsiteY48" fmla="*/ 410764 h 752407"/>
              <a:gd name="connsiteX49" fmla="*/ 2572378 w 2783393"/>
              <a:gd name="connsiteY49" fmla="*/ 390667 h 752407"/>
              <a:gd name="connsiteX50" fmla="*/ 2522136 w 2783393"/>
              <a:gd name="connsiteY50" fmla="*/ 380618 h 752407"/>
              <a:gd name="connsiteX51" fmla="*/ 2451797 w 2783393"/>
              <a:gd name="connsiteY51" fmla="*/ 360522 h 752407"/>
              <a:gd name="connsiteX52" fmla="*/ 2371411 w 2783393"/>
              <a:gd name="connsiteY52" fmla="*/ 370570 h 752407"/>
              <a:gd name="connsiteX53" fmla="*/ 2351314 w 2783393"/>
              <a:gd name="connsiteY53" fmla="*/ 430860 h 752407"/>
              <a:gd name="connsiteX54" fmla="*/ 2331217 w 2783393"/>
              <a:gd name="connsiteY54" fmla="*/ 461005 h 752407"/>
              <a:gd name="connsiteX55" fmla="*/ 2301072 w 2783393"/>
              <a:gd name="connsiteY55" fmla="*/ 471054 h 752407"/>
              <a:gd name="connsiteX56" fmla="*/ 2110153 w 2783393"/>
              <a:gd name="connsiteY56" fmla="*/ 461005 h 752407"/>
              <a:gd name="connsiteX57" fmla="*/ 2100105 w 2783393"/>
              <a:gd name="connsiteY57" fmla="*/ 330377 h 752407"/>
              <a:gd name="connsiteX58" fmla="*/ 2049863 w 2783393"/>
              <a:gd name="connsiteY58" fmla="*/ 290183 h 752407"/>
              <a:gd name="connsiteX59" fmla="*/ 2019718 w 2783393"/>
              <a:gd name="connsiteY59" fmla="*/ 270087 h 752407"/>
              <a:gd name="connsiteX60" fmla="*/ 1959428 w 2783393"/>
              <a:gd name="connsiteY60" fmla="*/ 300232 h 752407"/>
              <a:gd name="connsiteX61" fmla="*/ 1929283 w 2783393"/>
              <a:gd name="connsiteY61" fmla="*/ 310280 h 752407"/>
              <a:gd name="connsiteX62" fmla="*/ 1688123 w 2783393"/>
              <a:gd name="connsiteY62" fmla="*/ 300232 h 752407"/>
              <a:gd name="connsiteX63" fmla="*/ 1627833 w 2783393"/>
              <a:gd name="connsiteY63" fmla="*/ 280135 h 752407"/>
              <a:gd name="connsiteX64" fmla="*/ 1537397 w 2783393"/>
              <a:gd name="connsiteY64" fmla="*/ 290183 h 752407"/>
              <a:gd name="connsiteX65" fmla="*/ 1507252 w 2783393"/>
              <a:gd name="connsiteY65" fmla="*/ 300232 h 752407"/>
              <a:gd name="connsiteX66" fmla="*/ 1416817 w 2783393"/>
              <a:gd name="connsiteY66" fmla="*/ 290183 h 752407"/>
              <a:gd name="connsiteX67" fmla="*/ 1406769 w 2783393"/>
              <a:gd name="connsiteY67" fmla="*/ 249990 h 752407"/>
              <a:gd name="connsiteX68" fmla="*/ 1386672 w 2783393"/>
              <a:gd name="connsiteY68" fmla="*/ 219845 h 752407"/>
              <a:gd name="connsiteX69" fmla="*/ 1376624 w 2783393"/>
              <a:gd name="connsiteY69" fmla="*/ 189700 h 752407"/>
              <a:gd name="connsiteX70" fmla="*/ 1316334 w 2783393"/>
              <a:gd name="connsiteY70" fmla="*/ 209797 h 752407"/>
              <a:gd name="connsiteX71" fmla="*/ 1256044 w 2783393"/>
              <a:gd name="connsiteY71" fmla="*/ 249990 h 752407"/>
              <a:gd name="connsiteX72" fmla="*/ 1195753 w 2783393"/>
              <a:gd name="connsiteY72" fmla="*/ 239942 h 752407"/>
              <a:gd name="connsiteX73" fmla="*/ 964641 w 2783393"/>
              <a:gd name="connsiteY73" fmla="*/ 260038 h 752407"/>
              <a:gd name="connsiteX74" fmla="*/ 934496 w 2783393"/>
              <a:gd name="connsiteY74" fmla="*/ 280135 h 752407"/>
              <a:gd name="connsiteX75" fmla="*/ 894303 w 2783393"/>
              <a:gd name="connsiteY75" fmla="*/ 320328 h 752407"/>
              <a:gd name="connsiteX76" fmla="*/ 743578 w 2783393"/>
              <a:gd name="connsiteY76" fmla="*/ 300232 h 752407"/>
              <a:gd name="connsiteX77" fmla="*/ 703384 w 2783393"/>
              <a:gd name="connsiteY77" fmla="*/ 280135 h 752407"/>
              <a:gd name="connsiteX78" fmla="*/ 673239 w 2783393"/>
              <a:gd name="connsiteY78" fmla="*/ 270087 h 752407"/>
              <a:gd name="connsiteX79" fmla="*/ 622997 w 2783393"/>
              <a:gd name="connsiteY79" fmla="*/ 209797 h 752407"/>
              <a:gd name="connsiteX80" fmla="*/ 633046 w 2783393"/>
              <a:gd name="connsiteY80" fmla="*/ 179651 h 752407"/>
              <a:gd name="connsiteX81" fmla="*/ 653142 w 2783393"/>
              <a:gd name="connsiteY81" fmla="*/ 99265 h 752407"/>
              <a:gd name="connsiteX82" fmla="*/ 643094 w 2783393"/>
              <a:gd name="connsiteY82" fmla="*/ 49023 h 752407"/>
              <a:gd name="connsiteX83" fmla="*/ 582804 w 2783393"/>
              <a:gd name="connsiteY83" fmla="*/ 18878 h 752407"/>
              <a:gd name="connsiteX84" fmla="*/ 552659 w 2783393"/>
              <a:gd name="connsiteY84" fmla="*/ 89216 h 752407"/>
              <a:gd name="connsiteX85" fmla="*/ 502417 w 2783393"/>
              <a:gd name="connsiteY85" fmla="*/ 159555 h 752407"/>
              <a:gd name="connsiteX86" fmla="*/ 472272 w 2783393"/>
              <a:gd name="connsiteY86" fmla="*/ 129410 h 752407"/>
              <a:gd name="connsiteX87" fmla="*/ 442127 w 2783393"/>
              <a:gd name="connsiteY87" fmla="*/ 119361 h 752407"/>
              <a:gd name="connsiteX88" fmla="*/ 301450 w 2783393"/>
              <a:gd name="connsiteY88" fmla="*/ 109313 h 752407"/>
              <a:gd name="connsiteX89" fmla="*/ 251208 w 2783393"/>
              <a:gd name="connsiteY89" fmla="*/ 99265 h 752407"/>
              <a:gd name="connsiteX90" fmla="*/ 251208 w 2783393"/>
              <a:gd name="connsiteY90" fmla="*/ 38975 h 752407"/>
              <a:gd name="connsiteX91" fmla="*/ 221063 w 2783393"/>
              <a:gd name="connsiteY91" fmla="*/ 18878 h 752407"/>
              <a:gd name="connsiteX92" fmla="*/ 180870 w 2783393"/>
              <a:gd name="connsiteY92" fmla="*/ 79168 h 752407"/>
              <a:gd name="connsiteX93" fmla="*/ 120580 w 2783393"/>
              <a:gd name="connsiteY93" fmla="*/ 129410 h 752407"/>
              <a:gd name="connsiteX94" fmla="*/ 40193 w 2783393"/>
              <a:gd name="connsiteY94" fmla="*/ 99265 h 7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83393" h="752407">
                <a:moveTo>
                  <a:pt x="40193" y="99265"/>
                </a:moveTo>
                <a:cubicBezTo>
                  <a:pt x="20096" y="110988"/>
                  <a:pt x="0" y="115075"/>
                  <a:pt x="0" y="199748"/>
                </a:cubicBezTo>
                <a:cubicBezTo>
                  <a:pt x="0" y="240081"/>
                  <a:pt x="4718" y="280349"/>
                  <a:pt x="10048" y="320328"/>
                </a:cubicBezTo>
                <a:cubicBezTo>
                  <a:pt x="11448" y="330827"/>
                  <a:pt x="11825" y="343856"/>
                  <a:pt x="20096" y="350473"/>
                </a:cubicBezTo>
                <a:cubicBezTo>
                  <a:pt x="30880" y="359100"/>
                  <a:pt x="47011" y="356728"/>
                  <a:pt x="60290" y="360522"/>
                </a:cubicBezTo>
                <a:cubicBezTo>
                  <a:pt x="70474" y="363432"/>
                  <a:pt x="79936" y="369170"/>
                  <a:pt x="90435" y="370570"/>
                </a:cubicBezTo>
                <a:cubicBezTo>
                  <a:pt x="130414" y="375900"/>
                  <a:pt x="170904" y="376396"/>
                  <a:pt x="211015" y="380618"/>
                </a:cubicBezTo>
                <a:cubicBezTo>
                  <a:pt x="234569" y="383097"/>
                  <a:pt x="257907" y="387317"/>
                  <a:pt x="281353" y="390667"/>
                </a:cubicBezTo>
                <a:cubicBezTo>
                  <a:pt x="350260" y="413635"/>
                  <a:pt x="264735" y="386513"/>
                  <a:pt x="361740" y="410764"/>
                </a:cubicBezTo>
                <a:cubicBezTo>
                  <a:pt x="372016" y="413333"/>
                  <a:pt x="381545" y="418514"/>
                  <a:pt x="391885" y="420812"/>
                </a:cubicBezTo>
                <a:cubicBezTo>
                  <a:pt x="411774" y="425232"/>
                  <a:pt x="432078" y="427511"/>
                  <a:pt x="452175" y="430860"/>
                </a:cubicBezTo>
                <a:cubicBezTo>
                  <a:pt x="532562" y="457657"/>
                  <a:pt x="432078" y="430860"/>
                  <a:pt x="512465" y="430860"/>
                </a:cubicBezTo>
                <a:cubicBezTo>
                  <a:pt x="559477" y="430860"/>
                  <a:pt x="606250" y="437559"/>
                  <a:pt x="653142" y="440909"/>
                </a:cubicBezTo>
                <a:cubicBezTo>
                  <a:pt x="659841" y="450957"/>
                  <a:pt x="663809" y="463510"/>
                  <a:pt x="673239" y="471054"/>
                </a:cubicBezTo>
                <a:cubicBezTo>
                  <a:pt x="679792" y="476296"/>
                  <a:pt x="740952" y="490494"/>
                  <a:pt x="743578" y="491150"/>
                </a:cubicBezTo>
                <a:cubicBezTo>
                  <a:pt x="753626" y="484451"/>
                  <a:pt x="764446" y="478785"/>
                  <a:pt x="773723" y="471054"/>
                </a:cubicBezTo>
                <a:cubicBezTo>
                  <a:pt x="784640" y="461957"/>
                  <a:pt x="789996" y="443992"/>
                  <a:pt x="803868" y="440909"/>
                </a:cubicBezTo>
                <a:cubicBezTo>
                  <a:pt x="823757" y="436489"/>
                  <a:pt x="844061" y="447608"/>
                  <a:pt x="864158" y="450957"/>
                </a:cubicBezTo>
                <a:cubicBezTo>
                  <a:pt x="867507" y="461005"/>
                  <a:pt x="867589" y="472831"/>
                  <a:pt x="874206" y="481102"/>
                </a:cubicBezTo>
                <a:cubicBezTo>
                  <a:pt x="881750" y="490532"/>
                  <a:pt x="893315" y="496294"/>
                  <a:pt x="904351" y="501199"/>
                </a:cubicBezTo>
                <a:cubicBezTo>
                  <a:pt x="960375" y="526098"/>
                  <a:pt x="981716" y="523430"/>
                  <a:pt x="1045028" y="531344"/>
                </a:cubicBezTo>
                <a:lnTo>
                  <a:pt x="1105318" y="551440"/>
                </a:lnTo>
                <a:cubicBezTo>
                  <a:pt x="1115366" y="554789"/>
                  <a:pt x="1126650" y="555614"/>
                  <a:pt x="1135463" y="561489"/>
                </a:cubicBezTo>
                <a:lnTo>
                  <a:pt x="1165608" y="581586"/>
                </a:lnTo>
                <a:cubicBezTo>
                  <a:pt x="1172307" y="591634"/>
                  <a:pt x="1177165" y="603192"/>
                  <a:pt x="1185705" y="611731"/>
                </a:cubicBezTo>
                <a:cubicBezTo>
                  <a:pt x="1194244" y="620270"/>
                  <a:pt x="1210449" y="621025"/>
                  <a:pt x="1215850" y="631827"/>
                </a:cubicBezTo>
                <a:cubicBezTo>
                  <a:pt x="1216506" y="633139"/>
                  <a:pt x="1225243" y="708882"/>
                  <a:pt x="1235947" y="722262"/>
                </a:cubicBezTo>
                <a:cubicBezTo>
                  <a:pt x="1243491" y="731692"/>
                  <a:pt x="1255290" y="736958"/>
                  <a:pt x="1266092" y="742359"/>
                </a:cubicBezTo>
                <a:cubicBezTo>
                  <a:pt x="1275566" y="747096"/>
                  <a:pt x="1286189" y="749058"/>
                  <a:pt x="1296237" y="752407"/>
                </a:cubicBezTo>
                <a:cubicBezTo>
                  <a:pt x="1306285" y="749058"/>
                  <a:pt x="1318111" y="748976"/>
                  <a:pt x="1326382" y="742359"/>
                </a:cubicBezTo>
                <a:cubicBezTo>
                  <a:pt x="1335812" y="734815"/>
                  <a:pt x="1334516" y="713864"/>
                  <a:pt x="1346479" y="712214"/>
                </a:cubicBezTo>
                <a:cubicBezTo>
                  <a:pt x="1436127" y="699849"/>
                  <a:pt x="1527349" y="705515"/>
                  <a:pt x="1617784" y="702166"/>
                </a:cubicBezTo>
                <a:cubicBezTo>
                  <a:pt x="1621134" y="692118"/>
                  <a:pt x="1621216" y="680292"/>
                  <a:pt x="1627833" y="672021"/>
                </a:cubicBezTo>
                <a:cubicBezTo>
                  <a:pt x="1645205" y="650306"/>
                  <a:pt x="1699844" y="637968"/>
                  <a:pt x="1718268" y="631827"/>
                </a:cubicBezTo>
                <a:cubicBezTo>
                  <a:pt x="1728316" y="628478"/>
                  <a:pt x="1737825" y="622065"/>
                  <a:pt x="1748413" y="621779"/>
                </a:cubicBezTo>
                <a:lnTo>
                  <a:pt x="2120202" y="611731"/>
                </a:lnTo>
                <a:cubicBezTo>
                  <a:pt x="2133600" y="608381"/>
                  <a:pt x="2147116" y="605476"/>
                  <a:pt x="2160395" y="601682"/>
                </a:cubicBezTo>
                <a:cubicBezTo>
                  <a:pt x="2170579" y="598772"/>
                  <a:pt x="2179948" y="591634"/>
                  <a:pt x="2190540" y="591634"/>
                </a:cubicBezTo>
                <a:cubicBezTo>
                  <a:pt x="2321212" y="591634"/>
                  <a:pt x="2451797" y="598333"/>
                  <a:pt x="2582426" y="601682"/>
                </a:cubicBezTo>
                <a:cubicBezTo>
                  <a:pt x="2622619" y="598333"/>
                  <a:pt x="2663457" y="599544"/>
                  <a:pt x="2703006" y="591634"/>
                </a:cubicBezTo>
                <a:cubicBezTo>
                  <a:pt x="2714848" y="589266"/>
                  <a:pt x="2729833" y="583149"/>
                  <a:pt x="2733151" y="571537"/>
                </a:cubicBezTo>
                <a:cubicBezTo>
                  <a:pt x="2737843" y="555115"/>
                  <a:pt x="2726452" y="538042"/>
                  <a:pt x="2723103" y="521295"/>
                </a:cubicBezTo>
                <a:cubicBezTo>
                  <a:pt x="2726803" y="465792"/>
                  <a:pt x="2706935" y="386738"/>
                  <a:pt x="2753248" y="340425"/>
                </a:cubicBezTo>
                <a:cubicBezTo>
                  <a:pt x="2761787" y="331886"/>
                  <a:pt x="2773345" y="327027"/>
                  <a:pt x="2783393" y="320328"/>
                </a:cubicBezTo>
                <a:cubicBezTo>
                  <a:pt x="2733151" y="303581"/>
                  <a:pt x="2763297" y="306931"/>
                  <a:pt x="2692958" y="330377"/>
                </a:cubicBezTo>
                <a:lnTo>
                  <a:pt x="2662813" y="340425"/>
                </a:lnTo>
                <a:cubicBezTo>
                  <a:pt x="2656114" y="350473"/>
                  <a:pt x="2648117" y="359768"/>
                  <a:pt x="2642716" y="370570"/>
                </a:cubicBezTo>
                <a:cubicBezTo>
                  <a:pt x="2637979" y="380044"/>
                  <a:pt x="2640157" y="393225"/>
                  <a:pt x="2632668" y="400715"/>
                </a:cubicBezTo>
                <a:cubicBezTo>
                  <a:pt x="2625178" y="408205"/>
                  <a:pt x="2612571" y="407414"/>
                  <a:pt x="2602523" y="410764"/>
                </a:cubicBezTo>
                <a:cubicBezTo>
                  <a:pt x="2592475" y="404065"/>
                  <a:pt x="2583686" y="394908"/>
                  <a:pt x="2572378" y="390667"/>
                </a:cubicBezTo>
                <a:cubicBezTo>
                  <a:pt x="2556386" y="384670"/>
                  <a:pt x="2538808" y="384323"/>
                  <a:pt x="2522136" y="380618"/>
                </a:cubicBezTo>
                <a:cubicBezTo>
                  <a:pt x="2484279" y="372205"/>
                  <a:pt x="2485370" y="371713"/>
                  <a:pt x="2451797" y="360522"/>
                </a:cubicBezTo>
                <a:cubicBezTo>
                  <a:pt x="2425002" y="363871"/>
                  <a:pt x="2393533" y="355084"/>
                  <a:pt x="2371411" y="370570"/>
                </a:cubicBezTo>
                <a:cubicBezTo>
                  <a:pt x="2354057" y="382718"/>
                  <a:pt x="2363065" y="413234"/>
                  <a:pt x="2351314" y="430860"/>
                </a:cubicBezTo>
                <a:cubicBezTo>
                  <a:pt x="2344615" y="440908"/>
                  <a:pt x="2340647" y="453461"/>
                  <a:pt x="2331217" y="461005"/>
                </a:cubicBezTo>
                <a:cubicBezTo>
                  <a:pt x="2322946" y="467622"/>
                  <a:pt x="2311120" y="467704"/>
                  <a:pt x="2301072" y="471054"/>
                </a:cubicBezTo>
                <a:cubicBezTo>
                  <a:pt x="2237432" y="467704"/>
                  <a:pt x="2162361" y="497550"/>
                  <a:pt x="2110153" y="461005"/>
                </a:cubicBezTo>
                <a:cubicBezTo>
                  <a:pt x="2074376" y="435961"/>
                  <a:pt x="2108153" y="373300"/>
                  <a:pt x="2100105" y="330377"/>
                </a:cubicBezTo>
                <a:cubicBezTo>
                  <a:pt x="2093096" y="292996"/>
                  <a:pt x="2074833" y="302668"/>
                  <a:pt x="2049863" y="290183"/>
                </a:cubicBezTo>
                <a:cubicBezTo>
                  <a:pt x="2039061" y="284782"/>
                  <a:pt x="2029766" y="276786"/>
                  <a:pt x="2019718" y="270087"/>
                </a:cubicBezTo>
                <a:cubicBezTo>
                  <a:pt x="1943948" y="295343"/>
                  <a:pt x="2037344" y="261274"/>
                  <a:pt x="1959428" y="300232"/>
                </a:cubicBezTo>
                <a:cubicBezTo>
                  <a:pt x="1949954" y="304969"/>
                  <a:pt x="1939331" y="306931"/>
                  <a:pt x="1929283" y="310280"/>
                </a:cubicBezTo>
                <a:cubicBezTo>
                  <a:pt x="1848896" y="306931"/>
                  <a:pt x="1768180" y="308238"/>
                  <a:pt x="1688123" y="300232"/>
                </a:cubicBezTo>
                <a:cubicBezTo>
                  <a:pt x="1667044" y="298124"/>
                  <a:pt x="1627833" y="280135"/>
                  <a:pt x="1627833" y="280135"/>
                </a:cubicBezTo>
                <a:cubicBezTo>
                  <a:pt x="1597688" y="283484"/>
                  <a:pt x="1567315" y="285197"/>
                  <a:pt x="1537397" y="290183"/>
                </a:cubicBezTo>
                <a:cubicBezTo>
                  <a:pt x="1526949" y="291924"/>
                  <a:pt x="1517844" y="300232"/>
                  <a:pt x="1507252" y="300232"/>
                </a:cubicBezTo>
                <a:cubicBezTo>
                  <a:pt x="1476921" y="300232"/>
                  <a:pt x="1446962" y="293533"/>
                  <a:pt x="1416817" y="290183"/>
                </a:cubicBezTo>
                <a:cubicBezTo>
                  <a:pt x="1413468" y="276785"/>
                  <a:pt x="1412209" y="262683"/>
                  <a:pt x="1406769" y="249990"/>
                </a:cubicBezTo>
                <a:cubicBezTo>
                  <a:pt x="1402012" y="238890"/>
                  <a:pt x="1392073" y="230647"/>
                  <a:pt x="1386672" y="219845"/>
                </a:cubicBezTo>
                <a:cubicBezTo>
                  <a:pt x="1381935" y="210371"/>
                  <a:pt x="1379973" y="199748"/>
                  <a:pt x="1376624" y="189700"/>
                </a:cubicBezTo>
                <a:cubicBezTo>
                  <a:pt x="1356527" y="196399"/>
                  <a:pt x="1331313" y="194818"/>
                  <a:pt x="1316334" y="209797"/>
                </a:cubicBezTo>
                <a:cubicBezTo>
                  <a:pt x="1278699" y="247432"/>
                  <a:pt x="1299670" y="235448"/>
                  <a:pt x="1256044" y="249990"/>
                </a:cubicBezTo>
                <a:cubicBezTo>
                  <a:pt x="1235947" y="246641"/>
                  <a:pt x="1216127" y="239942"/>
                  <a:pt x="1195753" y="239942"/>
                </a:cubicBezTo>
                <a:cubicBezTo>
                  <a:pt x="1015939" y="239942"/>
                  <a:pt x="1053406" y="230451"/>
                  <a:pt x="964641" y="260038"/>
                </a:cubicBezTo>
                <a:cubicBezTo>
                  <a:pt x="954593" y="266737"/>
                  <a:pt x="942040" y="270705"/>
                  <a:pt x="934496" y="280135"/>
                </a:cubicBezTo>
                <a:cubicBezTo>
                  <a:pt x="895522" y="328854"/>
                  <a:pt x="960073" y="298405"/>
                  <a:pt x="894303" y="320328"/>
                </a:cubicBezTo>
                <a:cubicBezTo>
                  <a:pt x="859703" y="317183"/>
                  <a:pt x="786184" y="316209"/>
                  <a:pt x="743578" y="300232"/>
                </a:cubicBezTo>
                <a:cubicBezTo>
                  <a:pt x="729552" y="294972"/>
                  <a:pt x="717152" y="286036"/>
                  <a:pt x="703384" y="280135"/>
                </a:cubicBezTo>
                <a:cubicBezTo>
                  <a:pt x="693649" y="275963"/>
                  <a:pt x="683287" y="273436"/>
                  <a:pt x="673239" y="270087"/>
                </a:cubicBezTo>
                <a:cubicBezTo>
                  <a:pt x="664186" y="261034"/>
                  <a:pt x="625795" y="226584"/>
                  <a:pt x="622997" y="209797"/>
                </a:cubicBezTo>
                <a:cubicBezTo>
                  <a:pt x="621256" y="199349"/>
                  <a:pt x="630259" y="189870"/>
                  <a:pt x="633046" y="179651"/>
                </a:cubicBezTo>
                <a:cubicBezTo>
                  <a:pt x="640313" y="153004"/>
                  <a:pt x="653142" y="99265"/>
                  <a:pt x="653142" y="99265"/>
                </a:cubicBezTo>
                <a:cubicBezTo>
                  <a:pt x="649793" y="82518"/>
                  <a:pt x="651567" y="63852"/>
                  <a:pt x="643094" y="49023"/>
                </a:cubicBezTo>
                <a:cubicBezTo>
                  <a:pt x="633927" y="32981"/>
                  <a:pt x="598278" y="24036"/>
                  <a:pt x="582804" y="18878"/>
                </a:cubicBezTo>
                <a:cubicBezTo>
                  <a:pt x="556225" y="125197"/>
                  <a:pt x="592311" y="0"/>
                  <a:pt x="552659" y="89216"/>
                </a:cubicBezTo>
                <a:cubicBezTo>
                  <a:pt x="520038" y="162613"/>
                  <a:pt x="557246" y="141277"/>
                  <a:pt x="502417" y="159555"/>
                </a:cubicBezTo>
                <a:cubicBezTo>
                  <a:pt x="492369" y="149507"/>
                  <a:pt x="484096" y="137293"/>
                  <a:pt x="472272" y="129410"/>
                </a:cubicBezTo>
                <a:cubicBezTo>
                  <a:pt x="463459" y="123535"/>
                  <a:pt x="452646" y="120599"/>
                  <a:pt x="442127" y="119361"/>
                </a:cubicBezTo>
                <a:cubicBezTo>
                  <a:pt x="395437" y="113868"/>
                  <a:pt x="348342" y="112662"/>
                  <a:pt x="301450" y="109313"/>
                </a:cubicBezTo>
                <a:cubicBezTo>
                  <a:pt x="284703" y="105964"/>
                  <a:pt x="265419" y="108739"/>
                  <a:pt x="251208" y="99265"/>
                </a:cubicBezTo>
                <a:cubicBezTo>
                  <a:pt x="229285" y="84650"/>
                  <a:pt x="246336" y="53590"/>
                  <a:pt x="251208" y="38975"/>
                </a:cubicBezTo>
                <a:cubicBezTo>
                  <a:pt x="241160" y="32276"/>
                  <a:pt x="233140" y="18878"/>
                  <a:pt x="221063" y="18878"/>
                </a:cubicBezTo>
                <a:cubicBezTo>
                  <a:pt x="180698" y="18878"/>
                  <a:pt x="192394" y="59000"/>
                  <a:pt x="180870" y="79168"/>
                </a:cubicBezTo>
                <a:cubicBezTo>
                  <a:pt x="168967" y="99998"/>
                  <a:pt x="139788" y="116604"/>
                  <a:pt x="120580" y="129410"/>
                </a:cubicBezTo>
                <a:cubicBezTo>
                  <a:pt x="73887" y="117736"/>
                  <a:pt x="60290" y="87542"/>
                  <a:pt x="40193" y="9926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1908175" y="1033463"/>
            <a:ext cx="1939925" cy="1452562"/>
          </a:xfrm>
          <a:custGeom>
            <a:avLst/>
            <a:gdLst>
              <a:gd name="connsiteX0" fmla="*/ 1207547 w 1940252"/>
              <a:gd name="connsiteY0" fmla="*/ 363245 h 1452092"/>
              <a:gd name="connsiteX1" fmla="*/ 1197499 w 1940252"/>
              <a:gd name="connsiteY1" fmla="*/ 313003 h 1452092"/>
              <a:gd name="connsiteX2" fmla="*/ 1147257 w 1940252"/>
              <a:gd name="connsiteY2" fmla="*/ 252713 h 1452092"/>
              <a:gd name="connsiteX3" fmla="*/ 1097015 w 1940252"/>
              <a:gd name="connsiteY3" fmla="*/ 162278 h 1452092"/>
              <a:gd name="connsiteX4" fmla="*/ 1076918 w 1940252"/>
              <a:gd name="connsiteY4" fmla="*/ 132133 h 1452092"/>
              <a:gd name="connsiteX5" fmla="*/ 1006580 w 1940252"/>
              <a:gd name="connsiteY5" fmla="*/ 61794 h 1452092"/>
              <a:gd name="connsiteX6" fmla="*/ 976435 w 1940252"/>
              <a:gd name="connsiteY6" fmla="*/ 41698 h 1452092"/>
              <a:gd name="connsiteX7" fmla="*/ 875951 w 1940252"/>
              <a:gd name="connsiteY7" fmla="*/ 21601 h 1452092"/>
              <a:gd name="connsiteX8" fmla="*/ 765420 w 1940252"/>
              <a:gd name="connsiteY8" fmla="*/ 1504 h 1452092"/>
              <a:gd name="connsiteX9" fmla="*/ 584549 w 1940252"/>
              <a:gd name="connsiteY9" fmla="*/ 11553 h 1452092"/>
              <a:gd name="connsiteX10" fmla="*/ 554404 w 1940252"/>
              <a:gd name="connsiteY10" fmla="*/ 21601 h 1452092"/>
              <a:gd name="connsiteX11" fmla="*/ 474017 w 1940252"/>
              <a:gd name="connsiteY11" fmla="*/ 41698 h 1452092"/>
              <a:gd name="connsiteX12" fmla="*/ 433824 w 1940252"/>
              <a:gd name="connsiteY12" fmla="*/ 152229 h 1452092"/>
              <a:gd name="connsiteX13" fmla="*/ 403679 w 1940252"/>
              <a:gd name="connsiteY13" fmla="*/ 172326 h 1452092"/>
              <a:gd name="connsiteX14" fmla="*/ 373534 w 1940252"/>
              <a:gd name="connsiteY14" fmla="*/ 202471 h 1452092"/>
              <a:gd name="connsiteX15" fmla="*/ 333340 w 1940252"/>
              <a:gd name="connsiteY15" fmla="*/ 222568 h 1452092"/>
              <a:gd name="connsiteX16" fmla="*/ 303195 w 1940252"/>
              <a:gd name="connsiteY16" fmla="*/ 252713 h 1452092"/>
              <a:gd name="connsiteX17" fmla="*/ 242905 w 1940252"/>
              <a:gd name="connsiteY17" fmla="*/ 272810 h 1452092"/>
              <a:gd name="connsiteX18" fmla="*/ 172567 w 1940252"/>
              <a:gd name="connsiteY18" fmla="*/ 302955 h 1452092"/>
              <a:gd name="connsiteX19" fmla="*/ 142422 w 1940252"/>
              <a:gd name="connsiteY19" fmla="*/ 343148 h 1452092"/>
              <a:gd name="connsiteX20" fmla="*/ 112277 w 1940252"/>
              <a:gd name="connsiteY20" fmla="*/ 353197 h 1452092"/>
              <a:gd name="connsiteX21" fmla="*/ 51987 w 1940252"/>
              <a:gd name="connsiteY21" fmla="*/ 453680 h 1452092"/>
              <a:gd name="connsiteX22" fmla="*/ 41938 w 1940252"/>
              <a:gd name="connsiteY22" fmla="*/ 483825 h 1452092"/>
              <a:gd name="connsiteX23" fmla="*/ 11793 w 1940252"/>
              <a:gd name="connsiteY23" fmla="*/ 524019 h 1452092"/>
              <a:gd name="connsiteX24" fmla="*/ 1745 w 1940252"/>
              <a:gd name="connsiteY24" fmla="*/ 554164 h 1452092"/>
              <a:gd name="connsiteX25" fmla="*/ 11793 w 1940252"/>
              <a:gd name="connsiteY25" fmla="*/ 936001 h 1452092"/>
              <a:gd name="connsiteX26" fmla="*/ 41938 w 1940252"/>
              <a:gd name="connsiteY26" fmla="*/ 986243 h 1452092"/>
              <a:gd name="connsiteX27" fmla="*/ 62035 w 1940252"/>
              <a:gd name="connsiteY27" fmla="*/ 1016388 h 1452092"/>
              <a:gd name="connsiteX28" fmla="*/ 132373 w 1940252"/>
              <a:gd name="connsiteY28" fmla="*/ 1076678 h 1452092"/>
              <a:gd name="connsiteX29" fmla="*/ 162518 w 1940252"/>
              <a:gd name="connsiteY29" fmla="*/ 1096775 h 1452092"/>
              <a:gd name="connsiteX30" fmla="*/ 232857 w 1940252"/>
              <a:gd name="connsiteY30" fmla="*/ 1136968 h 1452092"/>
              <a:gd name="connsiteX31" fmla="*/ 303195 w 1940252"/>
              <a:gd name="connsiteY31" fmla="*/ 1177161 h 1452092"/>
              <a:gd name="connsiteX32" fmla="*/ 363485 w 1940252"/>
              <a:gd name="connsiteY32" fmla="*/ 1207306 h 1452092"/>
              <a:gd name="connsiteX33" fmla="*/ 554404 w 1940252"/>
              <a:gd name="connsiteY33" fmla="*/ 1177161 h 1452092"/>
              <a:gd name="connsiteX34" fmla="*/ 865903 w 1940252"/>
              <a:gd name="connsiteY34" fmla="*/ 1177161 h 1452092"/>
              <a:gd name="connsiteX35" fmla="*/ 1056822 w 1940252"/>
              <a:gd name="connsiteY35" fmla="*/ 1187210 h 1452092"/>
              <a:gd name="connsiteX36" fmla="*/ 1147257 w 1940252"/>
              <a:gd name="connsiteY36" fmla="*/ 1227403 h 1452092"/>
              <a:gd name="connsiteX37" fmla="*/ 1167354 w 1940252"/>
              <a:gd name="connsiteY37" fmla="*/ 1307790 h 1452092"/>
              <a:gd name="connsiteX38" fmla="*/ 1187450 w 1940252"/>
              <a:gd name="connsiteY38" fmla="*/ 1398225 h 1452092"/>
              <a:gd name="connsiteX39" fmla="*/ 1217595 w 1940252"/>
              <a:gd name="connsiteY39" fmla="*/ 1418322 h 1452092"/>
              <a:gd name="connsiteX40" fmla="*/ 1378369 w 1940252"/>
              <a:gd name="connsiteY40" fmla="*/ 1378128 h 1452092"/>
              <a:gd name="connsiteX41" fmla="*/ 1388417 w 1940252"/>
              <a:gd name="connsiteY41" fmla="*/ 1347983 h 1452092"/>
              <a:gd name="connsiteX42" fmla="*/ 1398466 w 1940252"/>
              <a:gd name="connsiteY42" fmla="*/ 1227403 h 1452092"/>
              <a:gd name="connsiteX43" fmla="*/ 1428611 w 1940252"/>
              <a:gd name="connsiteY43" fmla="*/ 1217355 h 1452092"/>
              <a:gd name="connsiteX44" fmla="*/ 1468804 w 1940252"/>
              <a:gd name="connsiteY44" fmla="*/ 1207306 h 1452092"/>
              <a:gd name="connsiteX45" fmla="*/ 1498949 w 1940252"/>
              <a:gd name="connsiteY45" fmla="*/ 1197258 h 1452092"/>
              <a:gd name="connsiteX46" fmla="*/ 1629578 w 1940252"/>
              <a:gd name="connsiteY46" fmla="*/ 1177161 h 1452092"/>
              <a:gd name="connsiteX47" fmla="*/ 1760206 w 1940252"/>
              <a:gd name="connsiteY47" fmla="*/ 1187210 h 1452092"/>
              <a:gd name="connsiteX48" fmla="*/ 1730061 w 1940252"/>
              <a:gd name="connsiteY48" fmla="*/ 1378128 h 1452092"/>
              <a:gd name="connsiteX49" fmla="*/ 1699916 w 1940252"/>
              <a:gd name="connsiteY49" fmla="*/ 1398225 h 1452092"/>
              <a:gd name="connsiteX50" fmla="*/ 1740110 w 1940252"/>
              <a:gd name="connsiteY50" fmla="*/ 1418322 h 1452092"/>
              <a:gd name="connsiteX51" fmla="*/ 1770255 w 1940252"/>
              <a:gd name="connsiteY51" fmla="*/ 1428370 h 1452092"/>
              <a:gd name="connsiteX52" fmla="*/ 1840593 w 1940252"/>
              <a:gd name="connsiteY52" fmla="*/ 1418322 h 1452092"/>
              <a:gd name="connsiteX53" fmla="*/ 1900883 w 1940252"/>
              <a:gd name="connsiteY53" fmla="*/ 1378128 h 1452092"/>
              <a:gd name="connsiteX54" fmla="*/ 1910932 w 1940252"/>
              <a:gd name="connsiteY54" fmla="*/ 1237451 h 1452092"/>
              <a:gd name="connsiteX55" fmla="*/ 1880787 w 1940252"/>
              <a:gd name="connsiteY55" fmla="*/ 1217355 h 1452092"/>
              <a:gd name="connsiteX56" fmla="*/ 1830545 w 1940252"/>
              <a:gd name="connsiteY56" fmla="*/ 1157065 h 1452092"/>
              <a:gd name="connsiteX57" fmla="*/ 1770255 w 1940252"/>
              <a:gd name="connsiteY57" fmla="*/ 1116871 h 1452092"/>
              <a:gd name="connsiteX58" fmla="*/ 1679820 w 1940252"/>
              <a:gd name="connsiteY58" fmla="*/ 1036484 h 1452092"/>
              <a:gd name="connsiteX59" fmla="*/ 1669771 w 1940252"/>
              <a:gd name="connsiteY59" fmla="*/ 1006339 h 1452092"/>
              <a:gd name="connsiteX60" fmla="*/ 1609481 w 1940252"/>
              <a:gd name="connsiteY60" fmla="*/ 956098 h 1452092"/>
              <a:gd name="connsiteX61" fmla="*/ 1549191 w 1940252"/>
              <a:gd name="connsiteY61" fmla="*/ 895808 h 1452092"/>
              <a:gd name="connsiteX62" fmla="*/ 1519046 w 1940252"/>
              <a:gd name="connsiteY62" fmla="*/ 875711 h 1452092"/>
              <a:gd name="connsiteX63" fmla="*/ 1458756 w 1940252"/>
              <a:gd name="connsiteY63" fmla="*/ 845566 h 1452092"/>
              <a:gd name="connsiteX64" fmla="*/ 1458756 w 1940252"/>
              <a:gd name="connsiteY64" fmla="*/ 724986 h 1452092"/>
              <a:gd name="connsiteX65" fmla="*/ 1368321 w 1940252"/>
              <a:gd name="connsiteY65" fmla="*/ 694840 h 1452092"/>
              <a:gd name="connsiteX66" fmla="*/ 1338176 w 1940252"/>
              <a:gd name="connsiteY66" fmla="*/ 684792 h 1452092"/>
              <a:gd name="connsiteX67" fmla="*/ 1267837 w 1940252"/>
              <a:gd name="connsiteY67" fmla="*/ 644599 h 1452092"/>
              <a:gd name="connsiteX68" fmla="*/ 1237692 w 1940252"/>
              <a:gd name="connsiteY68" fmla="*/ 614454 h 1452092"/>
              <a:gd name="connsiteX69" fmla="*/ 1207547 w 1940252"/>
              <a:gd name="connsiteY69" fmla="*/ 513970 h 1452092"/>
              <a:gd name="connsiteX70" fmla="*/ 1197499 w 1940252"/>
              <a:gd name="connsiteY70" fmla="*/ 282858 h 1452092"/>
              <a:gd name="connsiteX71" fmla="*/ 1197499 w 1940252"/>
              <a:gd name="connsiteY71" fmla="*/ 282858 h 1452092"/>
              <a:gd name="connsiteX72" fmla="*/ 1147257 w 1940252"/>
              <a:gd name="connsiteY72" fmla="*/ 262761 h 1452092"/>
              <a:gd name="connsiteX73" fmla="*/ 1137209 w 1940252"/>
              <a:gd name="connsiteY73" fmla="*/ 252713 h 14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40252" h="1452092">
                <a:moveTo>
                  <a:pt x="1207547" y="363245"/>
                </a:moveTo>
                <a:cubicBezTo>
                  <a:pt x="1204198" y="346498"/>
                  <a:pt x="1203496" y="328995"/>
                  <a:pt x="1197499" y="313003"/>
                </a:cubicBezTo>
                <a:cubicBezTo>
                  <a:pt x="1189106" y="290620"/>
                  <a:pt x="1162895" y="268351"/>
                  <a:pt x="1147257" y="252713"/>
                </a:cubicBezTo>
                <a:cubicBezTo>
                  <a:pt x="1129571" y="199654"/>
                  <a:pt x="1143084" y="231381"/>
                  <a:pt x="1097015" y="162278"/>
                </a:cubicBezTo>
                <a:lnTo>
                  <a:pt x="1076918" y="132133"/>
                </a:lnTo>
                <a:cubicBezTo>
                  <a:pt x="1059232" y="79075"/>
                  <a:pt x="1075683" y="107862"/>
                  <a:pt x="1006580" y="61794"/>
                </a:cubicBezTo>
                <a:cubicBezTo>
                  <a:pt x="996532" y="55095"/>
                  <a:pt x="988277" y="44066"/>
                  <a:pt x="976435" y="41698"/>
                </a:cubicBezTo>
                <a:cubicBezTo>
                  <a:pt x="942940" y="34999"/>
                  <a:pt x="909589" y="27537"/>
                  <a:pt x="875951" y="21601"/>
                </a:cubicBezTo>
                <a:cubicBezTo>
                  <a:pt x="753543" y="0"/>
                  <a:pt x="850980" y="22896"/>
                  <a:pt x="765420" y="1504"/>
                </a:cubicBezTo>
                <a:cubicBezTo>
                  <a:pt x="705130" y="4854"/>
                  <a:pt x="644660" y="5828"/>
                  <a:pt x="584549" y="11553"/>
                </a:cubicBezTo>
                <a:cubicBezTo>
                  <a:pt x="574005" y="12557"/>
                  <a:pt x="564623" y="18814"/>
                  <a:pt x="554404" y="21601"/>
                </a:cubicBezTo>
                <a:cubicBezTo>
                  <a:pt x="527757" y="28868"/>
                  <a:pt x="474017" y="41698"/>
                  <a:pt x="474017" y="41698"/>
                </a:cubicBezTo>
                <a:cubicBezTo>
                  <a:pt x="401988" y="113727"/>
                  <a:pt x="488941" y="14436"/>
                  <a:pt x="433824" y="152229"/>
                </a:cubicBezTo>
                <a:cubicBezTo>
                  <a:pt x="429339" y="163442"/>
                  <a:pt x="412957" y="164595"/>
                  <a:pt x="403679" y="172326"/>
                </a:cubicBezTo>
                <a:cubicBezTo>
                  <a:pt x="392762" y="181423"/>
                  <a:pt x="385098" y="194211"/>
                  <a:pt x="373534" y="202471"/>
                </a:cubicBezTo>
                <a:cubicBezTo>
                  <a:pt x="361345" y="211178"/>
                  <a:pt x="345529" y="213861"/>
                  <a:pt x="333340" y="222568"/>
                </a:cubicBezTo>
                <a:cubicBezTo>
                  <a:pt x="321776" y="230828"/>
                  <a:pt x="315617" y="245812"/>
                  <a:pt x="303195" y="252713"/>
                </a:cubicBezTo>
                <a:cubicBezTo>
                  <a:pt x="284677" y="263001"/>
                  <a:pt x="261852" y="263337"/>
                  <a:pt x="242905" y="272810"/>
                </a:cubicBezTo>
                <a:cubicBezTo>
                  <a:pt x="193238" y="297643"/>
                  <a:pt x="216922" y="288169"/>
                  <a:pt x="172567" y="302955"/>
                </a:cubicBezTo>
                <a:cubicBezTo>
                  <a:pt x="162519" y="316353"/>
                  <a:pt x="155287" y="332427"/>
                  <a:pt x="142422" y="343148"/>
                </a:cubicBezTo>
                <a:cubicBezTo>
                  <a:pt x="134285" y="349929"/>
                  <a:pt x="119767" y="345707"/>
                  <a:pt x="112277" y="353197"/>
                </a:cubicBezTo>
                <a:cubicBezTo>
                  <a:pt x="94415" y="371059"/>
                  <a:pt x="63882" y="425925"/>
                  <a:pt x="51987" y="453680"/>
                </a:cubicBezTo>
                <a:cubicBezTo>
                  <a:pt x="47815" y="463416"/>
                  <a:pt x="47193" y="474629"/>
                  <a:pt x="41938" y="483825"/>
                </a:cubicBezTo>
                <a:cubicBezTo>
                  <a:pt x="33629" y="498366"/>
                  <a:pt x="21841" y="510621"/>
                  <a:pt x="11793" y="524019"/>
                </a:cubicBezTo>
                <a:cubicBezTo>
                  <a:pt x="8444" y="534067"/>
                  <a:pt x="1745" y="543572"/>
                  <a:pt x="1745" y="554164"/>
                </a:cubicBezTo>
                <a:cubicBezTo>
                  <a:pt x="1745" y="681487"/>
                  <a:pt x="0" y="809225"/>
                  <a:pt x="11793" y="936001"/>
                </a:cubicBezTo>
                <a:cubicBezTo>
                  <a:pt x="13602" y="955448"/>
                  <a:pt x="31587" y="969681"/>
                  <a:pt x="41938" y="986243"/>
                </a:cubicBezTo>
                <a:cubicBezTo>
                  <a:pt x="48339" y="996484"/>
                  <a:pt x="54304" y="1007110"/>
                  <a:pt x="62035" y="1016388"/>
                </a:cubicBezTo>
                <a:cubicBezTo>
                  <a:pt x="83516" y="1042166"/>
                  <a:pt x="104978" y="1057110"/>
                  <a:pt x="132373" y="1076678"/>
                </a:cubicBezTo>
                <a:cubicBezTo>
                  <a:pt x="142200" y="1083697"/>
                  <a:pt x="152691" y="1089756"/>
                  <a:pt x="162518" y="1096775"/>
                </a:cubicBezTo>
                <a:cubicBezTo>
                  <a:pt x="215747" y="1134795"/>
                  <a:pt x="183939" y="1120663"/>
                  <a:pt x="232857" y="1136968"/>
                </a:cubicBezTo>
                <a:cubicBezTo>
                  <a:pt x="306301" y="1185931"/>
                  <a:pt x="213954" y="1126166"/>
                  <a:pt x="303195" y="1177161"/>
                </a:cubicBezTo>
                <a:cubicBezTo>
                  <a:pt x="357738" y="1208328"/>
                  <a:pt x="308214" y="1188883"/>
                  <a:pt x="363485" y="1207306"/>
                </a:cubicBezTo>
                <a:cubicBezTo>
                  <a:pt x="534769" y="1185896"/>
                  <a:pt x="473023" y="1204290"/>
                  <a:pt x="554404" y="1177161"/>
                </a:cubicBezTo>
                <a:cubicBezTo>
                  <a:pt x="830905" y="1200204"/>
                  <a:pt x="488689" y="1177161"/>
                  <a:pt x="865903" y="1177161"/>
                </a:cubicBezTo>
                <a:cubicBezTo>
                  <a:pt x="929631" y="1177161"/>
                  <a:pt x="993182" y="1183860"/>
                  <a:pt x="1056822" y="1187210"/>
                </a:cubicBezTo>
                <a:cubicBezTo>
                  <a:pt x="1128569" y="1211125"/>
                  <a:pt x="1099486" y="1195555"/>
                  <a:pt x="1147257" y="1227403"/>
                </a:cubicBezTo>
                <a:cubicBezTo>
                  <a:pt x="1161201" y="1269236"/>
                  <a:pt x="1157654" y="1254442"/>
                  <a:pt x="1167354" y="1307790"/>
                </a:cubicBezTo>
                <a:cubicBezTo>
                  <a:pt x="1167469" y="1308421"/>
                  <a:pt x="1177029" y="1385198"/>
                  <a:pt x="1187450" y="1398225"/>
                </a:cubicBezTo>
                <a:cubicBezTo>
                  <a:pt x="1194994" y="1407655"/>
                  <a:pt x="1207547" y="1411623"/>
                  <a:pt x="1217595" y="1418322"/>
                </a:cubicBezTo>
                <a:cubicBezTo>
                  <a:pt x="1323714" y="1410742"/>
                  <a:pt x="1344166" y="1446534"/>
                  <a:pt x="1378369" y="1378128"/>
                </a:cubicBezTo>
                <a:cubicBezTo>
                  <a:pt x="1383106" y="1368654"/>
                  <a:pt x="1385068" y="1358031"/>
                  <a:pt x="1388417" y="1347983"/>
                </a:cubicBezTo>
                <a:cubicBezTo>
                  <a:pt x="1391767" y="1307790"/>
                  <a:pt x="1386605" y="1265952"/>
                  <a:pt x="1398466" y="1227403"/>
                </a:cubicBezTo>
                <a:cubicBezTo>
                  <a:pt x="1401581" y="1217280"/>
                  <a:pt x="1418427" y="1220265"/>
                  <a:pt x="1428611" y="1217355"/>
                </a:cubicBezTo>
                <a:cubicBezTo>
                  <a:pt x="1441890" y="1213561"/>
                  <a:pt x="1455525" y="1211100"/>
                  <a:pt x="1468804" y="1207306"/>
                </a:cubicBezTo>
                <a:cubicBezTo>
                  <a:pt x="1478988" y="1204396"/>
                  <a:pt x="1488609" y="1199556"/>
                  <a:pt x="1498949" y="1197258"/>
                </a:cubicBezTo>
                <a:cubicBezTo>
                  <a:pt x="1524035" y="1191683"/>
                  <a:pt x="1607152" y="1180365"/>
                  <a:pt x="1629578" y="1177161"/>
                </a:cubicBezTo>
                <a:cubicBezTo>
                  <a:pt x="1673121" y="1180511"/>
                  <a:pt x="1735022" y="1151532"/>
                  <a:pt x="1760206" y="1187210"/>
                </a:cubicBezTo>
                <a:cubicBezTo>
                  <a:pt x="1781366" y="1217187"/>
                  <a:pt x="1772755" y="1335434"/>
                  <a:pt x="1730061" y="1378128"/>
                </a:cubicBezTo>
                <a:cubicBezTo>
                  <a:pt x="1721522" y="1386667"/>
                  <a:pt x="1709964" y="1391526"/>
                  <a:pt x="1699916" y="1398225"/>
                </a:cubicBezTo>
                <a:cubicBezTo>
                  <a:pt x="1681961" y="1452092"/>
                  <a:pt x="1683523" y="1418322"/>
                  <a:pt x="1740110" y="1418322"/>
                </a:cubicBezTo>
                <a:cubicBezTo>
                  <a:pt x="1750702" y="1418322"/>
                  <a:pt x="1760207" y="1425021"/>
                  <a:pt x="1770255" y="1428370"/>
                </a:cubicBezTo>
                <a:cubicBezTo>
                  <a:pt x="1793701" y="1425021"/>
                  <a:pt x="1818488" y="1426824"/>
                  <a:pt x="1840593" y="1418322"/>
                </a:cubicBezTo>
                <a:cubicBezTo>
                  <a:pt x="1863136" y="1409651"/>
                  <a:pt x="1900883" y="1378128"/>
                  <a:pt x="1900883" y="1378128"/>
                </a:cubicBezTo>
                <a:cubicBezTo>
                  <a:pt x="1935568" y="1326102"/>
                  <a:pt x="1940252" y="1332742"/>
                  <a:pt x="1910932" y="1237451"/>
                </a:cubicBezTo>
                <a:cubicBezTo>
                  <a:pt x="1907380" y="1225909"/>
                  <a:pt x="1890835" y="1224054"/>
                  <a:pt x="1880787" y="1217355"/>
                </a:cubicBezTo>
                <a:cubicBezTo>
                  <a:pt x="1862923" y="1190560"/>
                  <a:pt x="1857326" y="1177895"/>
                  <a:pt x="1830545" y="1157065"/>
                </a:cubicBezTo>
                <a:cubicBezTo>
                  <a:pt x="1811480" y="1142236"/>
                  <a:pt x="1787334" y="1133950"/>
                  <a:pt x="1770255" y="1116871"/>
                </a:cubicBezTo>
                <a:cubicBezTo>
                  <a:pt x="1701426" y="1048042"/>
                  <a:pt x="1733613" y="1072346"/>
                  <a:pt x="1679820" y="1036484"/>
                </a:cubicBezTo>
                <a:cubicBezTo>
                  <a:pt x="1676470" y="1026436"/>
                  <a:pt x="1675646" y="1015152"/>
                  <a:pt x="1669771" y="1006339"/>
                </a:cubicBezTo>
                <a:cubicBezTo>
                  <a:pt x="1644777" y="968848"/>
                  <a:pt x="1639816" y="983062"/>
                  <a:pt x="1609481" y="956098"/>
                </a:cubicBezTo>
                <a:cubicBezTo>
                  <a:pt x="1588239" y="937216"/>
                  <a:pt x="1572839" y="911573"/>
                  <a:pt x="1549191" y="895808"/>
                </a:cubicBezTo>
                <a:cubicBezTo>
                  <a:pt x="1539143" y="889109"/>
                  <a:pt x="1529848" y="881112"/>
                  <a:pt x="1519046" y="875711"/>
                </a:cubicBezTo>
                <a:cubicBezTo>
                  <a:pt x="1435834" y="834104"/>
                  <a:pt x="1545156" y="903164"/>
                  <a:pt x="1458756" y="845566"/>
                </a:cubicBezTo>
                <a:cubicBezTo>
                  <a:pt x="1462251" y="824596"/>
                  <a:pt x="1482056" y="745956"/>
                  <a:pt x="1458756" y="724986"/>
                </a:cubicBezTo>
                <a:cubicBezTo>
                  <a:pt x="1435137" y="703729"/>
                  <a:pt x="1398466" y="704889"/>
                  <a:pt x="1368321" y="694840"/>
                </a:cubicBezTo>
                <a:cubicBezTo>
                  <a:pt x="1358273" y="691491"/>
                  <a:pt x="1347650" y="689529"/>
                  <a:pt x="1338176" y="684792"/>
                </a:cubicBezTo>
                <a:cubicBezTo>
                  <a:pt x="1313609" y="672508"/>
                  <a:pt x="1289139" y="662351"/>
                  <a:pt x="1267837" y="644599"/>
                </a:cubicBezTo>
                <a:cubicBezTo>
                  <a:pt x="1256920" y="635502"/>
                  <a:pt x="1247740" y="624502"/>
                  <a:pt x="1237692" y="614454"/>
                </a:cubicBezTo>
                <a:cubicBezTo>
                  <a:pt x="1213228" y="541062"/>
                  <a:pt x="1222733" y="574715"/>
                  <a:pt x="1207547" y="513970"/>
                </a:cubicBezTo>
                <a:lnTo>
                  <a:pt x="1197499" y="282858"/>
                </a:lnTo>
                <a:lnTo>
                  <a:pt x="1197499" y="282858"/>
                </a:lnTo>
                <a:lnTo>
                  <a:pt x="1147257" y="262761"/>
                </a:lnTo>
                <a:lnTo>
                  <a:pt x="1137209" y="252713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2330450" y="2532063"/>
            <a:ext cx="1216025" cy="674687"/>
          </a:xfrm>
          <a:custGeom>
            <a:avLst/>
            <a:gdLst>
              <a:gd name="connsiteX0" fmla="*/ 794275 w 1216306"/>
              <a:gd name="connsiteY0" fmla="*/ 291402 h 673984"/>
              <a:gd name="connsiteX1" fmla="*/ 653598 w 1216306"/>
              <a:gd name="connsiteY1" fmla="*/ 281353 h 673984"/>
              <a:gd name="connsiteX2" fmla="*/ 683743 w 1216306"/>
              <a:gd name="connsiteY2" fmla="*/ 170822 h 673984"/>
              <a:gd name="connsiteX3" fmla="*/ 673695 w 1216306"/>
              <a:gd name="connsiteY3" fmla="*/ 90435 h 673984"/>
              <a:gd name="connsiteX4" fmla="*/ 573212 w 1216306"/>
              <a:gd name="connsiteY4" fmla="*/ 0 h 673984"/>
              <a:gd name="connsiteX5" fmla="*/ 261713 w 1216306"/>
              <a:gd name="connsiteY5" fmla="*/ 10048 h 673984"/>
              <a:gd name="connsiteX6" fmla="*/ 221519 w 1216306"/>
              <a:gd name="connsiteY6" fmla="*/ 20096 h 673984"/>
              <a:gd name="connsiteX7" fmla="*/ 161229 w 1216306"/>
              <a:gd name="connsiteY7" fmla="*/ 30145 h 673984"/>
              <a:gd name="connsiteX8" fmla="*/ 131084 w 1216306"/>
              <a:gd name="connsiteY8" fmla="*/ 70338 h 673984"/>
              <a:gd name="connsiteX9" fmla="*/ 100939 w 1216306"/>
              <a:gd name="connsiteY9" fmla="*/ 100483 h 673984"/>
              <a:gd name="connsiteX10" fmla="*/ 90891 w 1216306"/>
              <a:gd name="connsiteY10" fmla="*/ 130628 h 673984"/>
              <a:gd name="connsiteX11" fmla="*/ 70794 w 1216306"/>
              <a:gd name="connsiteY11" fmla="*/ 160773 h 673984"/>
              <a:gd name="connsiteX12" fmla="*/ 60746 w 1216306"/>
              <a:gd name="connsiteY12" fmla="*/ 190918 h 673984"/>
              <a:gd name="connsiteX13" fmla="*/ 40649 w 1216306"/>
              <a:gd name="connsiteY13" fmla="*/ 221063 h 673984"/>
              <a:gd name="connsiteX14" fmla="*/ 30601 w 1216306"/>
              <a:gd name="connsiteY14" fmla="*/ 271305 h 673984"/>
              <a:gd name="connsiteX15" fmla="*/ 40649 w 1216306"/>
              <a:gd name="connsiteY15" fmla="*/ 472272 h 673984"/>
              <a:gd name="connsiteX16" fmla="*/ 191374 w 1216306"/>
              <a:gd name="connsiteY16" fmla="*/ 482320 h 673984"/>
              <a:gd name="connsiteX17" fmla="*/ 271761 w 1216306"/>
              <a:gd name="connsiteY17" fmla="*/ 502417 h 673984"/>
              <a:gd name="connsiteX18" fmla="*/ 301906 w 1216306"/>
              <a:gd name="connsiteY18" fmla="*/ 602901 h 673984"/>
              <a:gd name="connsiteX19" fmla="*/ 322003 w 1216306"/>
              <a:gd name="connsiteY19" fmla="*/ 633046 h 673984"/>
              <a:gd name="connsiteX20" fmla="*/ 352148 w 1216306"/>
              <a:gd name="connsiteY20" fmla="*/ 643094 h 673984"/>
              <a:gd name="connsiteX21" fmla="*/ 522970 w 1216306"/>
              <a:gd name="connsiteY21" fmla="*/ 653142 h 673984"/>
              <a:gd name="connsiteX22" fmla="*/ 663647 w 1216306"/>
              <a:gd name="connsiteY22" fmla="*/ 653142 h 673984"/>
              <a:gd name="connsiteX23" fmla="*/ 673695 w 1216306"/>
              <a:gd name="connsiteY23" fmla="*/ 622997 h 673984"/>
              <a:gd name="connsiteX24" fmla="*/ 723937 w 1216306"/>
              <a:gd name="connsiteY24" fmla="*/ 633046 h 673984"/>
              <a:gd name="connsiteX25" fmla="*/ 754082 w 1216306"/>
              <a:gd name="connsiteY25" fmla="*/ 653142 h 673984"/>
              <a:gd name="connsiteX26" fmla="*/ 814372 w 1216306"/>
              <a:gd name="connsiteY26" fmla="*/ 663191 h 673984"/>
              <a:gd name="connsiteX27" fmla="*/ 884711 w 1216306"/>
              <a:gd name="connsiteY27" fmla="*/ 653142 h 673984"/>
              <a:gd name="connsiteX28" fmla="*/ 894759 w 1216306"/>
              <a:gd name="connsiteY28" fmla="*/ 622997 h 673984"/>
              <a:gd name="connsiteX29" fmla="*/ 914856 w 1216306"/>
              <a:gd name="connsiteY29" fmla="*/ 592852 h 673984"/>
              <a:gd name="connsiteX30" fmla="*/ 955049 w 1216306"/>
              <a:gd name="connsiteY30" fmla="*/ 572756 h 673984"/>
              <a:gd name="connsiteX31" fmla="*/ 1075629 w 1216306"/>
              <a:gd name="connsiteY31" fmla="*/ 522514 h 673984"/>
              <a:gd name="connsiteX32" fmla="*/ 1105774 w 1216306"/>
              <a:gd name="connsiteY32" fmla="*/ 492369 h 673984"/>
              <a:gd name="connsiteX33" fmla="*/ 1145968 w 1216306"/>
              <a:gd name="connsiteY33" fmla="*/ 482320 h 673984"/>
              <a:gd name="connsiteX34" fmla="*/ 1176113 w 1216306"/>
              <a:gd name="connsiteY34" fmla="*/ 442127 h 673984"/>
              <a:gd name="connsiteX35" fmla="*/ 1206258 w 1216306"/>
              <a:gd name="connsiteY35" fmla="*/ 422030 h 673984"/>
              <a:gd name="connsiteX36" fmla="*/ 1216306 w 1216306"/>
              <a:gd name="connsiteY36" fmla="*/ 391885 h 673984"/>
              <a:gd name="connsiteX37" fmla="*/ 1186161 w 1216306"/>
              <a:gd name="connsiteY37" fmla="*/ 331595 h 673984"/>
              <a:gd name="connsiteX38" fmla="*/ 1176113 w 1216306"/>
              <a:gd name="connsiteY38" fmla="*/ 301450 h 673984"/>
              <a:gd name="connsiteX39" fmla="*/ 1145968 w 1216306"/>
              <a:gd name="connsiteY39" fmla="*/ 281353 h 673984"/>
              <a:gd name="connsiteX40" fmla="*/ 1085678 w 1216306"/>
              <a:gd name="connsiteY40" fmla="*/ 231112 h 673984"/>
              <a:gd name="connsiteX41" fmla="*/ 914856 w 1216306"/>
              <a:gd name="connsiteY41" fmla="*/ 241160 h 673984"/>
              <a:gd name="connsiteX42" fmla="*/ 854565 w 1216306"/>
              <a:gd name="connsiteY42" fmla="*/ 271305 h 673984"/>
              <a:gd name="connsiteX43" fmla="*/ 794275 w 1216306"/>
              <a:gd name="connsiteY43" fmla="*/ 291402 h 6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6306" h="673984">
                <a:moveTo>
                  <a:pt x="794275" y="291402"/>
                </a:moveTo>
                <a:cubicBezTo>
                  <a:pt x="760781" y="293077"/>
                  <a:pt x="691207" y="309560"/>
                  <a:pt x="653598" y="281353"/>
                </a:cubicBezTo>
                <a:cubicBezTo>
                  <a:pt x="647555" y="276821"/>
                  <a:pt x="675970" y="194141"/>
                  <a:pt x="683743" y="170822"/>
                </a:cubicBezTo>
                <a:cubicBezTo>
                  <a:pt x="680394" y="144026"/>
                  <a:pt x="685772" y="114588"/>
                  <a:pt x="673695" y="90435"/>
                </a:cubicBezTo>
                <a:cubicBezTo>
                  <a:pt x="659269" y="61583"/>
                  <a:pt x="602138" y="21695"/>
                  <a:pt x="573212" y="0"/>
                </a:cubicBezTo>
                <a:cubicBezTo>
                  <a:pt x="469379" y="3349"/>
                  <a:pt x="365431" y="4121"/>
                  <a:pt x="261713" y="10048"/>
                </a:cubicBezTo>
                <a:cubicBezTo>
                  <a:pt x="247925" y="10836"/>
                  <a:pt x="235061" y="17388"/>
                  <a:pt x="221519" y="20096"/>
                </a:cubicBezTo>
                <a:cubicBezTo>
                  <a:pt x="201541" y="24092"/>
                  <a:pt x="181326" y="26795"/>
                  <a:pt x="161229" y="30145"/>
                </a:cubicBezTo>
                <a:cubicBezTo>
                  <a:pt x="151181" y="43543"/>
                  <a:pt x="141983" y="57623"/>
                  <a:pt x="131084" y="70338"/>
                </a:cubicBezTo>
                <a:cubicBezTo>
                  <a:pt x="121836" y="81127"/>
                  <a:pt x="108822" y="88659"/>
                  <a:pt x="100939" y="100483"/>
                </a:cubicBezTo>
                <a:cubicBezTo>
                  <a:pt x="95064" y="109296"/>
                  <a:pt x="95628" y="121154"/>
                  <a:pt x="90891" y="130628"/>
                </a:cubicBezTo>
                <a:cubicBezTo>
                  <a:pt x="85490" y="141430"/>
                  <a:pt x="77493" y="150725"/>
                  <a:pt x="70794" y="160773"/>
                </a:cubicBezTo>
                <a:cubicBezTo>
                  <a:pt x="67445" y="170821"/>
                  <a:pt x="65483" y="181444"/>
                  <a:pt x="60746" y="190918"/>
                </a:cubicBezTo>
                <a:cubicBezTo>
                  <a:pt x="55345" y="201720"/>
                  <a:pt x="44889" y="209755"/>
                  <a:pt x="40649" y="221063"/>
                </a:cubicBezTo>
                <a:cubicBezTo>
                  <a:pt x="34652" y="237055"/>
                  <a:pt x="33950" y="254558"/>
                  <a:pt x="30601" y="271305"/>
                </a:cubicBezTo>
                <a:cubicBezTo>
                  <a:pt x="33950" y="338294"/>
                  <a:pt x="0" y="418920"/>
                  <a:pt x="40649" y="472272"/>
                </a:cubicBezTo>
                <a:cubicBezTo>
                  <a:pt x="71165" y="512325"/>
                  <a:pt x="141271" y="477310"/>
                  <a:pt x="191374" y="482320"/>
                </a:cubicBezTo>
                <a:cubicBezTo>
                  <a:pt x="226015" y="485784"/>
                  <a:pt x="241530" y="492340"/>
                  <a:pt x="271761" y="502417"/>
                </a:cubicBezTo>
                <a:cubicBezTo>
                  <a:pt x="316985" y="570252"/>
                  <a:pt x="266637" y="485338"/>
                  <a:pt x="301906" y="602901"/>
                </a:cubicBezTo>
                <a:cubicBezTo>
                  <a:pt x="305376" y="614468"/>
                  <a:pt x="312573" y="625502"/>
                  <a:pt x="322003" y="633046"/>
                </a:cubicBezTo>
                <a:cubicBezTo>
                  <a:pt x="330274" y="639663"/>
                  <a:pt x="341609" y="642040"/>
                  <a:pt x="352148" y="643094"/>
                </a:cubicBezTo>
                <a:cubicBezTo>
                  <a:pt x="408904" y="648769"/>
                  <a:pt x="466029" y="649793"/>
                  <a:pt x="522970" y="653142"/>
                </a:cubicBezTo>
                <a:cubicBezTo>
                  <a:pt x="564654" y="659097"/>
                  <a:pt x="621963" y="673984"/>
                  <a:pt x="663647" y="653142"/>
                </a:cubicBezTo>
                <a:cubicBezTo>
                  <a:pt x="673121" y="648405"/>
                  <a:pt x="670346" y="633045"/>
                  <a:pt x="673695" y="622997"/>
                </a:cubicBezTo>
                <a:cubicBezTo>
                  <a:pt x="690442" y="626347"/>
                  <a:pt x="707945" y="627049"/>
                  <a:pt x="723937" y="633046"/>
                </a:cubicBezTo>
                <a:cubicBezTo>
                  <a:pt x="735245" y="637286"/>
                  <a:pt x="742625" y="649323"/>
                  <a:pt x="754082" y="653142"/>
                </a:cubicBezTo>
                <a:cubicBezTo>
                  <a:pt x="773410" y="659585"/>
                  <a:pt x="794275" y="659841"/>
                  <a:pt x="814372" y="663191"/>
                </a:cubicBezTo>
                <a:cubicBezTo>
                  <a:pt x="837818" y="659841"/>
                  <a:pt x="863527" y="663734"/>
                  <a:pt x="884711" y="653142"/>
                </a:cubicBezTo>
                <a:cubicBezTo>
                  <a:pt x="894185" y="648405"/>
                  <a:pt x="890022" y="632471"/>
                  <a:pt x="894759" y="622997"/>
                </a:cubicBezTo>
                <a:cubicBezTo>
                  <a:pt x="900160" y="612195"/>
                  <a:pt x="905578" y="600583"/>
                  <a:pt x="914856" y="592852"/>
                </a:cubicBezTo>
                <a:cubicBezTo>
                  <a:pt x="926363" y="583263"/>
                  <a:pt x="942205" y="580463"/>
                  <a:pt x="955049" y="572756"/>
                </a:cubicBezTo>
                <a:cubicBezTo>
                  <a:pt x="1044176" y="519280"/>
                  <a:pt x="981489" y="538203"/>
                  <a:pt x="1075629" y="522514"/>
                </a:cubicBezTo>
                <a:cubicBezTo>
                  <a:pt x="1085677" y="512466"/>
                  <a:pt x="1093436" y="499419"/>
                  <a:pt x="1105774" y="492369"/>
                </a:cubicBezTo>
                <a:cubicBezTo>
                  <a:pt x="1117765" y="485517"/>
                  <a:pt x="1134730" y="490347"/>
                  <a:pt x="1145968" y="482320"/>
                </a:cubicBezTo>
                <a:cubicBezTo>
                  <a:pt x="1159596" y="472586"/>
                  <a:pt x="1164271" y="453969"/>
                  <a:pt x="1176113" y="442127"/>
                </a:cubicBezTo>
                <a:cubicBezTo>
                  <a:pt x="1184652" y="433588"/>
                  <a:pt x="1196210" y="428729"/>
                  <a:pt x="1206258" y="422030"/>
                </a:cubicBezTo>
                <a:cubicBezTo>
                  <a:pt x="1209607" y="411982"/>
                  <a:pt x="1216306" y="402477"/>
                  <a:pt x="1216306" y="391885"/>
                </a:cubicBezTo>
                <a:cubicBezTo>
                  <a:pt x="1216306" y="371083"/>
                  <a:pt x="1196323" y="346837"/>
                  <a:pt x="1186161" y="331595"/>
                </a:cubicBezTo>
                <a:cubicBezTo>
                  <a:pt x="1182812" y="321547"/>
                  <a:pt x="1182730" y="309721"/>
                  <a:pt x="1176113" y="301450"/>
                </a:cubicBezTo>
                <a:cubicBezTo>
                  <a:pt x="1168569" y="292020"/>
                  <a:pt x="1155246" y="289084"/>
                  <a:pt x="1145968" y="281353"/>
                </a:cubicBezTo>
                <a:cubicBezTo>
                  <a:pt x="1068607" y="216885"/>
                  <a:pt x="1160515" y="281002"/>
                  <a:pt x="1085678" y="231112"/>
                </a:cubicBezTo>
                <a:cubicBezTo>
                  <a:pt x="1028737" y="234461"/>
                  <a:pt x="971612" y="235485"/>
                  <a:pt x="914856" y="241160"/>
                </a:cubicBezTo>
                <a:cubicBezTo>
                  <a:pt x="883285" y="244317"/>
                  <a:pt x="882087" y="257544"/>
                  <a:pt x="854565" y="271305"/>
                </a:cubicBezTo>
                <a:cubicBezTo>
                  <a:pt x="845091" y="276042"/>
                  <a:pt x="827769" y="289727"/>
                  <a:pt x="794275" y="29140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Volný tvar 8"/>
          <p:cNvSpPr/>
          <p:nvPr/>
        </p:nvSpPr>
        <p:spPr>
          <a:xfrm>
            <a:off x="7583488" y="4378325"/>
            <a:ext cx="1076325" cy="546100"/>
          </a:xfrm>
          <a:custGeom>
            <a:avLst/>
            <a:gdLst>
              <a:gd name="connsiteX0" fmla="*/ 1028299 w 1077371"/>
              <a:gd name="connsiteY0" fmla="*/ 234304 h 545803"/>
              <a:gd name="connsiteX1" fmla="*/ 947913 w 1077371"/>
              <a:gd name="connsiteY1" fmla="*/ 224256 h 545803"/>
              <a:gd name="connsiteX2" fmla="*/ 917767 w 1077371"/>
              <a:gd name="connsiteY2" fmla="*/ 214208 h 545803"/>
              <a:gd name="connsiteX3" fmla="*/ 877574 w 1077371"/>
              <a:gd name="connsiteY3" fmla="*/ 224256 h 545803"/>
              <a:gd name="connsiteX4" fmla="*/ 847429 w 1077371"/>
              <a:gd name="connsiteY4" fmla="*/ 294595 h 545803"/>
              <a:gd name="connsiteX5" fmla="*/ 837381 w 1077371"/>
              <a:gd name="connsiteY5" fmla="*/ 445320 h 545803"/>
              <a:gd name="connsiteX6" fmla="*/ 777091 w 1077371"/>
              <a:gd name="connsiteY6" fmla="*/ 485513 h 545803"/>
              <a:gd name="connsiteX7" fmla="*/ 746946 w 1077371"/>
              <a:gd name="connsiteY7" fmla="*/ 505610 h 545803"/>
              <a:gd name="connsiteX8" fmla="*/ 716800 w 1077371"/>
              <a:gd name="connsiteY8" fmla="*/ 525707 h 545803"/>
              <a:gd name="connsiteX9" fmla="*/ 686655 w 1077371"/>
              <a:gd name="connsiteY9" fmla="*/ 545803 h 545803"/>
              <a:gd name="connsiteX10" fmla="*/ 656510 w 1077371"/>
              <a:gd name="connsiteY10" fmla="*/ 535755 h 545803"/>
              <a:gd name="connsiteX11" fmla="*/ 636414 w 1077371"/>
              <a:gd name="connsiteY11" fmla="*/ 505610 h 545803"/>
              <a:gd name="connsiteX12" fmla="*/ 666559 w 1077371"/>
              <a:gd name="connsiteY12" fmla="*/ 435271 h 545803"/>
              <a:gd name="connsiteX13" fmla="*/ 666559 w 1077371"/>
              <a:gd name="connsiteY13" fmla="*/ 344836 h 545803"/>
              <a:gd name="connsiteX14" fmla="*/ 596220 w 1077371"/>
              <a:gd name="connsiteY14" fmla="*/ 354885 h 545803"/>
              <a:gd name="connsiteX15" fmla="*/ 294770 w 1077371"/>
              <a:gd name="connsiteY15" fmla="*/ 374981 h 545803"/>
              <a:gd name="connsiteX16" fmla="*/ 274673 w 1077371"/>
              <a:gd name="connsiteY16" fmla="*/ 405126 h 545803"/>
              <a:gd name="connsiteX17" fmla="*/ 264625 w 1077371"/>
              <a:gd name="connsiteY17" fmla="*/ 475465 h 545803"/>
              <a:gd name="connsiteX18" fmla="*/ 234480 w 1077371"/>
              <a:gd name="connsiteY18" fmla="*/ 495562 h 545803"/>
              <a:gd name="connsiteX19" fmla="*/ 3367 w 1077371"/>
              <a:gd name="connsiteY19" fmla="*/ 485513 h 545803"/>
              <a:gd name="connsiteX20" fmla="*/ 13416 w 1077371"/>
              <a:gd name="connsiteY20" fmla="*/ 425223 h 545803"/>
              <a:gd name="connsiteX21" fmla="*/ 73706 w 1077371"/>
              <a:gd name="connsiteY21" fmla="*/ 405126 h 545803"/>
              <a:gd name="connsiteX22" fmla="*/ 103851 w 1077371"/>
              <a:gd name="connsiteY22" fmla="*/ 395078 h 545803"/>
              <a:gd name="connsiteX23" fmla="*/ 154093 w 1077371"/>
              <a:gd name="connsiteY23" fmla="*/ 344836 h 545803"/>
              <a:gd name="connsiteX24" fmla="*/ 274673 w 1077371"/>
              <a:gd name="connsiteY24" fmla="*/ 284546 h 545803"/>
              <a:gd name="connsiteX25" fmla="*/ 355060 w 1077371"/>
              <a:gd name="connsiteY25" fmla="*/ 274498 h 545803"/>
              <a:gd name="connsiteX26" fmla="*/ 425398 w 1077371"/>
              <a:gd name="connsiteY26" fmla="*/ 274498 h 545803"/>
              <a:gd name="connsiteX27" fmla="*/ 576124 w 1077371"/>
              <a:gd name="connsiteY27" fmla="*/ 284546 h 545803"/>
              <a:gd name="connsiteX28" fmla="*/ 646462 w 1077371"/>
              <a:gd name="connsiteY28" fmla="*/ 274498 h 545803"/>
              <a:gd name="connsiteX29" fmla="*/ 686655 w 1077371"/>
              <a:gd name="connsiteY29" fmla="*/ 174014 h 545803"/>
              <a:gd name="connsiteX30" fmla="*/ 696704 w 1077371"/>
              <a:gd name="connsiteY30" fmla="*/ 123773 h 545803"/>
              <a:gd name="connsiteX31" fmla="*/ 726849 w 1077371"/>
              <a:gd name="connsiteY31" fmla="*/ 113724 h 545803"/>
              <a:gd name="connsiteX32" fmla="*/ 857477 w 1077371"/>
              <a:gd name="connsiteY32" fmla="*/ 103676 h 545803"/>
              <a:gd name="connsiteX33" fmla="*/ 887622 w 1077371"/>
              <a:gd name="connsiteY33" fmla="*/ 93627 h 545803"/>
              <a:gd name="connsiteX34" fmla="*/ 887622 w 1077371"/>
              <a:gd name="connsiteY34" fmla="*/ 33337 h 545803"/>
              <a:gd name="connsiteX35" fmla="*/ 857477 w 1077371"/>
              <a:gd name="connsiteY35" fmla="*/ 23289 h 545803"/>
              <a:gd name="connsiteX36" fmla="*/ 897671 w 1077371"/>
              <a:gd name="connsiteY36" fmla="*/ 103676 h 545803"/>
              <a:gd name="connsiteX37" fmla="*/ 927816 w 1077371"/>
              <a:gd name="connsiteY37" fmla="*/ 113724 h 545803"/>
              <a:gd name="connsiteX38" fmla="*/ 968009 w 1077371"/>
              <a:gd name="connsiteY38" fmla="*/ 123773 h 545803"/>
              <a:gd name="connsiteX39" fmla="*/ 998154 w 1077371"/>
              <a:gd name="connsiteY39" fmla="*/ 133821 h 545803"/>
              <a:gd name="connsiteX40" fmla="*/ 1058444 w 1077371"/>
              <a:gd name="connsiteY40" fmla="*/ 143869 h 545803"/>
              <a:gd name="connsiteX41" fmla="*/ 1058444 w 1077371"/>
              <a:gd name="connsiteY41" fmla="*/ 214208 h 545803"/>
              <a:gd name="connsiteX42" fmla="*/ 1028299 w 1077371"/>
              <a:gd name="connsiteY42" fmla="*/ 234304 h 54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7371" h="545803">
                <a:moveTo>
                  <a:pt x="1028299" y="234304"/>
                </a:moveTo>
                <a:cubicBezTo>
                  <a:pt x="1009877" y="235979"/>
                  <a:pt x="974481" y="229086"/>
                  <a:pt x="947913" y="224256"/>
                </a:cubicBezTo>
                <a:cubicBezTo>
                  <a:pt x="937492" y="222361"/>
                  <a:pt x="928359" y="214208"/>
                  <a:pt x="917767" y="214208"/>
                </a:cubicBezTo>
                <a:cubicBezTo>
                  <a:pt x="903957" y="214208"/>
                  <a:pt x="890972" y="220907"/>
                  <a:pt x="877574" y="224256"/>
                </a:cubicBezTo>
                <a:cubicBezTo>
                  <a:pt x="870660" y="238083"/>
                  <a:pt x="849541" y="275582"/>
                  <a:pt x="847429" y="294595"/>
                </a:cubicBezTo>
                <a:cubicBezTo>
                  <a:pt x="841869" y="344640"/>
                  <a:pt x="854788" y="398071"/>
                  <a:pt x="837381" y="445320"/>
                </a:cubicBezTo>
                <a:cubicBezTo>
                  <a:pt x="829031" y="467984"/>
                  <a:pt x="797188" y="472115"/>
                  <a:pt x="777091" y="485513"/>
                </a:cubicBezTo>
                <a:lnTo>
                  <a:pt x="746946" y="505610"/>
                </a:lnTo>
                <a:lnTo>
                  <a:pt x="716800" y="525707"/>
                </a:lnTo>
                <a:lnTo>
                  <a:pt x="686655" y="545803"/>
                </a:lnTo>
                <a:cubicBezTo>
                  <a:pt x="676607" y="542454"/>
                  <a:pt x="664781" y="542372"/>
                  <a:pt x="656510" y="535755"/>
                </a:cubicBezTo>
                <a:cubicBezTo>
                  <a:pt x="647080" y="528211"/>
                  <a:pt x="638122" y="517565"/>
                  <a:pt x="636414" y="505610"/>
                </a:cubicBezTo>
                <a:cubicBezTo>
                  <a:pt x="632597" y="478890"/>
                  <a:pt x="653487" y="454879"/>
                  <a:pt x="666559" y="435271"/>
                </a:cubicBezTo>
                <a:cubicBezTo>
                  <a:pt x="673962" y="413062"/>
                  <a:pt x="695829" y="363129"/>
                  <a:pt x="666559" y="344836"/>
                </a:cubicBezTo>
                <a:cubicBezTo>
                  <a:pt x="646475" y="332283"/>
                  <a:pt x="619666" y="351535"/>
                  <a:pt x="596220" y="354885"/>
                </a:cubicBezTo>
                <a:cubicBezTo>
                  <a:pt x="463186" y="399228"/>
                  <a:pt x="722218" y="316023"/>
                  <a:pt x="294770" y="374981"/>
                </a:cubicBezTo>
                <a:cubicBezTo>
                  <a:pt x="282807" y="376631"/>
                  <a:pt x="281372" y="395078"/>
                  <a:pt x="274673" y="405126"/>
                </a:cubicBezTo>
                <a:cubicBezTo>
                  <a:pt x="271324" y="428572"/>
                  <a:pt x="274244" y="453822"/>
                  <a:pt x="264625" y="475465"/>
                </a:cubicBezTo>
                <a:cubicBezTo>
                  <a:pt x="259720" y="486501"/>
                  <a:pt x="246548" y="495098"/>
                  <a:pt x="234480" y="495562"/>
                </a:cubicBezTo>
                <a:lnTo>
                  <a:pt x="3367" y="485513"/>
                </a:lnTo>
                <a:cubicBezTo>
                  <a:pt x="6717" y="465416"/>
                  <a:pt x="0" y="440556"/>
                  <a:pt x="13416" y="425223"/>
                </a:cubicBezTo>
                <a:cubicBezTo>
                  <a:pt x="27366" y="409281"/>
                  <a:pt x="53609" y="411825"/>
                  <a:pt x="73706" y="405126"/>
                </a:cubicBezTo>
                <a:lnTo>
                  <a:pt x="103851" y="395078"/>
                </a:lnTo>
                <a:cubicBezTo>
                  <a:pt x="224437" y="314686"/>
                  <a:pt x="46904" y="438626"/>
                  <a:pt x="154093" y="344836"/>
                </a:cubicBezTo>
                <a:cubicBezTo>
                  <a:pt x="184013" y="318657"/>
                  <a:pt x="233565" y="289684"/>
                  <a:pt x="274673" y="284546"/>
                </a:cubicBezTo>
                <a:lnTo>
                  <a:pt x="355060" y="274498"/>
                </a:lnTo>
                <a:cubicBezTo>
                  <a:pt x="411081" y="255823"/>
                  <a:pt x="358274" y="267432"/>
                  <a:pt x="425398" y="274498"/>
                </a:cubicBezTo>
                <a:cubicBezTo>
                  <a:pt x="475475" y="279769"/>
                  <a:pt x="525882" y="281197"/>
                  <a:pt x="576124" y="284546"/>
                </a:cubicBezTo>
                <a:cubicBezTo>
                  <a:pt x="599570" y="281197"/>
                  <a:pt x="623777" y="281304"/>
                  <a:pt x="646462" y="274498"/>
                </a:cubicBezTo>
                <a:cubicBezTo>
                  <a:pt x="697214" y="259272"/>
                  <a:pt x="679273" y="221997"/>
                  <a:pt x="686655" y="174014"/>
                </a:cubicBezTo>
                <a:cubicBezTo>
                  <a:pt x="689252" y="157134"/>
                  <a:pt x="687230" y="137983"/>
                  <a:pt x="696704" y="123773"/>
                </a:cubicBezTo>
                <a:cubicBezTo>
                  <a:pt x="702579" y="114960"/>
                  <a:pt x="716339" y="115038"/>
                  <a:pt x="726849" y="113724"/>
                </a:cubicBezTo>
                <a:cubicBezTo>
                  <a:pt x="770183" y="108307"/>
                  <a:pt x="813934" y="107025"/>
                  <a:pt x="857477" y="103676"/>
                </a:cubicBezTo>
                <a:cubicBezTo>
                  <a:pt x="867525" y="100326"/>
                  <a:pt x="880132" y="101117"/>
                  <a:pt x="887622" y="93627"/>
                </a:cubicBezTo>
                <a:cubicBezTo>
                  <a:pt x="901020" y="80229"/>
                  <a:pt x="901021" y="46735"/>
                  <a:pt x="887622" y="33337"/>
                </a:cubicBezTo>
                <a:cubicBezTo>
                  <a:pt x="880132" y="25848"/>
                  <a:pt x="867525" y="26638"/>
                  <a:pt x="857477" y="23289"/>
                </a:cubicBezTo>
                <a:cubicBezTo>
                  <a:pt x="932558" y="73344"/>
                  <a:pt x="838426" y="0"/>
                  <a:pt x="897671" y="103676"/>
                </a:cubicBezTo>
                <a:cubicBezTo>
                  <a:pt x="902926" y="112872"/>
                  <a:pt x="917632" y="110814"/>
                  <a:pt x="927816" y="113724"/>
                </a:cubicBezTo>
                <a:cubicBezTo>
                  <a:pt x="941095" y="117518"/>
                  <a:pt x="954730" y="119979"/>
                  <a:pt x="968009" y="123773"/>
                </a:cubicBezTo>
                <a:cubicBezTo>
                  <a:pt x="978193" y="126683"/>
                  <a:pt x="987814" y="131523"/>
                  <a:pt x="998154" y="133821"/>
                </a:cubicBezTo>
                <a:cubicBezTo>
                  <a:pt x="1018043" y="138241"/>
                  <a:pt x="1038347" y="140520"/>
                  <a:pt x="1058444" y="143869"/>
                </a:cubicBezTo>
                <a:cubicBezTo>
                  <a:pt x="1068022" y="172601"/>
                  <a:pt x="1077371" y="182663"/>
                  <a:pt x="1058444" y="214208"/>
                </a:cubicBezTo>
                <a:cubicBezTo>
                  <a:pt x="1054591" y="220630"/>
                  <a:pt x="1046721" y="232629"/>
                  <a:pt x="1028299" y="23430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Volný tvar 10"/>
          <p:cNvSpPr/>
          <p:nvPr/>
        </p:nvSpPr>
        <p:spPr>
          <a:xfrm>
            <a:off x="6099175" y="2124075"/>
            <a:ext cx="665163" cy="407988"/>
          </a:xfrm>
          <a:custGeom>
            <a:avLst/>
            <a:gdLst>
              <a:gd name="connsiteX0" fmla="*/ 160774 w 665310"/>
              <a:gd name="connsiteY0" fmla="*/ 307835 h 408319"/>
              <a:gd name="connsiteX1" fmla="*/ 211016 w 665310"/>
              <a:gd name="connsiteY1" fmla="*/ 247545 h 408319"/>
              <a:gd name="connsiteX2" fmla="*/ 221064 w 665310"/>
              <a:gd name="connsiteY2" fmla="*/ 207352 h 408319"/>
              <a:gd name="connsiteX3" fmla="*/ 281354 w 665310"/>
              <a:gd name="connsiteY3" fmla="*/ 167158 h 408319"/>
              <a:gd name="connsiteX4" fmla="*/ 281354 w 665310"/>
              <a:gd name="connsiteY4" fmla="*/ 317883 h 408319"/>
              <a:gd name="connsiteX5" fmla="*/ 251209 w 665310"/>
              <a:gd name="connsiteY5" fmla="*/ 337980 h 408319"/>
              <a:gd name="connsiteX6" fmla="*/ 221064 w 665310"/>
              <a:gd name="connsiteY6" fmla="*/ 398270 h 408319"/>
              <a:gd name="connsiteX7" fmla="*/ 251209 w 665310"/>
              <a:gd name="connsiteY7" fmla="*/ 408319 h 408319"/>
              <a:gd name="connsiteX8" fmla="*/ 592853 w 665310"/>
              <a:gd name="connsiteY8" fmla="*/ 378174 h 408319"/>
              <a:gd name="connsiteX9" fmla="*/ 562708 w 665310"/>
              <a:gd name="connsiteY9" fmla="*/ 287738 h 408319"/>
              <a:gd name="connsiteX10" fmla="*/ 602902 w 665310"/>
              <a:gd name="connsiteY10" fmla="*/ 297787 h 408319"/>
              <a:gd name="connsiteX11" fmla="*/ 612950 w 665310"/>
              <a:gd name="connsiteY11" fmla="*/ 327932 h 408319"/>
              <a:gd name="connsiteX12" fmla="*/ 643095 w 665310"/>
              <a:gd name="connsiteY12" fmla="*/ 348029 h 408319"/>
              <a:gd name="connsiteX13" fmla="*/ 663192 w 665310"/>
              <a:gd name="connsiteY13" fmla="*/ 317883 h 408319"/>
              <a:gd name="connsiteX14" fmla="*/ 653143 w 665310"/>
              <a:gd name="connsiteY14" fmla="*/ 267642 h 408319"/>
              <a:gd name="connsiteX15" fmla="*/ 643095 w 665310"/>
              <a:gd name="connsiteY15" fmla="*/ 237497 h 408319"/>
              <a:gd name="connsiteX16" fmla="*/ 522515 w 665310"/>
              <a:gd name="connsiteY16" fmla="*/ 187255 h 408319"/>
              <a:gd name="connsiteX17" fmla="*/ 492370 w 665310"/>
              <a:gd name="connsiteY17" fmla="*/ 167158 h 408319"/>
              <a:gd name="connsiteX18" fmla="*/ 472273 w 665310"/>
              <a:gd name="connsiteY18" fmla="*/ 137013 h 408319"/>
              <a:gd name="connsiteX19" fmla="*/ 442128 w 665310"/>
              <a:gd name="connsiteY19" fmla="*/ 126965 h 408319"/>
              <a:gd name="connsiteX20" fmla="*/ 432080 w 665310"/>
              <a:gd name="connsiteY20" fmla="*/ 76723 h 408319"/>
              <a:gd name="connsiteX21" fmla="*/ 371789 w 665310"/>
              <a:gd name="connsiteY21" fmla="*/ 36530 h 408319"/>
              <a:gd name="connsiteX22" fmla="*/ 311499 w 665310"/>
              <a:gd name="connsiteY22" fmla="*/ 6385 h 408319"/>
              <a:gd name="connsiteX23" fmla="*/ 271306 w 665310"/>
              <a:gd name="connsiteY23" fmla="*/ 76723 h 408319"/>
              <a:gd name="connsiteX24" fmla="*/ 251209 w 665310"/>
              <a:gd name="connsiteY24" fmla="*/ 106868 h 408319"/>
              <a:gd name="connsiteX25" fmla="*/ 80387 w 665310"/>
              <a:gd name="connsiteY25" fmla="*/ 116916 h 408319"/>
              <a:gd name="connsiteX26" fmla="*/ 20097 w 665310"/>
              <a:gd name="connsiteY26" fmla="*/ 126965 h 408319"/>
              <a:gd name="connsiteX27" fmla="*/ 0 w 665310"/>
              <a:gd name="connsiteY27" fmla="*/ 187255 h 408319"/>
              <a:gd name="connsiteX28" fmla="*/ 10049 w 665310"/>
              <a:gd name="connsiteY28" fmla="*/ 237497 h 408319"/>
              <a:gd name="connsiteX29" fmla="*/ 20097 w 665310"/>
              <a:gd name="connsiteY29" fmla="*/ 267642 h 408319"/>
              <a:gd name="connsiteX30" fmla="*/ 90436 w 665310"/>
              <a:gd name="connsiteY30" fmla="*/ 277690 h 408319"/>
              <a:gd name="connsiteX31" fmla="*/ 110532 w 665310"/>
              <a:gd name="connsiteY31" fmla="*/ 307835 h 408319"/>
              <a:gd name="connsiteX32" fmla="*/ 160774 w 665310"/>
              <a:gd name="connsiteY32" fmla="*/ 307835 h 4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5310" h="408319">
                <a:moveTo>
                  <a:pt x="160774" y="307835"/>
                </a:moveTo>
                <a:cubicBezTo>
                  <a:pt x="177521" y="297787"/>
                  <a:pt x="194018" y="292873"/>
                  <a:pt x="211016" y="247545"/>
                </a:cubicBezTo>
                <a:cubicBezTo>
                  <a:pt x="215865" y="234614"/>
                  <a:pt x="211970" y="217745"/>
                  <a:pt x="221064" y="207352"/>
                </a:cubicBezTo>
                <a:cubicBezTo>
                  <a:pt x="236969" y="189175"/>
                  <a:pt x="281354" y="167158"/>
                  <a:pt x="281354" y="167158"/>
                </a:cubicBezTo>
                <a:cubicBezTo>
                  <a:pt x="300405" y="224308"/>
                  <a:pt x="306573" y="229617"/>
                  <a:pt x="281354" y="317883"/>
                </a:cubicBezTo>
                <a:cubicBezTo>
                  <a:pt x="278036" y="329495"/>
                  <a:pt x="261257" y="331281"/>
                  <a:pt x="251209" y="337980"/>
                </a:cubicBezTo>
                <a:cubicBezTo>
                  <a:pt x="247825" y="343057"/>
                  <a:pt x="215122" y="386385"/>
                  <a:pt x="221064" y="398270"/>
                </a:cubicBezTo>
                <a:cubicBezTo>
                  <a:pt x="225801" y="407744"/>
                  <a:pt x="241161" y="404969"/>
                  <a:pt x="251209" y="408319"/>
                </a:cubicBezTo>
                <a:cubicBezTo>
                  <a:pt x="400528" y="358545"/>
                  <a:pt x="290329" y="388978"/>
                  <a:pt x="592853" y="378174"/>
                </a:cubicBezTo>
                <a:cubicBezTo>
                  <a:pt x="546785" y="309070"/>
                  <a:pt x="545022" y="340797"/>
                  <a:pt x="562708" y="287738"/>
                </a:cubicBezTo>
                <a:cubicBezTo>
                  <a:pt x="576106" y="291088"/>
                  <a:pt x="592118" y="289160"/>
                  <a:pt x="602902" y="297787"/>
                </a:cubicBezTo>
                <a:cubicBezTo>
                  <a:pt x="611173" y="304404"/>
                  <a:pt x="606333" y="319661"/>
                  <a:pt x="612950" y="327932"/>
                </a:cubicBezTo>
                <a:cubicBezTo>
                  <a:pt x="620494" y="337362"/>
                  <a:pt x="633047" y="341330"/>
                  <a:pt x="643095" y="348029"/>
                </a:cubicBezTo>
                <a:cubicBezTo>
                  <a:pt x="649794" y="337980"/>
                  <a:pt x="661694" y="329867"/>
                  <a:pt x="663192" y="317883"/>
                </a:cubicBezTo>
                <a:cubicBezTo>
                  <a:pt x="665310" y="300936"/>
                  <a:pt x="657285" y="284211"/>
                  <a:pt x="653143" y="267642"/>
                </a:cubicBezTo>
                <a:cubicBezTo>
                  <a:pt x="650574" y="257366"/>
                  <a:pt x="650585" y="244987"/>
                  <a:pt x="643095" y="237497"/>
                </a:cubicBezTo>
                <a:cubicBezTo>
                  <a:pt x="596749" y="191151"/>
                  <a:pt x="580568" y="196930"/>
                  <a:pt x="522515" y="187255"/>
                </a:cubicBezTo>
                <a:cubicBezTo>
                  <a:pt x="512467" y="180556"/>
                  <a:pt x="500909" y="175697"/>
                  <a:pt x="492370" y="167158"/>
                </a:cubicBezTo>
                <a:cubicBezTo>
                  <a:pt x="483831" y="158619"/>
                  <a:pt x="481703" y="144557"/>
                  <a:pt x="472273" y="137013"/>
                </a:cubicBezTo>
                <a:cubicBezTo>
                  <a:pt x="464002" y="130396"/>
                  <a:pt x="452176" y="130314"/>
                  <a:pt x="442128" y="126965"/>
                </a:cubicBezTo>
                <a:cubicBezTo>
                  <a:pt x="438779" y="110218"/>
                  <a:pt x="442566" y="90204"/>
                  <a:pt x="432080" y="76723"/>
                </a:cubicBezTo>
                <a:cubicBezTo>
                  <a:pt x="417251" y="57658"/>
                  <a:pt x="391886" y="49928"/>
                  <a:pt x="371789" y="36530"/>
                </a:cubicBezTo>
                <a:cubicBezTo>
                  <a:pt x="332829" y="10557"/>
                  <a:pt x="353103" y="20252"/>
                  <a:pt x="311499" y="6385"/>
                </a:cubicBezTo>
                <a:cubicBezTo>
                  <a:pt x="238605" y="103576"/>
                  <a:pt x="309667" y="0"/>
                  <a:pt x="271306" y="76723"/>
                </a:cubicBezTo>
                <a:cubicBezTo>
                  <a:pt x="265905" y="87525"/>
                  <a:pt x="263027" y="104380"/>
                  <a:pt x="251209" y="106868"/>
                </a:cubicBezTo>
                <a:cubicBezTo>
                  <a:pt x="195393" y="118619"/>
                  <a:pt x="137328" y="113567"/>
                  <a:pt x="80387" y="116916"/>
                </a:cubicBezTo>
                <a:cubicBezTo>
                  <a:pt x="60290" y="120266"/>
                  <a:pt x="35430" y="113549"/>
                  <a:pt x="20097" y="126965"/>
                </a:cubicBezTo>
                <a:cubicBezTo>
                  <a:pt x="4155" y="140915"/>
                  <a:pt x="0" y="187255"/>
                  <a:pt x="0" y="187255"/>
                </a:cubicBezTo>
                <a:cubicBezTo>
                  <a:pt x="3350" y="204002"/>
                  <a:pt x="5907" y="220928"/>
                  <a:pt x="10049" y="237497"/>
                </a:cubicBezTo>
                <a:cubicBezTo>
                  <a:pt x="12618" y="247773"/>
                  <a:pt x="10623" y="262905"/>
                  <a:pt x="20097" y="267642"/>
                </a:cubicBezTo>
                <a:cubicBezTo>
                  <a:pt x="41281" y="278234"/>
                  <a:pt x="66990" y="274341"/>
                  <a:pt x="90436" y="277690"/>
                </a:cubicBezTo>
                <a:cubicBezTo>
                  <a:pt x="97135" y="287738"/>
                  <a:pt x="101102" y="300291"/>
                  <a:pt x="110532" y="307835"/>
                </a:cubicBezTo>
                <a:cubicBezTo>
                  <a:pt x="127064" y="321060"/>
                  <a:pt x="144027" y="317883"/>
                  <a:pt x="160774" y="3078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6521450" y="2001838"/>
            <a:ext cx="1889125" cy="2540000"/>
          </a:xfrm>
          <a:custGeom>
            <a:avLst/>
            <a:gdLst>
              <a:gd name="connsiteX0" fmla="*/ 512466 w 1889090"/>
              <a:gd name="connsiteY0" fmla="*/ 8374 h 2540559"/>
              <a:gd name="connsiteX1" fmla="*/ 522515 w 1889090"/>
              <a:gd name="connsiteY1" fmla="*/ 88761 h 2540559"/>
              <a:gd name="connsiteX2" fmla="*/ 542611 w 1889090"/>
              <a:gd name="connsiteY2" fmla="*/ 118906 h 2540559"/>
              <a:gd name="connsiteX3" fmla="*/ 572756 w 1889090"/>
              <a:gd name="connsiteY3" fmla="*/ 149051 h 2540559"/>
              <a:gd name="connsiteX4" fmla="*/ 663191 w 1889090"/>
              <a:gd name="connsiteY4" fmla="*/ 169148 h 2540559"/>
              <a:gd name="connsiteX5" fmla="*/ 693336 w 1889090"/>
              <a:gd name="connsiteY5" fmla="*/ 209341 h 2540559"/>
              <a:gd name="connsiteX6" fmla="*/ 723482 w 1889090"/>
              <a:gd name="connsiteY6" fmla="*/ 219390 h 2540559"/>
              <a:gd name="connsiteX7" fmla="*/ 753627 w 1889090"/>
              <a:gd name="connsiteY7" fmla="*/ 239486 h 2540559"/>
              <a:gd name="connsiteX8" fmla="*/ 763675 w 1889090"/>
              <a:gd name="connsiteY8" fmla="*/ 269631 h 2540559"/>
              <a:gd name="connsiteX9" fmla="*/ 803868 w 1889090"/>
              <a:gd name="connsiteY9" fmla="*/ 329922 h 2540559"/>
              <a:gd name="connsiteX10" fmla="*/ 813917 w 1889090"/>
              <a:gd name="connsiteY10" fmla="*/ 390212 h 2540559"/>
              <a:gd name="connsiteX11" fmla="*/ 834013 w 1889090"/>
              <a:gd name="connsiteY11" fmla="*/ 420357 h 2540559"/>
              <a:gd name="connsiteX12" fmla="*/ 844062 w 1889090"/>
              <a:gd name="connsiteY12" fmla="*/ 450502 h 2540559"/>
              <a:gd name="connsiteX13" fmla="*/ 854110 w 1889090"/>
              <a:gd name="connsiteY13" fmla="*/ 520840 h 2540559"/>
              <a:gd name="connsiteX14" fmla="*/ 904352 w 1889090"/>
              <a:gd name="connsiteY14" fmla="*/ 581130 h 2540559"/>
              <a:gd name="connsiteX15" fmla="*/ 924449 w 1889090"/>
              <a:gd name="connsiteY15" fmla="*/ 641420 h 2540559"/>
              <a:gd name="connsiteX16" fmla="*/ 964642 w 1889090"/>
              <a:gd name="connsiteY16" fmla="*/ 701711 h 2540559"/>
              <a:gd name="connsiteX17" fmla="*/ 984739 w 1889090"/>
              <a:gd name="connsiteY17" fmla="*/ 812242 h 2540559"/>
              <a:gd name="connsiteX18" fmla="*/ 1075174 w 1889090"/>
              <a:gd name="connsiteY18" fmla="*/ 882581 h 2540559"/>
              <a:gd name="connsiteX19" fmla="*/ 1155561 w 1889090"/>
              <a:gd name="connsiteY19" fmla="*/ 952919 h 2540559"/>
              <a:gd name="connsiteX20" fmla="*/ 1205802 w 1889090"/>
              <a:gd name="connsiteY20" fmla="*/ 983064 h 2540559"/>
              <a:gd name="connsiteX21" fmla="*/ 1225899 w 1889090"/>
              <a:gd name="connsiteY21" fmla="*/ 1043355 h 2540559"/>
              <a:gd name="connsiteX22" fmla="*/ 1235947 w 1889090"/>
              <a:gd name="connsiteY22" fmla="*/ 1073500 h 2540559"/>
              <a:gd name="connsiteX23" fmla="*/ 1276141 w 1889090"/>
              <a:gd name="connsiteY23" fmla="*/ 1113693 h 2540559"/>
              <a:gd name="connsiteX24" fmla="*/ 1356528 w 1889090"/>
              <a:gd name="connsiteY24" fmla="*/ 1153886 h 2540559"/>
              <a:gd name="connsiteX25" fmla="*/ 1376624 w 1889090"/>
              <a:gd name="connsiteY25" fmla="*/ 1194080 h 2540559"/>
              <a:gd name="connsiteX26" fmla="*/ 1386673 w 1889090"/>
              <a:gd name="connsiteY26" fmla="*/ 1274467 h 2540559"/>
              <a:gd name="connsiteX27" fmla="*/ 1396721 w 1889090"/>
              <a:gd name="connsiteY27" fmla="*/ 1344805 h 2540559"/>
              <a:gd name="connsiteX28" fmla="*/ 1406769 w 1889090"/>
              <a:gd name="connsiteY28" fmla="*/ 1445289 h 2540559"/>
              <a:gd name="connsiteX29" fmla="*/ 1436915 w 1889090"/>
              <a:gd name="connsiteY29" fmla="*/ 1475434 h 2540559"/>
              <a:gd name="connsiteX30" fmla="*/ 1487156 w 1889090"/>
              <a:gd name="connsiteY30" fmla="*/ 1535724 h 2540559"/>
              <a:gd name="connsiteX31" fmla="*/ 1517301 w 1889090"/>
              <a:gd name="connsiteY31" fmla="*/ 1606062 h 2540559"/>
              <a:gd name="connsiteX32" fmla="*/ 1557495 w 1889090"/>
              <a:gd name="connsiteY32" fmla="*/ 1626159 h 2540559"/>
              <a:gd name="connsiteX33" fmla="*/ 1587640 w 1889090"/>
              <a:gd name="connsiteY33" fmla="*/ 1646256 h 2540559"/>
              <a:gd name="connsiteX34" fmla="*/ 1597688 w 1889090"/>
              <a:gd name="connsiteY34" fmla="*/ 1676401 h 2540559"/>
              <a:gd name="connsiteX35" fmla="*/ 1607736 w 1889090"/>
              <a:gd name="connsiteY35" fmla="*/ 1736691 h 2540559"/>
              <a:gd name="connsiteX36" fmla="*/ 1627833 w 1889090"/>
              <a:gd name="connsiteY36" fmla="*/ 1766836 h 2540559"/>
              <a:gd name="connsiteX37" fmla="*/ 1637882 w 1889090"/>
              <a:gd name="connsiteY37" fmla="*/ 1837174 h 2540559"/>
              <a:gd name="connsiteX38" fmla="*/ 1668027 w 1889090"/>
              <a:gd name="connsiteY38" fmla="*/ 1867319 h 2540559"/>
              <a:gd name="connsiteX39" fmla="*/ 1678075 w 1889090"/>
              <a:gd name="connsiteY39" fmla="*/ 1897464 h 2540559"/>
              <a:gd name="connsiteX40" fmla="*/ 1698172 w 1889090"/>
              <a:gd name="connsiteY40" fmla="*/ 1947706 h 2540559"/>
              <a:gd name="connsiteX41" fmla="*/ 1748413 w 1889090"/>
              <a:gd name="connsiteY41" fmla="*/ 2048190 h 2540559"/>
              <a:gd name="connsiteX42" fmla="*/ 1808704 w 1889090"/>
              <a:gd name="connsiteY42" fmla="*/ 2088383 h 2540559"/>
              <a:gd name="connsiteX43" fmla="*/ 1838849 w 1889090"/>
              <a:gd name="connsiteY43" fmla="*/ 2128577 h 2540559"/>
              <a:gd name="connsiteX44" fmla="*/ 1848897 w 1889090"/>
              <a:gd name="connsiteY44" fmla="*/ 2259205 h 2540559"/>
              <a:gd name="connsiteX45" fmla="*/ 1858945 w 1889090"/>
              <a:gd name="connsiteY45" fmla="*/ 2440075 h 2540559"/>
              <a:gd name="connsiteX46" fmla="*/ 1889090 w 1889090"/>
              <a:gd name="connsiteY46" fmla="*/ 2450124 h 2540559"/>
              <a:gd name="connsiteX47" fmla="*/ 1858945 w 1889090"/>
              <a:gd name="connsiteY47" fmla="*/ 2430027 h 2540559"/>
              <a:gd name="connsiteX48" fmla="*/ 1768510 w 1889090"/>
              <a:gd name="connsiteY48" fmla="*/ 2419979 h 2540559"/>
              <a:gd name="connsiteX49" fmla="*/ 1607736 w 1889090"/>
              <a:gd name="connsiteY49" fmla="*/ 2430027 h 2540559"/>
              <a:gd name="connsiteX50" fmla="*/ 1547446 w 1889090"/>
              <a:gd name="connsiteY50" fmla="*/ 2460172 h 2540559"/>
              <a:gd name="connsiteX51" fmla="*/ 1477108 w 1889090"/>
              <a:gd name="connsiteY51" fmla="*/ 2470220 h 2540559"/>
              <a:gd name="connsiteX52" fmla="*/ 1426866 w 1889090"/>
              <a:gd name="connsiteY52" fmla="*/ 2540559 h 2540559"/>
              <a:gd name="connsiteX53" fmla="*/ 1326383 w 1889090"/>
              <a:gd name="connsiteY53" fmla="*/ 2510414 h 2540559"/>
              <a:gd name="connsiteX54" fmla="*/ 1296238 w 1889090"/>
              <a:gd name="connsiteY54" fmla="*/ 2500366 h 2540559"/>
              <a:gd name="connsiteX55" fmla="*/ 1205802 w 1889090"/>
              <a:gd name="connsiteY55" fmla="*/ 2500366 h 2540559"/>
              <a:gd name="connsiteX56" fmla="*/ 1065125 w 1889090"/>
              <a:gd name="connsiteY56" fmla="*/ 2520462 h 2540559"/>
              <a:gd name="connsiteX57" fmla="*/ 974690 w 1889090"/>
              <a:gd name="connsiteY57" fmla="*/ 2510414 h 2540559"/>
              <a:gd name="connsiteX58" fmla="*/ 1055077 w 1889090"/>
              <a:gd name="connsiteY58" fmla="*/ 2389834 h 2540559"/>
              <a:gd name="connsiteX59" fmla="*/ 1075174 w 1889090"/>
              <a:gd name="connsiteY59" fmla="*/ 2419979 h 2540559"/>
              <a:gd name="connsiteX60" fmla="*/ 1145512 w 1889090"/>
              <a:gd name="connsiteY60" fmla="*/ 2419979 h 2540559"/>
              <a:gd name="connsiteX61" fmla="*/ 1205802 w 1889090"/>
              <a:gd name="connsiteY61" fmla="*/ 2399882 h 2540559"/>
              <a:gd name="connsiteX62" fmla="*/ 1276141 w 1889090"/>
              <a:gd name="connsiteY62" fmla="*/ 2329544 h 2540559"/>
              <a:gd name="connsiteX63" fmla="*/ 1225899 w 1889090"/>
              <a:gd name="connsiteY63" fmla="*/ 2188867 h 2540559"/>
              <a:gd name="connsiteX64" fmla="*/ 1195754 w 1889090"/>
              <a:gd name="connsiteY64" fmla="*/ 2208963 h 2540559"/>
              <a:gd name="connsiteX65" fmla="*/ 1175657 w 1889090"/>
              <a:gd name="connsiteY65" fmla="*/ 2239108 h 2540559"/>
              <a:gd name="connsiteX66" fmla="*/ 1145512 w 1889090"/>
              <a:gd name="connsiteY66" fmla="*/ 2229060 h 2540559"/>
              <a:gd name="connsiteX67" fmla="*/ 1115367 w 1889090"/>
              <a:gd name="connsiteY67" fmla="*/ 2088383 h 2540559"/>
              <a:gd name="connsiteX68" fmla="*/ 1014884 w 1889090"/>
              <a:gd name="connsiteY68" fmla="*/ 2108480 h 2540559"/>
              <a:gd name="connsiteX69" fmla="*/ 954594 w 1889090"/>
              <a:gd name="connsiteY69" fmla="*/ 2148673 h 2540559"/>
              <a:gd name="connsiteX70" fmla="*/ 934497 w 1889090"/>
              <a:gd name="connsiteY70" fmla="*/ 2178818 h 2540559"/>
              <a:gd name="connsiteX71" fmla="*/ 904352 w 1889090"/>
              <a:gd name="connsiteY71" fmla="*/ 2148673 h 2540559"/>
              <a:gd name="connsiteX72" fmla="*/ 884255 w 1889090"/>
              <a:gd name="connsiteY72" fmla="*/ 2088383 h 2540559"/>
              <a:gd name="connsiteX73" fmla="*/ 854110 w 1889090"/>
              <a:gd name="connsiteY73" fmla="*/ 1947706 h 2540559"/>
              <a:gd name="connsiteX74" fmla="*/ 823965 w 1889090"/>
              <a:gd name="connsiteY74" fmla="*/ 1927609 h 2540559"/>
              <a:gd name="connsiteX75" fmla="*/ 803868 w 1889090"/>
              <a:gd name="connsiteY75" fmla="*/ 1867319 h 2540559"/>
              <a:gd name="connsiteX76" fmla="*/ 773723 w 1889090"/>
              <a:gd name="connsiteY76" fmla="*/ 1807029 h 2540559"/>
              <a:gd name="connsiteX77" fmla="*/ 844062 w 1889090"/>
              <a:gd name="connsiteY77" fmla="*/ 1796981 h 2540559"/>
              <a:gd name="connsiteX78" fmla="*/ 874207 w 1889090"/>
              <a:gd name="connsiteY78" fmla="*/ 1786933 h 2540559"/>
              <a:gd name="connsiteX79" fmla="*/ 884255 w 1889090"/>
              <a:gd name="connsiteY79" fmla="*/ 1756788 h 2540559"/>
              <a:gd name="connsiteX80" fmla="*/ 904352 w 1889090"/>
              <a:gd name="connsiteY80" fmla="*/ 1726642 h 2540559"/>
              <a:gd name="connsiteX81" fmla="*/ 894304 w 1889090"/>
              <a:gd name="connsiteY81" fmla="*/ 1666352 h 2540559"/>
              <a:gd name="connsiteX82" fmla="*/ 884255 w 1889090"/>
              <a:gd name="connsiteY82" fmla="*/ 1636207 h 2540559"/>
              <a:gd name="connsiteX83" fmla="*/ 874207 w 1889090"/>
              <a:gd name="connsiteY83" fmla="*/ 1485482 h 2540559"/>
              <a:gd name="connsiteX84" fmla="*/ 844062 w 1889090"/>
              <a:gd name="connsiteY84" fmla="*/ 1475434 h 2540559"/>
              <a:gd name="connsiteX85" fmla="*/ 773723 w 1889090"/>
              <a:gd name="connsiteY85" fmla="*/ 1465385 h 2540559"/>
              <a:gd name="connsiteX86" fmla="*/ 743578 w 1889090"/>
              <a:gd name="connsiteY86" fmla="*/ 1455337 h 2540559"/>
              <a:gd name="connsiteX87" fmla="*/ 703385 w 1889090"/>
              <a:gd name="connsiteY87" fmla="*/ 1435240 h 2540559"/>
              <a:gd name="connsiteX88" fmla="*/ 612950 w 1889090"/>
              <a:gd name="connsiteY88" fmla="*/ 1445289 h 2540559"/>
              <a:gd name="connsiteX89" fmla="*/ 472273 w 1889090"/>
              <a:gd name="connsiteY89" fmla="*/ 1435240 h 2540559"/>
              <a:gd name="connsiteX90" fmla="*/ 462224 w 1889090"/>
              <a:gd name="connsiteY90" fmla="*/ 1405095 h 2540559"/>
              <a:gd name="connsiteX91" fmla="*/ 452176 w 1889090"/>
              <a:gd name="connsiteY91" fmla="*/ 1334757 h 2540559"/>
              <a:gd name="connsiteX92" fmla="*/ 442128 w 1889090"/>
              <a:gd name="connsiteY92" fmla="*/ 1304612 h 2540559"/>
              <a:gd name="connsiteX93" fmla="*/ 411983 w 1889090"/>
              <a:gd name="connsiteY93" fmla="*/ 1284515 h 2540559"/>
              <a:gd name="connsiteX94" fmla="*/ 301451 w 1889090"/>
              <a:gd name="connsiteY94" fmla="*/ 1304612 h 2540559"/>
              <a:gd name="connsiteX95" fmla="*/ 271306 w 1889090"/>
              <a:gd name="connsiteY95" fmla="*/ 1314660 h 2540559"/>
              <a:gd name="connsiteX96" fmla="*/ 261257 w 1889090"/>
              <a:gd name="connsiteY96" fmla="*/ 1344805 h 2540559"/>
              <a:gd name="connsiteX97" fmla="*/ 130629 w 1889090"/>
              <a:gd name="connsiteY97" fmla="*/ 1395047 h 2540559"/>
              <a:gd name="connsiteX98" fmla="*/ 70339 w 1889090"/>
              <a:gd name="connsiteY98" fmla="*/ 1354853 h 2540559"/>
              <a:gd name="connsiteX99" fmla="*/ 30145 w 1889090"/>
              <a:gd name="connsiteY99" fmla="*/ 1294563 h 2540559"/>
              <a:gd name="connsiteX100" fmla="*/ 10049 w 1889090"/>
              <a:gd name="connsiteY100" fmla="*/ 1224225 h 2540559"/>
              <a:gd name="connsiteX101" fmla="*/ 0 w 1889090"/>
              <a:gd name="connsiteY101" fmla="*/ 1194080 h 2540559"/>
              <a:gd name="connsiteX102" fmla="*/ 30145 w 1889090"/>
              <a:gd name="connsiteY102" fmla="*/ 1173983 h 2540559"/>
              <a:gd name="connsiteX103" fmla="*/ 221064 w 1889090"/>
              <a:gd name="connsiteY103" fmla="*/ 1153886 h 2540559"/>
              <a:gd name="connsiteX104" fmla="*/ 231112 w 1889090"/>
              <a:gd name="connsiteY104" fmla="*/ 1123741 h 2540559"/>
              <a:gd name="connsiteX105" fmla="*/ 200967 w 1889090"/>
              <a:gd name="connsiteY105" fmla="*/ 1103645 h 2540559"/>
              <a:gd name="connsiteX106" fmla="*/ 140677 w 1889090"/>
              <a:gd name="connsiteY106" fmla="*/ 1073500 h 2540559"/>
              <a:gd name="connsiteX107" fmla="*/ 90435 w 1889090"/>
              <a:gd name="connsiteY107" fmla="*/ 1023258 h 2540559"/>
              <a:gd name="connsiteX108" fmla="*/ 30145 w 1889090"/>
              <a:gd name="connsiteY108" fmla="*/ 952919 h 2540559"/>
              <a:gd name="connsiteX109" fmla="*/ 20097 w 1889090"/>
              <a:gd name="connsiteY109" fmla="*/ 922774 h 2540559"/>
              <a:gd name="connsiteX110" fmla="*/ 30145 w 1889090"/>
              <a:gd name="connsiteY110" fmla="*/ 892629 h 2540559"/>
              <a:gd name="connsiteX111" fmla="*/ 50242 w 1889090"/>
              <a:gd name="connsiteY111" fmla="*/ 862484 h 2540559"/>
              <a:gd name="connsiteX112" fmla="*/ 110532 w 1889090"/>
              <a:gd name="connsiteY112" fmla="*/ 832339 h 2540559"/>
              <a:gd name="connsiteX113" fmla="*/ 150725 w 1889090"/>
              <a:gd name="connsiteY113" fmla="*/ 942871 h 2540559"/>
              <a:gd name="connsiteX114" fmla="*/ 180871 w 1889090"/>
              <a:gd name="connsiteY114" fmla="*/ 952919 h 2540559"/>
              <a:gd name="connsiteX115" fmla="*/ 221064 w 1889090"/>
              <a:gd name="connsiteY115" fmla="*/ 962968 h 2540559"/>
              <a:gd name="connsiteX116" fmla="*/ 241161 w 1889090"/>
              <a:gd name="connsiteY116" fmla="*/ 1093596 h 2540559"/>
              <a:gd name="connsiteX117" fmla="*/ 251209 w 1889090"/>
              <a:gd name="connsiteY117" fmla="*/ 1123741 h 2540559"/>
              <a:gd name="connsiteX118" fmla="*/ 311499 w 1889090"/>
              <a:gd name="connsiteY118" fmla="*/ 1153886 h 2540559"/>
              <a:gd name="connsiteX119" fmla="*/ 401934 w 1889090"/>
              <a:gd name="connsiteY119" fmla="*/ 1143838 h 2540559"/>
              <a:gd name="connsiteX120" fmla="*/ 411983 w 1889090"/>
              <a:gd name="connsiteY120" fmla="*/ 1103645 h 2540559"/>
              <a:gd name="connsiteX121" fmla="*/ 512466 w 1889090"/>
              <a:gd name="connsiteY121" fmla="*/ 1113693 h 2540559"/>
              <a:gd name="connsiteX122" fmla="*/ 542611 w 1889090"/>
              <a:gd name="connsiteY122" fmla="*/ 1133790 h 2540559"/>
              <a:gd name="connsiteX123" fmla="*/ 562708 w 1889090"/>
              <a:gd name="connsiteY123" fmla="*/ 1163935 h 2540559"/>
              <a:gd name="connsiteX124" fmla="*/ 653143 w 1889090"/>
              <a:gd name="connsiteY124" fmla="*/ 1153886 h 2540559"/>
              <a:gd name="connsiteX125" fmla="*/ 683288 w 1889090"/>
              <a:gd name="connsiteY125" fmla="*/ 1133790 h 2540559"/>
              <a:gd name="connsiteX126" fmla="*/ 803868 w 1889090"/>
              <a:gd name="connsiteY126" fmla="*/ 1113693 h 2540559"/>
              <a:gd name="connsiteX127" fmla="*/ 773723 w 1889090"/>
              <a:gd name="connsiteY127" fmla="*/ 1043355 h 2540559"/>
              <a:gd name="connsiteX128" fmla="*/ 743578 w 1889090"/>
              <a:gd name="connsiteY128" fmla="*/ 1033306 h 2540559"/>
              <a:gd name="connsiteX129" fmla="*/ 693336 w 1889090"/>
              <a:gd name="connsiteY129" fmla="*/ 1043355 h 2540559"/>
              <a:gd name="connsiteX130" fmla="*/ 663191 w 1889090"/>
              <a:gd name="connsiteY130" fmla="*/ 1053403 h 2540559"/>
              <a:gd name="connsiteX131" fmla="*/ 612950 w 1889090"/>
              <a:gd name="connsiteY131" fmla="*/ 1043355 h 2540559"/>
              <a:gd name="connsiteX132" fmla="*/ 582805 w 1889090"/>
              <a:gd name="connsiteY132" fmla="*/ 1023258 h 2540559"/>
              <a:gd name="connsiteX133" fmla="*/ 522515 w 1889090"/>
              <a:gd name="connsiteY133" fmla="*/ 1003161 h 2540559"/>
              <a:gd name="connsiteX134" fmla="*/ 462224 w 1889090"/>
              <a:gd name="connsiteY134" fmla="*/ 952919 h 2540559"/>
              <a:gd name="connsiteX135" fmla="*/ 452176 w 1889090"/>
              <a:gd name="connsiteY135" fmla="*/ 922774 h 2540559"/>
              <a:gd name="connsiteX136" fmla="*/ 391886 w 1889090"/>
              <a:gd name="connsiteY136" fmla="*/ 882581 h 2540559"/>
              <a:gd name="connsiteX137" fmla="*/ 371789 w 1889090"/>
              <a:gd name="connsiteY137" fmla="*/ 822291 h 2540559"/>
              <a:gd name="connsiteX138" fmla="*/ 381838 w 1889090"/>
              <a:gd name="connsiteY138" fmla="*/ 792146 h 2540559"/>
              <a:gd name="connsiteX139" fmla="*/ 442128 w 1889090"/>
              <a:gd name="connsiteY139" fmla="*/ 741904 h 2540559"/>
              <a:gd name="connsiteX140" fmla="*/ 552660 w 1889090"/>
              <a:gd name="connsiteY140" fmla="*/ 731856 h 2540559"/>
              <a:gd name="connsiteX141" fmla="*/ 582805 w 1889090"/>
              <a:gd name="connsiteY141" fmla="*/ 721807 h 2540559"/>
              <a:gd name="connsiteX142" fmla="*/ 633046 w 1889090"/>
              <a:gd name="connsiteY142" fmla="*/ 711759 h 2540559"/>
              <a:gd name="connsiteX143" fmla="*/ 663191 w 1889090"/>
              <a:gd name="connsiteY143" fmla="*/ 691662 h 2540559"/>
              <a:gd name="connsiteX144" fmla="*/ 693336 w 1889090"/>
              <a:gd name="connsiteY144" fmla="*/ 631372 h 2540559"/>
              <a:gd name="connsiteX145" fmla="*/ 683288 w 1889090"/>
              <a:gd name="connsiteY145" fmla="*/ 550985 h 2540559"/>
              <a:gd name="connsiteX146" fmla="*/ 653143 w 1889090"/>
              <a:gd name="connsiteY146" fmla="*/ 540937 h 2540559"/>
              <a:gd name="connsiteX147" fmla="*/ 411983 w 1889090"/>
              <a:gd name="connsiteY147" fmla="*/ 530889 h 2540559"/>
              <a:gd name="connsiteX148" fmla="*/ 432079 w 1889090"/>
              <a:gd name="connsiteY148" fmla="*/ 500744 h 2540559"/>
              <a:gd name="connsiteX149" fmla="*/ 492369 w 1889090"/>
              <a:gd name="connsiteY149" fmla="*/ 460550 h 2540559"/>
              <a:gd name="connsiteX150" fmla="*/ 502418 w 1889090"/>
              <a:gd name="connsiteY150" fmla="*/ 430405 h 2540559"/>
              <a:gd name="connsiteX151" fmla="*/ 462224 w 1889090"/>
              <a:gd name="connsiteY151" fmla="*/ 380163 h 2540559"/>
              <a:gd name="connsiteX152" fmla="*/ 411983 w 1889090"/>
              <a:gd name="connsiteY152" fmla="*/ 329922 h 2540559"/>
              <a:gd name="connsiteX153" fmla="*/ 381838 w 1889090"/>
              <a:gd name="connsiteY153" fmla="*/ 289728 h 2540559"/>
              <a:gd name="connsiteX154" fmla="*/ 351693 w 1889090"/>
              <a:gd name="connsiteY154" fmla="*/ 259583 h 2540559"/>
              <a:gd name="connsiteX155" fmla="*/ 301451 w 1889090"/>
              <a:gd name="connsiteY155" fmla="*/ 199293 h 2540559"/>
              <a:gd name="connsiteX156" fmla="*/ 351693 w 1889090"/>
              <a:gd name="connsiteY156" fmla="*/ 139003 h 2540559"/>
              <a:gd name="connsiteX157" fmla="*/ 391886 w 1889090"/>
              <a:gd name="connsiteY157" fmla="*/ 78713 h 2540559"/>
              <a:gd name="connsiteX158" fmla="*/ 401934 w 1889090"/>
              <a:gd name="connsiteY158" fmla="*/ 48568 h 2540559"/>
              <a:gd name="connsiteX159" fmla="*/ 432079 w 1889090"/>
              <a:gd name="connsiteY159" fmla="*/ 38519 h 2540559"/>
              <a:gd name="connsiteX160" fmla="*/ 512466 w 1889090"/>
              <a:gd name="connsiteY160" fmla="*/ 8374 h 254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889090" h="2540559">
                <a:moveTo>
                  <a:pt x="512466" y="8374"/>
                </a:moveTo>
                <a:cubicBezTo>
                  <a:pt x="527539" y="16748"/>
                  <a:pt x="515410" y="62708"/>
                  <a:pt x="522515" y="88761"/>
                </a:cubicBezTo>
                <a:cubicBezTo>
                  <a:pt x="525693" y="100412"/>
                  <a:pt x="534880" y="109629"/>
                  <a:pt x="542611" y="118906"/>
                </a:cubicBezTo>
                <a:cubicBezTo>
                  <a:pt x="551708" y="129823"/>
                  <a:pt x="560932" y="141168"/>
                  <a:pt x="572756" y="149051"/>
                </a:cubicBezTo>
                <a:cubicBezTo>
                  <a:pt x="589249" y="160047"/>
                  <a:pt x="655891" y="167931"/>
                  <a:pt x="663191" y="169148"/>
                </a:cubicBezTo>
                <a:cubicBezTo>
                  <a:pt x="673239" y="182546"/>
                  <a:pt x="680470" y="198620"/>
                  <a:pt x="693336" y="209341"/>
                </a:cubicBezTo>
                <a:cubicBezTo>
                  <a:pt x="701473" y="216122"/>
                  <a:pt x="714008" y="214653"/>
                  <a:pt x="723482" y="219390"/>
                </a:cubicBezTo>
                <a:cubicBezTo>
                  <a:pt x="734284" y="224791"/>
                  <a:pt x="743579" y="232787"/>
                  <a:pt x="753627" y="239486"/>
                </a:cubicBezTo>
                <a:cubicBezTo>
                  <a:pt x="756976" y="249534"/>
                  <a:pt x="758531" y="260372"/>
                  <a:pt x="763675" y="269631"/>
                </a:cubicBezTo>
                <a:cubicBezTo>
                  <a:pt x="775405" y="290745"/>
                  <a:pt x="803868" y="329922"/>
                  <a:pt x="803868" y="329922"/>
                </a:cubicBezTo>
                <a:cubicBezTo>
                  <a:pt x="807218" y="350019"/>
                  <a:pt x="807474" y="370884"/>
                  <a:pt x="813917" y="390212"/>
                </a:cubicBezTo>
                <a:cubicBezTo>
                  <a:pt x="817736" y="401669"/>
                  <a:pt x="828612" y="409555"/>
                  <a:pt x="834013" y="420357"/>
                </a:cubicBezTo>
                <a:cubicBezTo>
                  <a:pt x="838750" y="429831"/>
                  <a:pt x="840712" y="440454"/>
                  <a:pt x="844062" y="450502"/>
                </a:cubicBezTo>
                <a:cubicBezTo>
                  <a:pt x="847411" y="473948"/>
                  <a:pt x="847304" y="498155"/>
                  <a:pt x="854110" y="520840"/>
                </a:cubicBezTo>
                <a:cubicBezTo>
                  <a:pt x="860105" y="540824"/>
                  <a:pt x="891536" y="568314"/>
                  <a:pt x="904352" y="581130"/>
                </a:cubicBezTo>
                <a:cubicBezTo>
                  <a:pt x="911051" y="601227"/>
                  <a:pt x="912699" y="623794"/>
                  <a:pt x="924449" y="641420"/>
                </a:cubicBezTo>
                <a:lnTo>
                  <a:pt x="964642" y="701711"/>
                </a:lnTo>
                <a:cubicBezTo>
                  <a:pt x="965069" y="705127"/>
                  <a:pt x="970439" y="790792"/>
                  <a:pt x="984739" y="812242"/>
                </a:cubicBezTo>
                <a:cubicBezTo>
                  <a:pt x="1013029" y="854676"/>
                  <a:pt x="1035241" y="842648"/>
                  <a:pt x="1075174" y="882581"/>
                </a:cubicBezTo>
                <a:cubicBezTo>
                  <a:pt x="1106938" y="914345"/>
                  <a:pt x="1114666" y="924293"/>
                  <a:pt x="1155561" y="952919"/>
                </a:cubicBezTo>
                <a:cubicBezTo>
                  <a:pt x="1171561" y="964119"/>
                  <a:pt x="1189055" y="973016"/>
                  <a:pt x="1205802" y="983064"/>
                </a:cubicBezTo>
                <a:lnTo>
                  <a:pt x="1225899" y="1043355"/>
                </a:lnTo>
                <a:cubicBezTo>
                  <a:pt x="1229248" y="1053403"/>
                  <a:pt x="1228457" y="1066011"/>
                  <a:pt x="1235947" y="1073500"/>
                </a:cubicBezTo>
                <a:cubicBezTo>
                  <a:pt x="1249345" y="1086898"/>
                  <a:pt x="1261185" y="1102061"/>
                  <a:pt x="1276141" y="1113693"/>
                </a:cubicBezTo>
                <a:cubicBezTo>
                  <a:pt x="1311737" y="1141378"/>
                  <a:pt x="1320723" y="1141951"/>
                  <a:pt x="1356528" y="1153886"/>
                </a:cubicBezTo>
                <a:cubicBezTo>
                  <a:pt x="1363227" y="1167284"/>
                  <a:pt x="1372991" y="1179548"/>
                  <a:pt x="1376624" y="1194080"/>
                </a:cubicBezTo>
                <a:cubicBezTo>
                  <a:pt x="1383173" y="1220278"/>
                  <a:pt x="1383104" y="1247700"/>
                  <a:pt x="1386673" y="1274467"/>
                </a:cubicBezTo>
                <a:cubicBezTo>
                  <a:pt x="1389803" y="1297943"/>
                  <a:pt x="1393954" y="1321283"/>
                  <a:pt x="1396721" y="1344805"/>
                </a:cubicBezTo>
                <a:cubicBezTo>
                  <a:pt x="1400654" y="1378236"/>
                  <a:pt x="1396869" y="1413116"/>
                  <a:pt x="1406769" y="1445289"/>
                </a:cubicBezTo>
                <a:cubicBezTo>
                  <a:pt x="1410948" y="1458871"/>
                  <a:pt x="1427817" y="1464517"/>
                  <a:pt x="1436915" y="1475434"/>
                </a:cubicBezTo>
                <a:cubicBezTo>
                  <a:pt x="1506871" y="1559380"/>
                  <a:pt x="1399077" y="1447645"/>
                  <a:pt x="1487156" y="1535724"/>
                </a:cubicBezTo>
                <a:cubicBezTo>
                  <a:pt x="1493451" y="1560901"/>
                  <a:pt x="1495389" y="1587802"/>
                  <a:pt x="1517301" y="1606062"/>
                </a:cubicBezTo>
                <a:cubicBezTo>
                  <a:pt x="1528808" y="1615652"/>
                  <a:pt x="1544489" y="1618727"/>
                  <a:pt x="1557495" y="1626159"/>
                </a:cubicBezTo>
                <a:cubicBezTo>
                  <a:pt x="1567980" y="1632151"/>
                  <a:pt x="1577592" y="1639557"/>
                  <a:pt x="1587640" y="1646256"/>
                </a:cubicBezTo>
                <a:cubicBezTo>
                  <a:pt x="1590989" y="1656304"/>
                  <a:pt x="1595390" y="1666061"/>
                  <a:pt x="1597688" y="1676401"/>
                </a:cubicBezTo>
                <a:cubicBezTo>
                  <a:pt x="1602108" y="1696290"/>
                  <a:pt x="1601293" y="1717363"/>
                  <a:pt x="1607736" y="1736691"/>
                </a:cubicBezTo>
                <a:cubicBezTo>
                  <a:pt x="1611555" y="1748148"/>
                  <a:pt x="1621134" y="1756788"/>
                  <a:pt x="1627833" y="1766836"/>
                </a:cubicBezTo>
                <a:cubicBezTo>
                  <a:pt x="1631183" y="1790282"/>
                  <a:pt x="1629086" y="1815184"/>
                  <a:pt x="1637882" y="1837174"/>
                </a:cubicBezTo>
                <a:cubicBezTo>
                  <a:pt x="1643160" y="1850368"/>
                  <a:pt x="1660144" y="1855495"/>
                  <a:pt x="1668027" y="1867319"/>
                </a:cubicBezTo>
                <a:cubicBezTo>
                  <a:pt x="1673902" y="1876132"/>
                  <a:pt x="1674356" y="1887547"/>
                  <a:pt x="1678075" y="1897464"/>
                </a:cubicBezTo>
                <a:cubicBezTo>
                  <a:pt x="1684408" y="1914353"/>
                  <a:pt x="1691473" y="1930959"/>
                  <a:pt x="1698172" y="1947706"/>
                </a:cubicBezTo>
                <a:cubicBezTo>
                  <a:pt x="1708968" y="2001689"/>
                  <a:pt x="1701893" y="2006322"/>
                  <a:pt x="1748413" y="2048190"/>
                </a:cubicBezTo>
                <a:cubicBezTo>
                  <a:pt x="1766366" y="2064348"/>
                  <a:pt x="1808704" y="2088383"/>
                  <a:pt x="1808704" y="2088383"/>
                </a:cubicBezTo>
                <a:cubicBezTo>
                  <a:pt x="1818752" y="2101781"/>
                  <a:pt x="1835013" y="2112275"/>
                  <a:pt x="1838849" y="2128577"/>
                </a:cubicBezTo>
                <a:cubicBezTo>
                  <a:pt x="1848851" y="2171087"/>
                  <a:pt x="1846085" y="2215624"/>
                  <a:pt x="1848897" y="2259205"/>
                </a:cubicBezTo>
                <a:cubicBezTo>
                  <a:pt x="1852784" y="2319463"/>
                  <a:pt x="1846506" y="2380987"/>
                  <a:pt x="1858945" y="2440075"/>
                </a:cubicBezTo>
                <a:cubicBezTo>
                  <a:pt x="1861127" y="2450440"/>
                  <a:pt x="1889090" y="2460716"/>
                  <a:pt x="1889090" y="2450124"/>
                </a:cubicBezTo>
                <a:cubicBezTo>
                  <a:pt x="1889090" y="2438047"/>
                  <a:pt x="1870661" y="2432956"/>
                  <a:pt x="1858945" y="2430027"/>
                </a:cubicBezTo>
                <a:cubicBezTo>
                  <a:pt x="1829520" y="2422671"/>
                  <a:pt x="1798655" y="2423328"/>
                  <a:pt x="1768510" y="2419979"/>
                </a:cubicBezTo>
                <a:cubicBezTo>
                  <a:pt x="1714919" y="2423328"/>
                  <a:pt x="1661137" y="2424406"/>
                  <a:pt x="1607736" y="2430027"/>
                </a:cubicBezTo>
                <a:cubicBezTo>
                  <a:pt x="1550520" y="2436050"/>
                  <a:pt x="1604207" y="2443144"/>
                  <a:pt x="1547446" y="2460172"/>
                </a:cubicBezTo>
                <a:cubicBezTo>
                  <a:pt x="1524761" y="2466978"/>
                  <a:pt x="1500554" y="2466871"/>
                  <a:pt x="1477108" y="2470220"/>
                </a:cubicBezTo>
                <a:cubicBezTo>
                  <a:pt x="1453662" y="2540559"/>
                  <a:pt x="1477108" y="2523812"/>
                  <a:pt x="1426866" y="2540559"/>
                </a:cubicBezTo>
                <a:cubicBezTo>
                  <a:pt x="1366119" y="2525373"/>
                  <a:pt x="1399779" y="2534879"/>
                  <a:pt x="1326383" y="2510414"/>
                </a:cubicBezTo>
                <a:lnTo>
                  <a:pt x="1296238" y="2500366"/>
                </a:lnTo>
                <a:cubicBezTo>
                  <a:pt x="1218643" y="2526230"/>
                  <a:pt x="1330634" y="2494125"/>
                  <a:pt x="1205802" y="2500366"/>
                </a:cubicBezTo>
                <a:cubicBezTo>
                  <a:pt x="1158493" y="2502731"/>
                  <a:pt x="1065125" y="2520462"/>
                  <a:pt x="1065125" y="2520462"/>
                </a:cubicBezTo>
                <a:cubicBezTo>
                  <a:pt x="1034980" y="2517113"/>
                  <a:pt x="989738" y="2536748"/>
                  <a:pt x="974690" y="2510414"/>
                </a:cubicBezTo>
                <a:cubicBezTo>
                  <a:pt x="877662" y="2340613"/>
                  <a:pt x="1000562" y="2382046"/>
                  <a:pt x="1055077" y="2389834"/>
                </a:cubicBezTo>
                <a:cubicBezTo>
                  <a:pt x="1061776" y="2399882"/>
                  <a:pt x="1065744" y="2412435"/>
                  <a:pt x="1075174" y="2419979"/>
                </a:cubicBezTo>
                <a:cubicBezTo>
                  <a:pt x="1098314" y="2438490"/>
                  <a:pt x="1121259" y="2427255"/>
                  <a:pt x="1145512" y="2419979"/>
                </a:cubicBezTo>
                <a:cubicBezTo>
                  <a:pt x="1165802" y="2413892"/>
                  <a:pt x="1205802" y="2399882"/>
                  <a:pt x="1205802" y="2399882"/>
                </a:cubicBezTo>
                <a:cubicBezTo>
                  <a:pt x="1274906" y="2353814"/>
                  <a:pt x="1258455" y="2382603"/>
                  <a:pt x="1276141" y="2329544"/>
                </a:cubicBezTo>
                <a:cubicBezTo>
                  <a:pt x="1268932" y="2221398"/>
                  <a:pt x="1313912" y="2151147"/>
                  <a:pt x="1225899" y="2188867"/>
                </a:cubicBezTo>
                <a:cubicBezTo>
                  <a:pt x="1214799" y="2193624"/>
                  <a:pt x="1205802" y="2202264"/>
                  <a:pt x="1195754" y="2208963"/>
                </a:cubicBezTo>
                <a:cubicBezTo>
                  <a:pt x="1189055" y="2219011"/>
                  <a:pt x="1186870" y="2234623"/>
                  <a:pt x="1175657" y="2239108"/>
                </a:cubicBezTo>
                <a:cubicBezTo>
                  <a:pt x="1165823" y="2243042"/>
                  <a:pt x="1148861" y="2239108"/>
                  <a:pt x="1145512" y="2229060"/>
                </a:cubicBezTo>
                <a:cubicBezTo>
                  <a:pt x="1074949" y="2017371"/>
                  <a:pt x="1175383" y="2178405"/>
                  <a:pt x="1115367" y="2088383"/>
                </a:cubicBezTo>
                <a:cubicBezTo>
                  <a:pt x="1097885" y="2090880"/>
                  <a:pt x="1039170" y="2094988"/>
                  <a:pt x="1014884" y="2108480"/>
                </a:cubicBezTo>
                <a:cubicBezTo>
                  <a:pt x="993770" y="2120210"/>
                  <a:pt x="954594" y="2148673"/>
                  <a:pt x="954594" y="2148673"/>
                </a:cubicBezTo>
                <a:cubicBezTo>
                  <a:pt x="947895" y="2158721"/>
                  <a:pt x="946574" y="2178818"/>
                  <a:pt x="934497" y="2178818"/>
                </a:cubicBezTo>
                <a:cubicBezTo>
                  <a:pt x="920287" y="2178818"/>
                  <a:pt x="911253" y="2161095"/>
                  <a:pt x="904352" y="2148673"/>
                </a:cubicBezTo>
                <a:cubicBezTo>
                  <a:pt x="894064" y="2130155"/>
                  <a:pt x="884255" y="2088383"/>
                  <a:pt x="884255" y="2088383"/>
                </a:cubicBezTo>
                <a:cubicBezTo>
                  <a:pt x="879335" y="2034258"/>
                  <a:pt x="892698" y="1986294"/>
                  <a:pt x="854110" y="1947706"/>
                </a:cubicBezTo>
                <a:cubicBezTo>
                  <a:pt x="845571" y="1939167"/>
                  <a:pt x="834013" y="1934308"/>
                  <a:pt x="823965" y="1927609"/>
                </a:cubicBezTo>
                <a:cubicBezTo>
                  <a:pt x="817266" y="1907512"/>
                  <a:pt x="815618" y="1884945"/>
                  <a:pt x="803868" y="1867319"/>
                </a:cubicBezTo>
                <a:cubicBezTo>
                  <a:pt x="777897" y="1828361"/>
                  <a:pt x="787591" y="1848631"/>
                  <a:pt x="773723" y="1807029"/>
                </a:cubicBezTo>
                <a:cubicBezTo>
                  <a:pt x="797169" y="1803680"/>
                  <a:pt x="820838" y="1801626"/>
                  <a:pt x="844062" y="1796981"/>
                </a:cubicBezTo>
                <a:cubicBezTo>
                  <a:pt x="854448" y="1794904"/>
                  <a:pt x="866717" y="1794423"/>
                  <a:pt x="874207" y="1786933"/>
                </a:cubicBezTo>
                <a:cubicBezTo>
                  <a:pt x="881697" y="1779443"/>
                  <a:pt x="879518" y="1766262"/>
                  <a:pt x="884255" y="1756788"/>
                </a:cubicBezTo>
                <a:cubicBezTo>
                  <a:pt x="889656" y="1745986"/>
                  <a:pt x="897653" y="1736691"/>
                  <a:pt x="904352" y="1726642"/>
                </a:cubicBezTo>
                <a:cubicBezTo>
                  <a:pt x="901003" y="1706545"/>
                  <a:pt x="898724" y="1686241"/>
                  <a:pt x="894304" y="1666352"/>
                </a:cubicBezTo>
                <a:cubicBezTo>
                  <a:pt x="892006" y="1656012"/>
                  <a:pt x="885425" y="1646734"/>
                  <a:pt x="884255" y="1636207"/>
                </a:cubicBezTo>
                <a:cubicBezTo>
                  <a:pt x="878694" y="1586162"/>
                  <a:pt x="886419" y="1534332"/>
                  <a:pt x="874207" y="1485482"/>
                </a:cubicBezTo>
                <a:cubicBezTo>
                  <a:pt x="871638" y="1475206"/>
                  <a:pt x="854448" y="1477511"/>
                  <a:pt x="844062" y="1475434"/>
                </a:cubicBezTo>
                <a:cubicBezTo>
                  <a:pt x="820838" y="1470789"/>
                  <a:pt x="797169" y="1468735"/>
                  <a:pt x="773723" y="1465385"/>
                </a:cubicBezTo>
                <a:cubicBezTo>
                  <a:pt x="763675" y="1462036"/>
                  <a:pt x="753313" y="1459509"/>
                  <a:pt x="743578" y="1455337"/>
                </a:cubicBezTo>
                <a:cubicBezTo>
                  <a:pt x="729810" y="1449436"/>
                  <a:pt x="718320" y="1436389"/>
                  <a:pt x="703385" y="1435240"/>
                </a:cubicBezTo>
                <a:cubicBezTo>
                  <a:pt x="673144" y="1432914"/>
                  <a:pt x="643095" y="1441939"/>
                  <a:pt x="612950" y="1445289"/>
                </a:cubicBezTo>
                <a:cubicBezTo>
                  <a:pt x="566058" y="1441939"/>
                  <a:pt x="517697" y="1447353"/>
                  <a:pt x="472273" y="1435240"/>
                </a:cubicBezTo>
                <a:cubicBezTo>
                  <a:pt x="462039" y="1432511"/>
                  <a:pt x="464301" y="1415481"/>
                  <a:pt x="462224" y="1405095"/>
                </a:cubicBezTo>
                <a:cubicBezTo>
                  <a:pt x="457579" y="1381871"/>
                  <a:pt x="456821" y="1357981"/>
                  <a:pt x="452176" y="1334757"/>
                </a:cubicBezTo>
                <a:cubicBezTo>
                  <a:pt x="450099" y="1324371"/>
                  <a:pt x="448745" y="1312883"/>
                  <a:pt x="442128" y="1304612"/>
                </a:cubicBezTo>
                <a:cubicBezTo>
                  <a:pt x="434584" y="1295182"/>
                  <a:pt x="422031" y="1291214"/>
                  <a:pt x="411983" y="1284515"/>
                </a:cubicBezTo>
                <a:cubicBezTo>
                  <a:pt x="385092" y="1288997"/>
                  <a:pt x="329551" y="1297587"/>
                  <a:pt x="301451" y="1304612"/>
                </a:cubicBezTo>
                <a:cubicBezTo>
                  <a:pt x="291175" y="1307181"/>
                  <a:pt x="281354" y="1311311"/>
                  <a:pt x="271306" y="1314660"/>
                </a:cubicBezTo>
                <a:cubicBezTo>
                  <a:pt x="267956" y="1324708"/>
                  <a:pt x="263555" y="1334465"/>
                  <a:pt x="261257" y="1344805"/>
                </a:cubicBezTo>
                <a:cubicBezTo>
                  <a:pt x="239119" y="1444424"/>
                  <a:pt x="282320" y="1407688"/>
                  <a:pt x="130629" y="1395047"/>
                </a:cubicBezTo>
                <a:cubicBezTo>
                  <a:pt x="110532" y="1381649"/>
                  <a:pt x="83737" y="1374950"/>
                  <a:pt x="70339" y="1354853"/>
                </a:cubicBezTo>
                <a:lnTo>
                  <a:pt x="30145" y="1294563"/>
                </a:lnTo>
                <a:cubicBezTo>
                  <a:pt x="6047" y="1222265"/>
                  <a:pt x="35291" y="1312572"/>
                  <a:pt x="10049" y="1224225"/>
                </a:cubicBezTo>
                <a:cubicBezTo>
                  <a:pt x="7139" y="1214041"/>
                  <a:pt x="3350" y="1204128"/>
                  <a:pt x="0" y="1194080"/>
                </a:cubicBezTo>
                <a:cubicBezTo>
                  <a:pt x="10048" y="1187381"/>
                  <a:pt x="18216" y="1175866"/>
                  <a:pt x="30145" y="1173983"/>
                </a:cubicBezTo>
                <a:cubicBezTo>
                  <a:pt x="294649" y="1132219"/>
                  <a:pt x="121603" y="1187042"/>
                  <a:pt x="221064" y="1153886"/>
                </a:cubicBezTo>
                <a:cubicBezTo>
                  <a:pt x="224413" y="1143838"/>
                  <a:pt x="235046" y="1133575"/>
                  <a:pt x="231112" y="1123741"/>
                </a:cubicBezTo>
                <a:cubicBezTo>
                  <a:pt x="226627" y="1112528"/>
                  <a:pt x="211769" y="1109046"/>
                  <a:pt x="200967" y="1103645"/>
                </a:cubicBezTo>
                <a:cubicBezTo>
                  <a:pt x="117764" y="1062043"/>
                  <a:pt x="227068" y="1131092"/>
                  <a:pt x="140677" y="1073500"/>
                </a:cubicBezTo>
                <a:cubicBezTo>
                  <a:pt x="103833" y="1018234"/>
                  <a:pt x="140677" y="1065126"/>
                  <a:pt x="90435" y="1023258"/>
                </a:cubicBezTo>
                <a:cubicBezTo>
                  <a:pt x="62443" y="999931"/>
                  <a:pt x="52323" y="982490"/>
                  <a:pt x="30145" y="952919"/>
                </a:cubicBezTo>
                <a:cubicBezTo>
                  <a:pt x="26796" y="942871"/>
                  <a:pt x="20097" y="933366"/>
                  <a:pt x="20097" y="922774"/>
                </a:cubicBezTo>
                <a:cubicBezTo>
                  <a:pt x="20097" y="912182"/>
                  <a:pt x="25408" y="902103"/>
                  <a:pt x="30145" y="892629"/>
                </a:cubicBezTo>
                <a:cubicBezTo>
                  <a:pt x="35546" y="881827"/>
                  <a:pt x="41702" y="871023"/>
                  <a:pt x="50242" y="862484"/>
                </a:cubicBezTo>
                <a:cubicBezTo>
                  <a:pt x="69720" y="843007"/>
                  <a:pt x="86016" y="840512"/>
                  <a:pt x="110532" y="832339"/>
                </a:cubicBezTo>
                <a:cubicBezTo>
                  <a:pt x="183092" y="856527"/>
                  <a:pt x="106315" y="820745"/>
                  <a:pt x="150725" y="942871"/>
                </a:cubicBezTo>
                <a:cubicBezTo>
                  <a:pt x="154345" y="952825"/>
                  <a:pt x="170686" y="950009"/>
                  <a:pt x="180871" y="952919"/>
                </a:cubicBezTo>
                <a:cubicBezTo>
                  <a:pt x="194150" y="956713"/>
                  <a:pt x="207666" y="959618"/>
                  <a:pt x="221064" y="962968"/>
                </a:cubicBezTo>
                <a:cubicBezTo>
                  <a:pt x="245250" y="1035527"/>
                  <a:pt x="218956" y="949267"/>
                  <a:pt x="241161" y="1093596"/>
                </a:cubicBezTo>
                <a:cubicBezTo>
                  <a:pt x="242772" y="1104065"/>
                  <a:pt x="244592" y="1115470"/>
                  <a:pt x="251209" y="1123741"/>
                </a:cubicBezTo>
                <a:cubicBezTo>
                  <a:pt x="265376" y="1141450"/>
                  <a:pt x="291640" y="1147267"/>
                  <a:pt x="311499" y="1153886"/>
                </a:cubicBezTo>
                <a:cubicBezTo>
                  <a:pt x="341644" y="1150537"/>
                  <a:pt x="374805" y="1157402"/>
                  <a:pt x="401934" y="1143838"/>
                </a:cubicBezTo>
                <a:cubicBezTo>
                  <a:pt x="414286" y="1137662"/>
                  <a:pt x="398660" y="1107279"/>
                  <a:pt x="411983" y="1103645"/>
                </a:cubicBezTo>
                <a:cubicBezTo>
                  <a:pt x="444458" y="1094788"/>
                  <a:pt x="478972" y="1110344"/>
                  <a:pt x="512466" y="1113693"/>
                </a:cubicBezTo>
                <a:cubicBezTo>
                  <a:pt x="522514" y="1120392"/>
                  <a:pt x="534072" y="1125251"/>
                  <a:pt x="542611" y="1133790"/>
                </a:cubicBezTo>
                <a:cubicBezTo>
                  <a:pt x="551150" y="1142329"/>
                  <a:pt x="550826" y="1161775"/>
                  <a:pt x="562708" y="1163935"/>
                </a:cubicBezTo>
                <a:cubicBezTo>
                  <a:pt x="592549" y="1169361"/>
                  <a:pt x="622998" y="1157236"/>
                  <a:pt x="653143" y="1153886"/>
                </a:cubicBezTo>
                <a:cubicBezTo>
                  <a:pt x="663191" y="1147187"/>
                  <a:pt x="672486" y="1139191"/>
                  <a:pt x="683288" y="1133790"/>
                </a:cubicBezTo>
                <a:cubicBezTo>
                  <a:pt x="716960" y="1116954"/>
                  <a:pt x="775203" y="1116878"/>
                  <a:pt x="803868" y="1113693"/>
                </a:cubicBezTo>
                <a:cubicBezTo>
                  <a:pt x="797834" y="1089556"/>
                  <a:pt x="795409" y="1060704"/>
                  <a:pt x="773723" y="1043355"/>
                </a:cubicBezTo>
                <a:cubicBezTo>
                  <a:pt x="765452" y="1036738"/>
                  <a:pt x="753626" y="1036656"/>
                  <a:pt x="743578" y="1033306"/>
                </a:cubicBezTo>
                <a:cubicBezTo>
                  <a:pt x="726831" y="1036656"/>
                  <a:pt x="709905" y="1039213"/>
                  <a:pt x="693336" y="1043355"/>
                </a:cubicBezTo>
                <a:cubicBezTo>
                  <a:pt x="683060" y="1045924"/>
                  <a:pt x="673783" y="1053403"/>
                  <a:pt x="663191" y="1053403"/>
                </a:cubicBezTo>
                <a:cubicBezTo>
                  <a:pt x="646112" y="1053403"/>
                  <a:pt x="629697" y="1046704"/>
                  <a:pt x="612950" y="1043355"/>
                </a:cubicBezTo>
                <a:cubicBezTo>
                  <a:pt x="602902" y="1036656"/>
                  <a:pt x="593841" y="1028163"/>
                  <a:pt x="582805" y="1023258"/>
                </a:cubicBezTo>
                <a:cubicBezTo>
                  <a:pt x="563447" y="1014654"/>
                  <a:pt x="522515" y="1003161"/>
                  <a:pt x="522515" y="1003161"/>
                </a:cubicBezTo>
                <a:cubicBezTo>
                  <a:pt x="500271" y="988332"/>
                  <a:pt x="477698" y="976130"/>
                  <a:pt x="462224" y="952919"/>
                </a:cubicBezTo>
                <a:cubicBezTo>
                  <a:pt x="456349" y="944106"/>
                  <a:pt x="459666" y="930264"/>
                  <a:pt x="452176" y="922774"/>
                </a:cubicBezTo>
                <a:cubicBezTo>
                  <a:pt x="435097" y="905695"/>
                  <a:pt x="391886" y="882581"/>
                  <a:pt x="391886" y="882581"/>
                </a:cubicBezTo>
                <a:cubicBezTo>
                  <a:pt x="385187" y="862484"/>
                  <a:pt x="365090" y="842388"/>
                  <a:pt x="371789" y="822291"/>
                </a:cubicBezTo>
                <a:cubicBezTo>
                  <a:pt x="375139" y="812243"/>
                  <a:pt x="375963" y="800959"/>
                  <a:pt x="381838" y="792146"/>
                </a:cubicBezTo>
                <a:cubicBezTo>
                  <a:pt x="388102" y="782750"/>
                  <a:pt x="427711" y="744993"/>
                  <a:pt x="442128" y="741904"/>
                </a:cubicBezTo>
                <a:cubicBezTo>
                  <a:pt x="478303" y="734152"/>
                  <a:pt x="515816" y="735205"/>
                  <a:pt x="552660" y="731856"/>
                </a:cubicBezTo>
                <a:cubicBezTo>
                  <a:pt x="562708" y="728506"/>
                  <a:pt x="572529" y="724376"/>
                  <a:pt x="582805" y="721807"/>
                </a:cubicBezTo>
                <a:cubicBezTo>
                  <a:pt x="599374" y="717665"/>
                  <a:pt x="617055" y="717756"/>
                  <a:pt x="633046" y="711759"/>
                </a:cubicBezTo>
                <a:cubicBezTo>
                  <a:pt x="644354" y="707519"/>
                  <a:pt x="653143" y="698361"/>
                  <a:pt x="663191" y="691662"/>
                </a:cubicBezTo>
                <a:cubicBezTo>
                  <a:pt x="673353" y="676420"/>
                  <a:pt x="693336" y="652174"/>
                  <a:pt x="693336" y="631372"/>
                </a:cubicBezTo>
                <a:cubicBezTo>
                  <a:pt x="693336" y="604368"/>
                  <a:pt x="694255" y="575662"/>
                  <a:pt x="683288" y="550985"/>
                </a:cubicBezTo>
                <a:cubicBezTo>
                  <a:pt x="678986" y="541306"/>
                  <a:pt x="663706" y="541719"/>
                  <a:pt x="653143" y="540937"/>
                </a:cubicBezTo>
                <a:cubicBezTo>
                  <a:pt x="572906" y="534994"/>
                  <a:pt x="492370" y="534238"/>
                  <a:pt x="411983" y="530889"/>
                </a:cubicBezTo>
                <a:cubicBezTo>
                  <a:pt x="418682" y="520841"/>
                  <a:pt x="422991" y="508696"/>
                  <a:pt x="432079" y="500744"/>
                </a:cubicBezTo>
                <a:cubicBezTo>
                  <a:pt x="450256" y="484839"/>
                  <a:pt x="492369" y="460550"/>
                  <a:pt x="492369" y="460550"/>
                </a:cubicBezTo>
                <a:cubicBezTo>
                  <a:pt x="495719" y="450502"/>
                  <a:pt x="502418" y="440997"/>
                  <a:pt x="502418" y="430405"/>
                </a:cubicBezTo>
                <a:cubicBezTo>
                  <a:pt x="502418" y="398049"/>
                  <a:pt x="485370" y="395594"/>
                  <a:pt x="462224" y="380163"/>
                </a:cubicBezTo>
                <a:cubicBezTo>
                  <a:pt x="408635" y="299776"/>
                  <a:pt x="478971" y="396910"/>
                  <a:pt x="411983" y="329922"/>
                </a:cubicBezTo>
                <a:cubicBezTo>
                  <a:pt x="400141" y="318080"/>
                  <a:pt x="392737" y="302444"/>
                  <a:pt x="381838" y="289728"/>
                </a:cubicBezTo>
                <a:cubicBezTo>
                  <a:pt x="372590" y="278939"/>
                  <a:pt x="360790" y="270500"/>
                  <a:pt x="351693" y="259583"/>
                </a:cubicBezTo>
                <a:cubicBezTo>
                  <a:pt x="281745" y="175645"/>
                  <a:pt x="389520" y="287362"/>
                  <a:pt x="301451" y="199293"/>
                </a:cubicBezTo>
                <a:cubicBezTo>
                  <a:pt x="356306" y="89580"/>
                  <a:pt x="285413" y="214751"/>
                  <a:pt x="351693" y="139003"/>
                </a:cubicBezTo>
                <a:cubicBezTo>
                  <a:pt x="367598" y="120826"/>
                  <a:pt x="391886" y="78713"/>
                  <a:pt x="391886" y="78713"/>
                </a:cubicBezTo>
                <a:cubicBezTo>
                  <a:pt x="395235" y="68665"/>
                  <a:pt x="394445" y="56058"/>
                  <a:pt x="401934" y="48568"/>
                </a:cubicBezTo>
                <a:cubicBezTo>
                  <a:pt x="409424" y="41078"/>
                  <a:pt x="422605" y="43256"/>
                  <a:pt x="432079" y="38519"/>
                </a:cubicBezTo>
                <a:cubicBezTo>
                  <a:pt x="490850" y="9133"/>
                  <a:pt x="497393" y="0"/>
                  <a:pt x="512466" y="837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3" name="Volný tvar 12"/>
          <p:cNvSpPr/>
          <p:nvPr/>
        </p:nvSpPr>
        <p:spPr>
          <a:xfrm>
            <a:off x="3195638" y="2874963"/>
            <a:ext cx="1290637" cy="1019175"/>
          </a:xfrm>
          <a:custGeom>
            <a:avLst/>
            <a:gdLst>
              <a:gd name="connsiteX0" fmla="*/ 59980 w 1289936"/>
              <a:gd name="connsiteY0" fmla="*/ 380534 h 1019177"/>
              <a:gd name="connsiteX1" fmla="*/ 29835 w 1289936"/>
              <a:gd name="connsiteY1" fmla="*/ 370486 h 1019177"/>
              <a:gd name="connsiteX2" fmla="*/ 19787 w 1289936"/>
              <a:gd name="connsiteY2" fmla="*/ 280050 h 1019177"/>
              <a:gd name="connsiteX3" fmla="*/ 49932 w 1289936"/>
              <a:gd name="connsiteY3" fmla="*/ 249905 h 1019177"/>
              <a:gd name="connsiteX4" fmla="*/ 160463 w 1289936"/>
              <a:gd name="connsiteY4" fmla="*/ 229809 h 1019177"/>
              <a:gd name="connsiteX5" fmla="*/ 190609 w 1289936"/>
              <a:gd name="connsiteY5" fmla="*/ 209712 h 1019177"/>
              <a:gd name="connsiteX6" fmla="*/ 220754 w 1289936"/>
              <a:gd name="connsiteY6" fmla="*/ 179567 h 1019177"/>
              <a:gd name="connsiteX7" fmla="*/ 270995 w 1289936"/>
              <a:gd name="connsiteY7" fmla="*/ 169519 h 1019177"/>
              <a:gd name="connsiteX8" fmla="*/ 341334 w 1289936"/>
              <a:gd name="connsiteY8" fmla="*/ 149422 h 1019177"/>
              <a:gd name="connsiteX9" fmla="*/ 371479 w 1289936"/>
              <a:gd name="connsiteY9" fmla="*/ 58987 h 1019177"/>
              <a:gd name="connsiteX10" fmla="*/ 341334 w 1289936"/>
              <a:gd name="connsiteY10" fmla="*/ 38890 h 1019177"/>
              <a:gd name="connsiteX11" fmla="*/ 371479 w 1289936"/>
              <a:gd name="connsiteY11" fmla="*/ 18793 h 1019177"/>
              <a:gd name="connsiteX12" fmla="*/ 522204 w 1289936"/>
              <a:gd name="connsiteY12" fmla="*/ 18793 h 1019177"/>
              <a:gd name="connsiteX13" fmla="*/ 532252 w 1289936"/>
              <a:gd name="connsiteY13" fmla="*/ 109228 h 1019177"/>
              <a:gd name="connsiteX14" fmla="*/ 662881 w 1289936"/>
              <a:gd name="connsiteY14" fmla="*/ 149422 h 1019177"/>
              <a:gd name="connsiteX15" fmla="*/ 693026 w 1289936"/>
              <a:gd name="connsiteY15" fmla="*/ 159470 h 1019177"/>
              <a:gd name="connsiteX16" fmla="*/ 753316 w 1289936"/>
              <a:gd name="connsiteY16" fmla="*/ 199664 h 1019177"/>
              <a:gd name="connsiteX17" fmla="*/ 773413 w 1289936"/>
              <a:gd name="connsiteY17" fmla="*/ 259954 h 1019177"/>
              <a:gd name="connsiteX18" fmla="*/ 904041 w 1289936"/>
              <a:gd name="connsiteY18" fmla="*/ 300147 h 1019177"/>
              <a:gd name="connsiteX19" fmla="*/ 974380 w 1289936"/>
              <a:gd name="connsiteY19" fmla="*/ 330292 h 1019177"/>
              <a:gd name="connsiteX20" fmla="*/ 1004525 w 1289936"/>
              <a:gd name="connsiteY20" fmla="*/ 360437 h 1019177"/>
              <a:gd name="connsiteX21" fmla="*/ 1034670 w 1289936"/>
              <a:gd name="connsiteY21" fmla="*/ 370486 h 1019177"/>
              <a:gd name="connsiteX22" fmla="*/ 1175347 w 1289936"/>
              <a:gd name="connsiteY22" fmla="*/ 390582 h 1019177"/>
              <a:gd name="connsiteX23" fmla="*/ 1215540 w 1289936"/>
              <a:gd name="connsiteY23" fmla="*/ 450872 h 1019177"/>
              <a:gd name="connsiteX24" fmla="*/ 1225589 w 1289936"/>
              <a:gd name="connsiteY24" fmla="*/ 501114 h 1019177"/>
              <a:gd name="connsiteX25" fmla="*/ 1255734 w 1289936"/>
              <a:gd name="connsiteY25" fmla="*/ 531259 h 1019177"/>
              <a:gd name="connsiteX26" fmla="*/ 1275830 w 1289936"/>
              <a:gd name="connsiteY26" fmla="*/ 561404 h 1019177"/>
              <a:gd name="connsiteX27" fmla="*/ 1275830 w 1289936"/>
              <a:gd name="connsiteY27" fmla="*/ 742275 h 1019177"/>
              <a:gd name="connsiteX28" fmla="*/ 1255734 w 1289936"/>
              <a:gd name="connsiteY28" fmla="*/ 872903 h 1019177"/>
              <a:gd name="connsiteX29" fmla="*/ 1265782 w 1289936"/>
              <a:gd name="connsiteY29" fmla="*/ 983435 h 1019177"/>
              <a:gd name="connsiteX30" fmla="*/ 1255734 w 1289936"/>
              <a:gd name="connsiteY30" fmla="*/ 1013580 h 1019177"/>
              <a:gd name="connsiteX31" fmla="*/ 1195444 w 1289936"/>
              <a:gd name="connsiteY31" fmla="*/ 1003532 h 1019177"/>
              <a:gd name="connsiteX32" fmla="*/ 1135154 w 1289936"/>
              <a:gd name="connsiteY32" fmla="*/ 963338 h 1019177"/>
              <a:gd name="connsiteX33" fmla="*/ 1115057 w 1289936"/>
              <a:gd name="connsiteY33" fmla="*/ 923145 h 1019177"/>
              <a:gd name="connsiteX34" fmla="*/ 1084912 w 1289936"/>
              <a:gd name="connsiteY34" fmla="*/ 862855 h 1019177"/>
              <a:gd name="connsiteX35" fmla="*/ 1054767 w 1289936"/>
              <a:gd name="connsiteY35" fmla="*/ 842758 h 1019177"/>
              <a:gd name="connsiteX36" fmla="*/ 984428 w 1289936"/>
              <a:gd name="connsiteY36" fmla="*/ 862855 h 1019177"/>
              <a:gd name="connsiteX37" fmla="*/ 954283 w 1289936"/>
              <a:gd name="connsiteY37" fmla="*/ 842758 h 1019177"/>
              <a:gd name="connsiteX38" fmla="*/ 924138 w 1289936"/>
              <a:gd name="connsiteY38" fmla="*/ 832710 h 1019177"/>
              <a:gd name="connsiteX39" fmla="*/ 853800 w 1289936"/>
              <a:gd name="connsiteY39" fmla="*/ 732226 h 1019177"/>
              <a:gd name="connsiteX40" fmla="*/ 833703 w 1289936"/>
              <a:gd name="connsiteY40" fmla="*/ 702081 h 1019177"/>
              <a:gd name="connsiteX41" fmla="*/ 823655 w 1289936"/>
              <a:gd name="connsiteY41" fmla="*/ 671936 h 1019177"/>
              <a:gd name="connsiteX42" fmla="*/ 632736 w 1289936"/>
              <a:gd name="connsiteY42" fmla="*/ 661888 h 1019177"/>
              <a:gd name="connsiteX43" fmla="*/ 612639 w 1289936"/>
              <a:gd name="connsiteY43" fmla="*/ 692033 h 1019177"/>
              <a:gd name="connsiteX44" fmla="*/ 391576 w 1289936"/>
              <a:gd name="connsiteY44" fmla="*/ 732226 h 1019177"/>
              <a:gd name="connsiteX45" fmla="*/ 371479 w 1289936"/>
              <a:gd name="connsiteY45" fmla="*/ 762371 h 1019177"/>
              <a:gd name="connsiteX46" fmla="*/ 361430 w 1289936"/>
              <a:gd name="connsiteY46" fmla="*/ 792516 h 1019177"/>
              <a:gd name="connsiteX47" fmla="*/ 331285 w 1289936"/>
              <a:gd name="connsiteY47" fmla="*/ 812613 h 1019177"/>
              <a:gd name="connsiteX48" fmla="*/ 311189 w 1289936"/>
              <a:gd name="connsiteY48" fmla="*/ 782468 h 1019177"/>
              <a:gd name="connsiteX49" fmla="*/ 250899 w 1289936"/>
              <a:gd name="connsiteY49" fmla="*/ 752323 h 1019177"/>
              <a:gd name="connsiteX50" fmla="*/ 220754 w 1289936"/>
              <a:gd name="connsiteY50" fmla="*/ 732226 h 1019177"/>
              <a:gd name="connsiteX51" fmla="*/ 220754 w 1289936"/>
              <a:gd name="connsiteY51" fmla="*/ 651839 h 1019177"/>
              <a:gd name="connsiteX52" fmla="*/ 250899 w 1289936"/>
              <a:gd name="connsiteY52" fmla="*/ 641791 h 1019177"/>
              <a:gd name="connsiteX53" fmla="*/ 461914 w 1289936"/>
              <a:gd name="connsiteY53" fmla="*/ 631743 h 1019177"/>
              <a:gd name="connsiteX54" fmla="*/ 492059 w 1289936"/>
              <a:gd name="connsiteY54" fmla="*/ 621694 h 1019177"/>
              <a:gd name="connsiteX55" fmla="*/ 502107 w 1289936"/>
              <a:gd name="connsiteY55" fmla="*/ 491066 h 1019177"/>
              <a:gd name="connsiteX56" fmla="*/ 471962 w 1289936"/>
              <a:gd name="connsiteY56" fmla="*/ 481017 h 1019177"/>
              <a:gd name="connsiteX57" fmla="*/ 220754 w 1289936"/>
              <a:gd name="connsiteY57" fmla="*/ 470969 h 1019177"/>
              <a:gd name="connsiteX58" fmla="*/ 190609 w 1289936"/>
              <a:gd name="connsiteY58" fmla="*/ 380534 h 1019177"/>
              <a:gd name="connsiteX59" fmla="*/ 100173 w 1289936"/>
              <a:gd name="connsiteY59" fmla="*/ 370486 h 1019177"/>
              <a:gd name="connsiteX60" fmla="*/ 59980 w 1289936"/>
              <a:gd name="connsiteY60" fmla="*/ 380534 h 101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89936" h="1019177">
                <a:moveTo>
                  <a:pt x="59980" y="380534"/>
                </a:moveTo>
                <a:cubicBezTo>
                  <a:pt x="48257" y="380534"/>
                  <a:pt x="38106" y="377103"/>
                  <a:pt x="29835" y="370486"/>
                </a:cubicBezTo>
                <a:cubicBezTo>
                  <a:pt x="0" y="346618"/>
                  <a:pt x="5114" y="313063"/>
                  <a:pt x="19787" y="280050"/>
                </a:cubicBezTo>
                <a:cubicBezTo>
                  <a:pt x="25558" y="267064"/>
                  <a:pt x="38108" y="257788"/>
                  <a:pt x="49932" y="249905"/>
                </a:cubicBezTo>
                <a:cubicBezTo>
                  <a:pt x="71379" y="235607"/>
                  <a:pt x="157057" y="230235"/>
                  <a:pt x="160463" y="229809"/>
                </a:cubicBezTo>
                <a:cubicBezTo>
                  <a:pt x="170512" y="223110"/>
                  <a:pt x="181331" y="217443"/>
                  <a:pt x="190609" y="209712"/>
                </a:cubicBezTo>
                <a:cubicBezTo>
                  <a:pt x="201526" y="200615"/>
                  <a:pt x="208044" y="185922"/>
                  <a:pt x="220754" y="179567"/>
                </a:cubicBezTo>
                <a:cubicBezTo>
                  <a:pt x="236030" y="171929"/>
                  <a:pt x="254323" y="173224"/>
                  <a:pt x="270995" y="169519"/>
                </a:cubicBezTo>
                <a:cubicBezTo>
                  <a:pt x="308842" y="161109"/>
                  <a:pt x="307768" y="160610"/>
                  <a:pt x="341334" y="149422"/>
                </a:cubicBezTo>
                <a:cubicBezTo>
                  <a:pt x="361737" y="118817"/>
                  <a:pt x="400420" y="95163"/>
                  <a:pt x="371479" y="58987"/>
                </a:cubicBezTo>
                <a:cubicBezTo>
                  <a:pt x="363935" y="49557"/>
                  <a:pt x="351382" y="45589"/>
                  <a:pt x="341334" y="38890"/>
                </a:cubicBezTo>
                <a:cubicBezTo>
                  <a:pt x="351382" y="32191"/>
                  <a:pt x="360022" y="22612"/>
                  <a:pt x="371479" y="18793"/>
                </a:cubicBezTo>
                <a:cubicBezTo>
                  <a:pt x="427858" y="0"/>
                  <a:pt x="461881" y="12091"/>
                  <a:pt x="522204" y="18793"/>
                </a:cubicBezTo>
                <a:cubicBezTo>
                  <a:pt x="525553" y="48938"/>
                  <a:pt x="522661" y="80454"/>
                  <a:pt x="532252" y="109228"/>
                </a:cubicBezTo>
                <a:cubicBezTo>
                  <a:pt x="548994" y="159454"/>
                  <a:pt x="636390" y="146773"/>
                  <a:pt x="662881" y="149422"/>
                </a:cubicBezTo>
                <a:cubicBezTo>
                  <a:pt x="672929" y="152771"/>
                  <a:pt x="683767" y="154326"/>
                  <a:pt x="693026" y="159470"/>
                </a:cubicBezTo>
                <a:cubicBezTo>
                  <a:pt x="714140" y="171200"/>
                  <a:pt x="753316" y="199664"/>
                  <a:pt x="753316" y="199664"/>
                </a:cubicBezTo>
                <a:lnTo>
                  <a:pt x="773413" y="259954"/>
                </a:lnTo>
                <a:cubicBezTo>
                  <a:pt x="796216" y="328362"/>
                  <a:pt x="772903" y="289219"/>
                  <a:pt x="904041" y="300147"/>
                </a:cubicBezTo>
                <a:cubicBezTo>
                  <a:pt x="942348" y="309723"/>
                  <a:pt x="944639" y="305508"/>
                  <a:pt x="974380" y="330292"/>
                </a:cubicBezTo>
                <a:cubicBezTo>
                  <a:pt x="985297" y="339389"/>
                  <a:pt x="992701" y="352554"/>
                  <a:pt x="1004525" y="360437"/>
                </a:cubicBezTo>
                <a:cubicBezTo>
                  <a:pt x="1013338" y="366312"/>
                  <a:pt x="1024486" y="367576"/>
                  <a:pt x="1034670" y="370486"/>
                </a:cubicBezTo>
                <a:cubicBezTo>
                  <a:pt x="1093506" y="387297"/>
                  <a:pt x="1095280" y="382576"/>
                  <a:pt x="1175347" y="390582"/>
                </a:cubicBezTo>
                <a:cubicBezTo>
                  <a:pt x="1188745" y="410679"/>
                  <a:pt x="1210803" y="427188"/>
                  <a:pt x="1215540" y="450872"/>
                </a:cubicBezTo>
                <a:cubicBezTo>
                  <a:pt x="1218890" y="467619"/>
                  <a:pt x="1217951" y="485838"/>
                  <a:pt x="1225589" y="501114"/>
                </a:cubicBezTo>
                <a:cubicBezTo>
                  <a:pt x="1231944" y="513824"/>
                  <a:pt x="1246637" y="520342"/>
                  <a:pt x="1255734" y="531259"/>
                </a:cubicBezTo>
                <a:cubicBezTo>
                  <a:pt x="1263465" y="540536"/>
                  <a:pt x="1269131" y="551356"/>
                  <a:pt x="1275830" y="561404"/>
                </a:cubicBezTo>
                <a:cubicBezTo>
                  <a:pt x="1289860" y="715724"/>
                  <a:pt x="1289936" y="622379"/>
                  <a:pt x="1275830" y="742275"/>
                </a:cubicBezTo>
                <a:cubicBezTo>
                  <a:pt x="1261699" y="862384"/>
                  <a:pt x="1277379" y="807965"/>
                  <a:pt x="1255734" y="872903"/>
                </a:cubicBezTo>
                <a:cubicBezTo>
                  <a:pt x="1259083" y="909747"/>
                  <a:pt x="1265782" y="946439"/>
                  <a:pt x="1265782" y="983435"/>
                </a:cubicBezTo>
                <a:cubicBezTo>
                  <a:pt x="1265782" y="994027"/>
                  <a:pt x="1265918" y="1010670"/>
                  <a:pt x="1255734" y="1013580"/>
                </a:cubicBezTo>
                <a:cubicBezTo>
                  <a:pt x="1236144" y="1019177"/>
                  <a:pt x="1215541" y="1006881"/>
                  <a:pt x="1195444" y="1003532"/>
                </a:cubicBezTo>
                <a:cubicBezTo>
                  <a:pt x="1175347" y="990134"/>
                  <a:pt x="1145956" y="984941"/>
                  <a:pt x="1135154" y="963338"/>
                </a:cubicBezTo>
                <a:cubicBezTo>
                  <a:pt x="1128455" y="949940"/>
                  <a:pt x="1120958" y="936913"/>
                  <a:pt x="1115057" y="923145"/>
                </a:cubicBezTo>
                <a:cubicBezTo>
                  <a:pt x="1102797" y="894539"/>
                  <a:pt x="1109052" y="886995"/>
                  <a:pt x="1084912" y="862855"/>
                </a:cubicBezTo>
                <a:cubicBezTo>
                  <a:pt x="1076373" y="854316"/>
                  <a:pt x="1064815" y="849457"/>
                  <a:pt x="1054767" y="842758"/>
                </a:cubicBezTo>
                <a:cubicBezTo>
                  <a:pt x="1043456" y="846528"/>
                  <a:pt x="993258" y="864116"/>
                  <a:pt x="984428" y="862855"/>
                </a:cubicBezTo>
                <a:cubicBezTo>
                  <a:pt x="972473" y="861147"/>
                  <a:pt x="965085" y="848159"/>
                  <a:pt x="954283" y="842758"/>
                </a:cubicBezTo>
                <a:cubicBezTo>
                  <a:pt x="944809" y="838021"/>
                  <a:pt x="934186" y="836059"/>
                  <a:pt x="924138" y="832710"/>
                </a:cubicBezTo>
                <a:cubicBezTo>
                  <a:pt x="879499" y="773190"/>
                  <a:pt x="903286" y="806456"/>
                  <a:pt x="853800" y="732226"/>
                </a:cubicBezTo>
                <a:lnTo>
                  <a:pt x="833703" y="702081"/>
                </a:lnTo>
                <a:cubicBezTo>
                  <a:pt x="830354" y="692033"/>
                  <a:pt x="830272" y="680207"/>
                  <a:pt x="823655" y="671936"/>
                </a:cubicBezTo>
                <a:cubicBezTo>
                  <a:pt x="782087" y="619975"/>
                  <a:pt x="657706" y="660327"/>
                  <a:pt x="632736" y="661888"/>
                </a:cubicBezTo>
                <a:cubicBezTo>
                  <a:pt x="626037" y="671936"/>
                  <a:pt x="621178" y="683494"/>
                  <a:pt x="612639" y="692033"/>
                </a:cubicBezTo>
                <a:cubicBezTo>
                  <a:pt x="547565" y="757107"/>
                  <a:pt x="504705" y="725941"/>
                  <a:pt x="391576" y="732226"/>
                </a:cubicBezTo>
                <a:cubicBezTo>
                  <a:pt x="384877" y="742274"/>
                  <a:pt x="376880" y="751569"/>
                  <a:pt x="371479" y="762371"/>
                </a:cubicBezTo>
                <a:cubicBezTo>
                  <a:pt x="366742" y="771845"/>
                  <a:pt x="368047" y="784245"/>
                  <a:pt x="361430" y="792516"/>
                </a:cubicBezTo>
                <a:cubicBezTo>
                  <a:pt x="353886" y="801946"/>
                  <a:pt x="341333" y="805914"/>
                  <a:pt x="331285" y="812613"/>
                </a:cubicBezTo>
                <a:cubicBezTo>
                  <a:pt x="324586" y="802565"/>
                  <a:pt x="319728" y="791007"/>
                  <a:pt x="311189" y="782468"/>
                </a:cubicBezTo>
                <a:cubicBezTo>
                  <a:pt x="291710" y="762988"/>
                  <a:pt x="275417" y="760495"/>
                  <a:pt x="250899" y="752323"/>
                </a:cubicBezTo>
                <a:cubicBezTo>
                  <a:pt x="240851" y="745624"/>
                  <a:pt x="228298" y="741656"/>
                  <a:pt x="220754" y="732226"/>
                </a:cubicBezTo>
                <a:cubicBezTo>
                  <a:pt x="205044" y="712588"/>
                  <a:pt x="209047" y="669399"/>
                  <a:pt x="220754" y="651839"/>
                </a:cubicBezTo>
                <a:cubicBezTo>
                  <a:pt x="226629" y="643026"/>
                  <a:pt x="240344" y="642671"/>
                  <a:pt x="250899" y="641791"/>
                </a:cubicBezTo>
                <a:cubicBezTo>
                  <a:pt x="321074" y="635943"/>
                  <a:pt x="391576" y="635092"/>
                  <a:pt x="461914" y="631743"/>
                </a:cubicBezTo>
                <a:cubicBezTo>
                  <a:pt x="471962" y="628393"/>
                  <a:pt x="483788" y="628311"/>
                  <a:pt x="492059" y="621694"/>
                </a:cubicBezTo>
                <a:cubicBezTo>
                  <a:pt x="530230" y="591157"/>
                  <a:pt x="515026" y="526592"/>
                  <a:pt x="502107" y="491066"/>
                </a:cubicBezTo>
                <a:cubicBezTo>
                  <a:pt x="498487" y="481112"/>
                  <a:pt x="482527" y="481772"/>
                  <a:pt x="471962" y="481017"/>
                </a:cubicBezTo>
                <a:cubicBezTo>
                  <a:pt x="388372" y="475046"/>
                  <a:pt x="304490" y="474318"/>
                  <a:pt x="220754" y="470969"/>
                </a:cubicBezTo>
                <a:cubicBezTo>
                  <a:pt x="219400" y="462846"/>
                  <a:pt x="215675" y="389649"/>
                  <a:pt x="190609" y="380534"/>
                </a:cubicBezTo>
                <a:cubicBezTo>
                  <a:pt x="162104" y="370169"/>
                  <a:pt x="130318" y="373835"/>
                  <a:pt x="100173" y="370486"/>
                </a:cubicBezTo>
                <a:cubicBezTo>
                  <a:pt x="57318" y="356200"/>
                  <a:pt x="71703" y="380534"/>
                  <a:pt x="59980" y="38053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3316288" y="2501900"/>
            <a:ext cx="1643062" cy="1138238"/>
          </a:xfrm>
          <a:custGeom>
            <a:avLst/>
            <a:gdLst>
              <a:gd name="connsiteX0" fmla="*/ 341644 w 1643970"/>
              <a:gd name="connsiteY0" fmla="*/ 241160 h 1137810"/>
              <a:gd name="connsiteX1" fmla="*/ 381837 w 1643970"/>
              <a:gd name="connsiteY1" fmla="*/ 251208 h 1137810"/>
              <a:gd name="connsiteX2" fmla="*/ 442128 w 1643970"/>
              <a:gd name="connsiteY2" fmla="*/ 271305 h 1137810"/>
              <a:gd name="connsiteX3" fmla="*/ 492369 w 1643970"/>
              <a:gd name="connsiteY3" fmla="*/ 321547 h 1137810"/>
              <a:gd name="connsiteX4" fmla="*/ 552659 w 1643970"/>
              <a:gd name="connsiteY4" fmla="*/ 351692 h 1137810"/>
              <a:gd name="connsiteX5" fmla="*/ 602901 w 1643970"/>
              <a:gd name="connsiteY5" fmla="*/ 401934 h 1137810"/>
              <a:gd name="connsiteX6" fmla="*/ 633046 w 1643970"/>
              <a:gd name="connsiteY6" fmla="*/ 422030 h 1137810"/>
              <a:gd name="connsiteX7" fmla="*/ 643095 w 1643970"/>
              <a:gd name="connsiteY7" fmla="*/ 452175 h 1137810"/>
              <a:gd name="connsiteX8" fmla="*/ 703385 w 1643970"/>
              <a:gd name="connsiteY8" fmla="*/ 492369 h 1137810"/>
              <a:gd name="connsiteX9" fmla="*/ 723481 w 1643970"/>
              <a:gd name="connsiteY9" fmla="*/ 552659 h 1137810"/>
              <a:gd name="connsiteX10" fmla="*/ 733530 w 1643970"/>
              <a:gd name="connsiteY10" fmla="*/ 582804 h 1137810"/>
              <a:gd name="connsiteX11" fmla="*/ 763675 w 1643970"/>
              <a:gd name="connsiteY11" fmla="*/ 643094 h 1137810"/>
              <a:gd name="connsiteX12" fmla="*/ 803868 w 1643970"/>
              <a:gd name="connsiteY12" fmla="*/ 653142 h 1137810"/>
              <a:gd name="connsiteX13" fmla="*/ 984739 w 1643970"/>
              <a:gd name="connsiteY13" fmla="*/ 663191 h 1137810"/>
              <a:gd name="connsiteX14" fmla="*/ 1135464 w 1643970"/>
              <a:gd name="connsiteY14" fmla="*/ 663191 h 1137810"/>
              <a:gd name="connsiteX15" fmla="*/ 1145512 w 1643970"/>
              <a:gd name="connsiteY15" fmla="*/ 633046 h 1137810"/>
              <a:gd name="connsiteX16" fmla="*/ 1155560 w 1643970"/>
              <a:gd name="connsiteY16" fmla="*/ 683287 h 1137810"/>
              <a:gd name="connsiteX17" fmla="*/ 1195754 w 1643970"/>
              <a:gd name="connsiteY17" fmla="*/ 743578 h 1137810"/>
              <a:gd name="connsiteX18" fmla="*/ 1225899 w 1643970"/>
              <a:gd name="connsiteY18" fmla="*/ 834013 h 1137810"/>
              <a:gd name="connsiteX19" fmla="*/ 1256044 w 1643970"/>
              <a:gd name="connsiteY19" fmla="*/ 844061 h 1137810"/>
              <a:gd name="connsiteX20" fmla="*/ 1336431 w 1643970"/>
              <a:gd name="connsiteY20" fmla="*/ 914400 h 1137810"/>
              <a:gd name="connsiteX21" fmla="*/ 1366576 w 1643970"/>
              <a:gd name="connsiteY21" fmla="*/ 934496 h 1137810"/>
              <a:gd name="connsiteX22" fmla="*/ 1386673 w 1643970"/>
              <a:gd name="connsiteY22" fmla="*/ 964641 h 1137810"/>
              <a:gd name="connsiteX23" fmla="*/ 1426866 w 1643970"/>
              <a:gd name="connsiteY23" fmla="*/ 1055076 h 1137810"/>
              <a:gd name="connsiteX24" fmla="*/ 1457011 w 1643970"/>
              <a:gd name="connsiteY24" fmla="*/ 1065125 h 1137810"/>
              <a:gd name="connsiteX25" fmla="*/ 1477108 w 1643970"/>
              <a:gd name="connsiteY25" fmla="*/ 1095270 h 1137810"/>
              <a:gd name="connsiteX26" fmla="*/ 1537398 w 1643970"/>
              <a:gd name="connsiteY26" fmla="*/ 1125415 h 1137810"/>
              <a:gd name="connsiteX27" fmla="*/ 1627833 w 1643970"/>
              <a:gd name="connsiteY27" fmla="*/ 1115367 h 1137810"/>
              <a:gd name="connsiteX28" fmla="*/ 1627833 w 1643970"/>
              <a:gd name="connsiteY28" fmla="*/ 934496 h 1137810"/>
              <a:gd name="connsiteX29" fmla="*/ 1597688 w 1643970"/>
              <a:gd name="connsiteY29" fmla="*/ 924448 h 1137810"/>
              <a:gd name="connsiteX30" fmla="*/ 1457011 w 1643970"/>
              <a:gd name="connsiteY30" fmla="*/ 904351 h 1137810"/>
              <a:gd name="connsiteX31" fmla="*/ 1426866 w 1643970"/>
              <a:gd name="connsiteY31" fmla="*/ 884255 h 1137810"/>
              <a:gd name="connsiteX32" fmla="*/ 1406769 w 1643970"/>
              <a:gd name="connsiteY32" fmla="*/ 854109 h 1137810"/>
              <a:gd name="connsiteX33" fmla="*/ 1346479 w 1643970"/>
              <a:gd name="connsiteY33" fmla="*/ 813916 h 1137810"/>
              <a:gd name="connsiteX34" fmla="*/ 1316334 w 1643970"/>
              <a:gd name="connsiteY34" fmla="*/ 793819 h 1137810"/>
              <a:gd name="connsiteX35" fmla="*/ 1286189 w 1643970"/>
              <a:gd name="connsiteY35" fmla="*/ 663191 h 1137810"/>
              <a:gd name="connsiteX36" fmla="*/ 1266092 w 1643970"/>
              <a:gd name="connsiteY36" fmla="*/ 602901 h 1137810"/>
              <a:gd name="connsiteX37" fmla="*/ 1256044 w 1643970"/>
              <a:gd name="connsiteY37" fmla="*/ 572756 h 1137810"/>
              <a:gd name="connsiteX38" fmla="*/ 1245996 w 1643970"/>
              <a:gd name="connsiteY38" fmla="*/ 432079 h 1137810"/>
              <a:gd name="connsiteX39" fmla="*/ 1175657 w 1643970"/>
              <a:gd name="connsiteY39" fmla="*/ 422030 h 1137810"/>
              <a:gd name="connsiteX40" fmla="*/ 1165609 w 1643970"/>
              <a:gd name="connsiteY40" fmla="*/ 341644 h 1137810"/>
              <a:gd name="connsiteX41" fmla="*/ 1014884 w 1643970"/>
              <a:gd name="connsiteY41" fmla="*/ 351692 h 1137810"/>
              <a:gd name="connsiteX42" fmla="*/ 984739 w 1643970"/>
              <a:gd name="connsiteY42" fmla="*/ 381837 h 1137810"/>
              <a:gd name="connsiteX43" fmla="*/ 954593 w 1643970"/>
              <a:gd name="connsiteY43" fmla="*/ 391885 h 1137810"/>
              <a:gd name="connsiteX44" fmla="*/ 904352 w 1643970"/>
              <a:gd name="connsiteY44" fmla="*/ 381837 h 1137810"/>
              <a:gd name="connsiteX45" fmla="*/ 884255 w 1643970"/>
              <a:gd name="connsiteY45" fmla="*/ 321547 h 1137810"/>
              <a:gd name="connsiteX46" fmla="*/ 854110 w 1643970"/>
              <a:gd name="connsiteY46" fmla="*/ 281353 h 1137810"/>
              <a:gd name="connsiteX47" fmla="*/ 823965 w 1643970"/>
              <a:gd name="connsiteY47" fmla="*/ 271305 h 1137810"/>
              <a:gd name="connsiteX48" fmla="*/ 763675 w 1643970"/>
              <a:gd name="connsiteY48" fmla="*/ 261257 h 1137810"/>
              <a:gd name="connsiteX49" fmla="*/ 753626 w 1643970"/>
              <a:gd name="connsiteY49" fmla="*/ 311498 h 1137810"/>
              <a:gd name="connsiteX50" fmla="*/ 723481 w 1643970"/>
              <a:gd name="connsiteY50" fmla="*/ 321547 h 1137810"/>
              <a:gd name="connsiteX51" fmla="*/ 703385 w 1643970"/>
              <a:gd name="connsiteY51" fmla="*/ 291402 h 1137810"/>
              <a:gd name="connsiteX52" fmla="*/ 693336 w 1643970"/>
              <a:gd name="connsiteY52" fmla="*/ 251208 h 1137810"/>
              <a:gd name="connsiteX53" fmla="*/ 582804 w 1643970"/>
              <a:gd name="connsiteY53" fmla="*/ 200967 h 1137810"/>
              <a:gd name="connsiteX54" fmla="*/ 552659 w 1643970"/>
              <a:gd name="connsiteY54" fmla="*/ 190918 h 1137810"/>
              <a:gd name="connsiteX55" fmla="*/ 542611 w 1643970"/>
              <a:gd name="connsiteY55" fmla="*/ 160773 h 1137810"/>
              <a:gd name="connsiteX56" fmla="*/ 512466 w 1643970"/>
              <a:gd name="connsiteY56" fmla="*/ 70338 h 1137810"/>
              <a:gd name="connsiteX57" fmla="*/ 472273 w 1643970"/>
              <a:gd name="connsiteY57" fmla="*/ 40193 h 1137810"/>
              <a:gd name="connsiteX58" fmla="*/ 411982 w 1643970"/>
              <a:gd name="connsiteY58" fmla="*/ 0 h 1137810"/>
              <a:gd name="connsiteX59" fmla="*/ 291402 w 1643970"/>
              <a:gd name="connsiteY59" fmla="*/ 30145 h 1137810"/>
              <a:gd name="connsiteX60" fmla="*/ 261257 w 1643970"/>
              <a:gd name="connsiteY60" fmla="*/ 40193 h 1137810"/>
              <a:gd name="connsiteX61" fmla="*/ 231112 w 1643970"/>
              <a:gd name="connsiteY61" fmla="*/ 50241 h 1137810"/>
              <a:gd name="connsiteX62" fmla="*/ 190919 w 1643970"/>
              <a:gd name="connsiteY62" fmla="*/ 130628 h 1137810"/>
              <a:gd name="connsiteX63" fmla="*/ 160774 w 1643970"/>
              <a:gd name="connsiteY63" fmla="*/ 160773 h 1137810"/>
              <a:gd name="connsiteX64" fmla="*/ 130629 w 1643970"/>
              <a:gd name="connsiteY64" fmla="*/ 170822 h 1137810"/>
              <a:gd name="connsiteX65" fmla="*/ 30145 w 1643970"/>
              <a:gd name="connsiteY65" fmla="*/ 180870 h 1137810"/>
              <a:gd name="connsiteX66" fmla="*/ 0 w 1643970"/>
              <a:gd name="connsiteY66" fmla="*/ 190918 h 1137810"/>
              <a:gd name="connsiteX67" fmla="*/ 30145 w 1643970"/>
              <a:gd name="connsiteY67" fmla="*/ 200967 h 1137810"/>
              <a:gd name="connsiteX68" fmla="*/ 70339 w 1643970"/>
              <a:gd name="connsiteY68" fmla="*/ 211015 h 1137810"/>
              <a:gd name="connsiteX69" fmla="*/ 100484 w 1643970"/>
              <a:gd name="connsiteY69" fmla="*/ 221063 h 1137810"/>
              <a:gd name="connsiteX70" fmla="*/ 331596 w 1643970"/>
              <a:gd name="connsiteY70" fmla="*/ 231112 h 1137810"/>
              <a:gd name="connsiteX71" fmla="*/ 361741 w 1643970"/>
              <a:gd name="connsiteY71" fmla="*/ 251208 h 1137810"/>
              <a:gd name="connsiteX72" fmla="*/ 371789 w 1643970"/>
              <a:gd name="connsiteY72" fmla="*/ 221063 h 1137810"/>
              <a:gd name="connsiteX73" fmla="*/ 341644 w 1643970"/>
              <a:gd name="connsiteY73" fmla="*/ 241160 h 11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43970" h="1137810">
                <a:moveTo>
                  <a:pt x="341644" y="241160"/>
                </a:moveTo>
                <a:cubicBezTo>
                  <a:pt x="343319" y="246184"/>
                  <a:pt x="345017" y="224908"/>
                  <a:pt x="381837" y="251208"/>
                </a:cubicBezTo>
                <a:cubicBezTo>
                  <a:pt x="399075" y="263521"/>
                  <a:pt x="442128" y="271305"/>
                  <a:pt x="442128" y="271305"/>
                </a:cubicBezTo>
                <a:cubicBezTo>
                  <a:pt x="522515" y="324897"/>
                  <a:pt x="425381" y="254557"/>
                  <a:pt x="492369" y="321547"/>
                </a:cubicBezTo>
                <a:cubicBezTo>
                  <a:pt x="511848" y="341027"/>
                  <a:pt x="528141" y="343520"/>
                  <a:pt x="552659" y="351692"/>
                </a:cubicBezTo>
                <a:cubicBezTo>
                  <a:pt x="633050" y="405287"/>
                  <a:pt x="535908" y="334942"/>
                  <a:pt x="602901" y="401934"/>
                </a:cubicBezTo>
                <a:cubicBezTo>
                  <a:pt x="611440" y="410473"/>
                  <a:pt x="622998" y="415331"/>
                  <a:pt x="633046" y="422030"/>
                </a:cubicBezTo>
                <a:cubicBezTo>
                  <a:pt x="636396" y="432078"/>
                  <a:pt x="635605" y="444685"/>
                  <a:pt x="643095" y="452175"/>
                </a:cubicBezTo>
                <a:cubicBezTo>
                  <a:pt x="660174" y="469254"/>
                  <a:pt x="703385" y="492369"/>
                  <a:pt x="703385" y="492369"/>
                </a:cubicBezTo>
                <a:lnTo>
                  <a:pt x="723481" y="552659"/>
                </a:lnTo>
                <a:lnTo>
                  <a:pt x="733530" y="582804"/>
                </a:lnTo>
                <a:cubicBezTo>
                  <a:pt x="739262" y="600001"/>
                  <a:pt x="746977" y="631962"/>
                  <a:pt x="763675" y="643094"/>
                </a:cubicBezTo>
                <a:cubicBezTo>
                  <a:pt x="775166" y="650754"/>
                  <a:pt x="790115" y="651892"/>
                  <a:pt x="803868" y="653142"/>
                </a:cubicBezTo>
                <a:cubicBezTo>
                  <a:pt x="864003" y="658609"/>
                  <a:pt x="924449" y="659841"/>
                  <a:pt x="984739" y="663191"/>
                </a:cubicBezTo>
                <a:cubicBezTo>
                  <a:pt x="1041094" y="681975"/>
                  <a:pt x="1050227" y="689418"/>
                  <a:pt x="1135464" y="663191"/>
                </a:cubicBezTo>
                <a:cubicBezTo>
                  <a:pt x="1145587" y="660076"/>
                  <a:pt x="1142163" y="643094"/>
                  <a:pt x="1145512" y="633046"/>
                </a:cubicBezTo>
                <a:cubicBezTo>
                  <a:pt x="1148861" y="649793"/>
                  <a:pt x="1148493" y="667739"/>
                  <a:pt x="1155560" y="683287"/>
                </a:cubicBezTo>
                <a:cubicBezTo>
                  <a:pt x="1165555" y="705276"/>
                  <a:pt x="1195754" y="743578"/>
                  <a:pt x="1195754" y="743578"/>
                </a:cubicBezTo>
                <a:cubicBezTo>
                  <a:pt x="1200657" y="772997"/>
                  <a:pt x="1198727" y="812276"/>
                  <a:pt x="1225899" y="834013"/>
                </a:cubicBezTo>
                <a:cubicBezTo>
                  <a:pt x="1234170" y="840630"/>
                  <a:pt x="1245996" y="840712"/>
                  <a:pt x="1256044" y="844061"/>
                </a:cubicBezTo>
                <a:cubicBezTo>
                  <a:pt x="1289539" y="894302"/>
                  <a:pt x="1266094" y="867508"/>
                  <a:pt x="1336431" y="914400"/>
                </a:cubicBezTo>
                <a:lnTo>
                  <a:pt x="1366576" y="934496"/>
                </a:lnTo>
                <a:cubicBezTo>
                  <a:pt x="1373275" y="944544"/>
                  <a:pt x="1382433" y="953333"/>
                  <a:pt x="1386673" y="964641"/>
                </a:cubicBezTo>
                <a:cubicBezTo>
                  <a:pt x="1405741" y="1015489"/>
                  <a:pt x="1380849" y="1016729"/>
                  <a:pt x="1426866" y="1055076"/>
                </a:cubicBezTo>
                <a:cubicBezTo>
                  <a:pt x="1435003" y="1061857"/>
                  <a:pt x="1446963" y="1061775"/>
                  <a:pt x="1457011" y="1065125"/>
                </a:cubicBezTo>
                <a:cubicBezTo>
                  <a:pt x="1463710" y="1075173"/>
                  <a:pt x="1468569" y="1086731"/>
                  <a:pt x="1477108" y="1095270"/>
                </a:cubicBezTo>
                <a:cubicBezTo>
                  <a:pt x="1496588" y="1114750"/>
                  <a:pt x="1512879" y="1117242"/>
                  <a:pt x="1537398" y="1125415"/>
                </a:cubicBezTo>
                <a:cubicBezTo>
                  <a:pt x="1567543" y="1122066"/>
                  <a:pt x="1607431" y="1137810"/>
                  <a:pt x="1627833" y="1115367"/>
                </a:cubicBezTo>
                <a:cubicBezTo>
                  <a:pt x="1643970" y="1097617"/>
                  <a:pt x="1639327" y="960358"/>
                  <a:pt x="1627833" y="934496"/>
                </a:cubicBezTo>
                <a:cubicBezTo>
                  <a:pt x="1623531" y="924817"/>
                  <a:pt x="1607964" y="927017"/>
                  <a:pt x="1597688" y="924448"/>
                </a:cubicBezTo>
                <a:cubicBezTo>
                  <a:pt x="1546501" y="911652"/>
                  <a:pt x="1513280" y="910604"/>
                  <a:pt x="1457011" y="904351"/>
                </a:cubicBezTo>
                <a:cubicBezTo>
                  <a:pt x="1446963" y="897652"/>
                  <a:pt x="1435405" y="892794"/>
                  <a:pt x="1426866" y="884255"/>
                </a:cubicBezTo>
                <a:cubicBezTo>
                  <a:pt x="1418326" y="875715"/>
                  <a:pt x="1415858" y="862062"/>
                  <a:pt x="1406769" y="854109"/>
                </a:cubicBezTo>
                <a:cubicBezTo>
                  <a:pt x="1388592" y="838204"/>
                  <a:pt x="1366576" y="827314"/>
                  <a:pt x="1346479" y="813916"/>
                </a:cubicBezTo>
                <a:lnTo>
                  <a:pt x="1316334" y="793819"/>
                </a:lnTo>
                <a:cubicBezTo>
                  <a:pt x="1272651" y="728296"/>
                  <a:pt x="1311135" y="796234"/>
                  <a:pt x="1286189" y="663191"/>
                </a:cubicBezTo>
                <a:cubicBezTo>
                  <a:pt x="1282285" y="642370"/>
                  <a:pt x="1272791" y="622998"/>
                  <a:pt x="1266092" y="602901"/>
                </a:cubicBezTo>
                <a:lnTo>
                  <a:pt x="1256044" y="572756"/>
                </a:lnTo>
                <a:cubicBezTo>
                  <a:pt x="1252695" y="525864"/>
                  <a:pt x="1268119" y="473560"/>
                  <a:pt x="1245996" y="432079"/>
                </a:cubicBezTo>
                <a:cubicBezTo>
                  <a:pt x="1234850" y="411181"/>
                  <a:pt x="1191392" y="439732"/>
                  <a:pt x="1175657" y="422030"/>
                </a:cubicBezTo>
                <a:cubicBezTo>
                  <a:pt x="1157717" y="401847"/>
                  <a:pt x="1168958" y="368439"/>
                  <a:pt x="1165609" y="341644"/>
                </a:cubicBezTo>
                <a:cubicBezTo>
                  <a:pt x="1115367" y="344993"/>
                  <a:pt x="1064038" y="340769"/>
                  <a:pt x="1014884" y="351692"/>
                </a:cubicBezTo>
                <a:cubicBezTo>
                  <a:pt x="1001012" y="354775"/>
                  <a:pt x="996563" y="373955"/>
                  <a:pt x="984739" y="381837"/>
                </a:cubicBezTo>
                <a:cubicBezTo>
                  <a:pt x="975926" y="387712"/>
                  <a:pt x="964642" y="388536"/>
                  <a:pt x="954593" y="391885"/>
                </a:cubicBezTo>
                <a:cubicBezTo>
                  <a:pt x="937846" y="388536"/>
                  <a:pt x="916428" y="393913"/>
                  <a:pt x="904352" y="381837"/>
                </a:cubicBezTo>
                <a:cubicBezTo>
                  <a:pt x="889373" y="366858"/>
                  <a:pt x="896965" y="338494"/>
                  <a:pt x="884255" y="321547"/>
                </a:cubicBezTo>
                <a:cubicBezTo>
                  <a:pt x="874207" y="308149"/>
                  <a:pt x="866976" y="292074"/>
                  <a:pt x="854110" y="281353"/>
                </a:cubicBezTo>
                <a:cubicBezTo>
                  <a:pt x="845973" y="274572"/>
                  <a:pt x="834013" y="274654"/>
                  <a:pt x="823965" y="271305"/>
                </a:cubicBezTo>
                <a:cubicBezTo>
                  <a:pt x="810547" y="262360"/>
                  <a:pt x="782877" y="232455"/>
                  <a:pt x="763675" y="261257"/>
                </a:cubicBezTo>
                <a:cubicBezTo>
                  <a:pt x="754201" y="275467"/>
                  <a:pt x="763100" y="297288"/>
                  <a:pt x="753626" y="311498"/>
                </a:cubicBezTo>
                <a:cubicBezTo>
                  <a:pt x="747751" y="320311"/>
                  <a:pt x="733529" y="318197"/>
                  <a:pt x="723481" y="321547"/>
                </a:cubicBezTo>
                <a:cubicBezTo>
                  <a:pt x="716782" y="311499"/>
                  <a:pt x="708142" y="302502"/>
                  <a:pt x="703385" y="291402"/>
                </a:cubicBezTo>
                <a:cubicBezTo>
                  <a:pt x="697945" y="278708"/>
                  <a:pt x="702430" y="261601"/>
                  <a:pt x="693336" y="251208"/>
                </a:cubicBezTo>
                <a:cubicBezTo>
                  <a:pt x="652713" y="204782"/>
                  <a:pt x="632775" y="213460"/>
                  <a:pt x="582804" y="200967"/>
                </a:cubicBezTo>
                <a:cubicBezTo>
                  <a:pt x="572528" y="198398"/>
                  <a:pt x="562707" y="194268"/>
                  <a:pt x="552659" y="190918"/>
                </a:cubicBezTo>
                <a:cubicBezTo>
                  <a:pt x="549310" y="180870"/>
                  <a:pt x="544909" y="171113"/>
                  <a:pt x="542611" y="160773"/>
                </a:cubicBezTo>
                <a:cubicBezTo>
                  <a:pt x="532987" y="117464"/>
                  <a:pt x="542436" y="100308"/>
                  <a:pt x="512466" y="70338"/>
                </a:cubicBezTo>
                <a:cubicBezTo>
                  <a:pt x="500624" y="58496"/>
                  <a:pt x="485993" y="49797"/>
                  <a:pt x="472273" y="40193"/>
                </a:cubicBezTo>
                <a:cubicBezTo>
                  <a:pt x="452486" y="26342"/>
                  <a:pt x="411982" y="0"/>
                  <a:pt x="411982" y="0"/>
                </a:cubicBezTo>
                <a:cubicBezTo>
                  <a:pt x="330794" y="13531"/>
                  <a:pt x="371023" y="3605"/>
                  <a:pt x="291402" y="30145"/>
                </a:cubicBezTo>
                <a:lnTo>
                  <a:pt x="261257" y="40193"/>
                </a:lnTo>
                <a:lnTo>
                  <a:pt x="231112" y="50241"/>
                </a:lnTo>
                <a:cubicBezTo>
                  <a:pt x="167121" y="92902"/>
                  <a:pt x="231454" y="39425"/>
                  <a:pt x="190919" y="130628"/>
                </a:cubicBezTo>
                <a:cubicBezTo>
                  <a:pt x="185148" y="143614"/>
                  <a:pt x="172598" y="152890"/>
                  <a:pt x="160774" y="160773"/>
                </a:cubicBezTo>
                <a:cubicBezTo>
                  <a:pt x="151961" y="166648"/>
                  <a:pt x="141098" y="169211"/>
                  <a:pt x="130629" y="170822"/>
                </a:cubicBezTo>
                <a:cubicBezTo>
                  <a:pt x="97359" y="175941"/>
                  <a:pt x="63640" y="177521"/>
                  <a:pt x="30145" y="180870"/>
                </a:cubicBezTo>
                <a:cubicBezTo>
                  <a:pt x="20097" y="184219"/>
                  <a:pt x="0" y="180326"/>
                  <a:pt x="0" y="190918"/>
                </a:cubicBezTo>
                <a:cubicBezTo>
                  <a:pt x="0" y="201510"/>
                  <a:pt x="19961" y="198057"/>
                  <a:pt x="30145" y="200967"/>
                </a:cubicBezTo>
                <a:cubicBezTo>
                  <a:pt x="43424" y="204761"/>
                  <a:pt x="57060" y="207221"/>
                  <a:pt x="70339" y="211015"/>
                </a:cubicBezTo>
                <a:cubicBezTo>
                  <a:pt x="80523" y="213925"/>
                  <a:pt x="89923" y="220251"/>
                  <a:pt x="100484" y="221063"/>
                </a:cubicBezTo>
                <a:cubicBezTo>
                  <a:pt x="177367" y="226977"/>
                  <a:pt x="254559" y="227762"/>
                  <a:pt x="331596" y="231112"/>
                </a:cubicBezTo>
                <a:cubicBezTo>
                  <a:pt x="341644" y="237811"/>
                  <a:pt x="350025" y="254137"/>
                  <a:pt x="361741" y="251208"/>
                </a:cubicBezTo>
                <a:cubicBezTo>
                  <a:pt x="372017" y="248639"/>
                  <a:pt x="374358" y="231339"/>
                  <a:pt x="371789" y="221063"/>
                </a:cubicBezTo>
                <a:cubicBezTo>
                  <a:pt x="369972" y="213797"/>
                  <a:pt x="339969" y="236136"/>
                  <a:pt x="341644" y="24116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7896225" y="5005388"/>
            <a:ext cx="582613" cy="584200"/>
          </a:xfrm>
          <a:custGeom>
            <a:avLst/>
            <a:gdLst>
              <a:gd name="connsiteX0" fmla="*/ 203085 w 582460"/>
              <a:gd name="connsiteY0" fmla="*/ 239929 h 584924"/>
              <a:gd name="connsiteX1" fmla="*/ 233230 w 582460"/>
              <a:gd name="connsiteY1" fmla="*/ 179638 h 584924"/>
              <a:gd name="connsiteX2" fmla="*/ 293521 w 582460"/>
              <a:gd name="connsiteY2" fmla="*/ 159542 h 584924"/>
              <a:gd name="connsiteX3" fmla="*/ 323666 w 582460"/>
              <a:gd name="connsiteY3" fmla="*/ 149493 h 584924"/>
              <a:gd name="connsiteX4" fmla="*/ 353811 w 582460"/>
              <a:gd name="connsiteY4" fmla="*/ 129397 h 584924"/>
              <a:gd name="connsiteX5" fmla="*/ 414101 w 582460"/>
              <a:gd name="connsiteY5" fmla="*/ 79155 h 584924"/>
              <a:gd name="connsiteX6" fmla="*/ 444246 w 582460"/>
              <a:gd name="connsiteY6" fmla="*/ 69107 h 584924"/>
              <a:gd name="connsiteX7" fmla="*/ 504536 w 582460"/>
              <a:gd name="connsiteY7" fmla="*/ 38962 h 584924"/>
              <a:gd name="connsiteX8" fmla="*/ 564826 w 582460"/>
              <a:gd name="connsiteY8" fmla="*/ 8816 h 584924"/>
              <a:gd name="connsiteX9" fmla="*/ 544729 w 582460"/>
              <a:gd name="connsiteY9" fmla="*/ 69107 h 584924"/>
              <a:gd name="connsiteX10" fmla="*/ 534681 w 582460"/>
              <a:gd name="connsiteY10" fmla="*/ 99252 h 584924"/>
              <a:gd name="connsiteX11" fmla="*/ 514584 w 582460"/>
              <a:gd name="connsiteY11" fmla="*/ 229880 h 584924"/>
              <a:gd name="connsiteX12" fmla="*/ 494488 w 582460"/>
              <a:gd name="connsiteY12" fmla="*/ 260025 h 584924"/>
              <a:gd name="connsiteX13" fmla="*/ 434198 w 582460"/>
              <a:gd name="connsiteY13" fmla="*/ 310267 h 584924"/>
              <a:gd name="connsiteX14" fmla="*/ 404052 w 582460"/>
              <a:gd name="connsiteY14" fmla="*/ 370557 h 584924"/>
              <a:gd name="connsiteX15" fmla="*/ 394004 w 582460"/>
              <a:gd name="connsiteY15" fmla="*/ 460992 h 584924"/>
              <a:gd name="connsiteX16" fmla="*/ 343762 w 582460"/>
              <a:gd name="connsiteY16" fmla="*/ 471041 h 584924"/>
              <a:gd name="connsiteX17" fmla="*/ 313617 w 582460"/>
              <a:gd name="connsiteY17" fmla="*/ 491137 h 584924"/>
              <a:gd name="connsiteX18" fmla="*/ 243279 w 582460"/>
              <a:gd name="connsiteY18" fmla="*/ 571524 h 584924"/>
              <a:gd name="connsiteX19" fmla="*/ 172940 w 582460"/>
              <a:gd name="connsiteY19" fmla="*/ 561476 h 584924"/>
              <a:gd name="connsiteX20" fmla="*/ 132747 w 582460"/>
              <a:gd name="connsiteY20" fmla="*/ 501186 h 584924"/>
              <a:gd name="connsiteX21" fmla="*/ 102602 w 582460"/>
              <a:gd name="connsiteY21" fmla="*/ 471041 h 584924"/>
              <a:gd name="connsiteX22" fmla="*/ 82505 w 582460"/>
              <a:gd name="connsiteY22" fmla="*/ 440896 h 584924"/>
              <a:gd name="connsiteX23" fmla="*/ 22215 w 582460"/>
              <a:gd name="connsiteY23" fmla="*/ 400702 h 584924"/>
              <a:gd name="connsiteX24" fmla="*/ 2118 w 582460"/>
              <a:gd name="connsiteY24" fmla="*/ 370557 h 584924"/>
              <a:gd name="connsiteX25" fmla="*/ 12167 w 582460"/>
              <a:gd name="connsiteY25" fmla="*/ 320315 h 584924"/>
              <a:gd name="connsiteX26" fmla="*/ 193037 w 582460"/>
              <a:gd name="connsiteY26" fmla="*/ 280122 h 584924"/>
              <a:gd name="connsiteX27" fmla="*/ 223182 w 582460"/>
              <a:gd name="connsiteY27" fmla="*/ 249977 h 584924"/>
              <a:gd name="connsiteX28" fmla="*/ 203085 w 582460"/>
              <a:gd name="connsiteY28" fmla="*/ 239929 h 58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2460" h="584924">
                <a:moveTo>
                  <a:pt x="203085" y="239929"/>
                </a:moveTo>
                <a:cubicBezTo>
                  <a:pt x="204760" y="228206"/>
                  <a:pt x="216829" y="189889"/>
                  <a:pt x="233230" y="179638"/>
                </a:cubicBezTo>
                <a:cubicBezTo>
                  <a:pt x="251194" y="168410"/>
                  <a:pt x="273424" y="166241"/>
                  <a:pt x="293521" y="159542"/>
                </a:cubicBezTo>
                <a:cubicBezTo>
                  <a:pt x="303569" y="156193"/>
                  <a:pt x="314853" y="155368"/>
                  <a:pt x="323666" y="149493"/>
                </a:cubicBezTo>
                <a:cubicBezTo>
                  <a:pt x="333714" y="142794"/>
                  <a:pt x="344534" y="137128"/>
                  <a:pt x="353811" y="129397"/>
                </a:cubicBezTo>
                <a:cubicBezTo>
                  <a:pt x="387145" y="101619"/>
                  <a:pt x="376679" y="97866"/>
                  <a:pt x="414101" y="79155"/>
                </a:cubicBezTo>
                <a:cubicBezTo>
                  <a:pt x="423575" y="74418"/>
                  <a:pt x="434198" y="72456"/>
                  <a:pt x="444246" y="69107"/>
                </a:cubicBezTo>
                <a:cubicBezTo>
                  <a:pt x="530638" y="11511"/>
                  <a:pt x="421332" y="80564"/>
                  <a:pt x="504536" y="38962"/>
                </a:cubicBezTo>
                <a:cubicBezTo>
                  <a:pt x="582460" y="0"/>
                  <a:pt x="489049" y="34077"/>
                  <a:pt x="564826" y="8816"/>
                </a:cubicBezTo>
                <a:lnTo>
                  <a:pt x="544729" y="69107"/>
                </a:lnTo>
                <a:lnTo>
                  <a:pt x="534681" y="99252"/>
                </a:lnTo>
                <a:cubicBezTo>
                  <a:pt x="533906" y="104679"/>
                  <a:pt x="518072" y="219417"/>
                  <a:pt x="514584" y="229880"/>
                </a:cubicBezTo>
                <a:cubicBezTo>
                  <a:pt x="510765" y="241337"/>
                  <a:pt x="502219" y="250748"/>
                  <a:pt x="494488" y="260025"/>
                </a:cubicBezTo>
                <a:cubicBezTo>
                  <a:pt x="470311" y="289038"/>
                  <a:pt x="463838" y="290507"/>
                  <a:pt x="434198" y="310267"/>
                </a:cubicBezTo>
                <a:cubicBezTo>
                  <a:pt x="418768" y="333412"/>
                  <a:pt x="408674" y="342824"/>
                  <a:pt x="404052" y="370557"/>
                </a:cubicBezTo>
                <a:cubicBezTo>
                  <a:pt x="399066" y="400475"/>
                  <a:pt x="409609" y="434984"/>
                  <a:pt x="394004" y="460992"/>
                </a:cubicBezTo>
                <a:cubicBezTo>
                  <a:pt x="385217" y="475637"/>
                  <a:pt x="360509" y="467691"/>
                  <a:pt x="343762" y="471041"/>
                </a:cubicBezTo>
                <a:cubicBezTo>
                  <a:pt x="333714" y="477740"/>
                  <a:pt x="321569" y="482049"/>
                  <a:pt x="313617" y="491137"/>
                </a:cubicBezTo>
                <a:cubicBezTo>
                  <a:pt x="231553" y="584924"/>
                  <a:pt x="311106" y="526305"/>
                  <a:pt x="243279" y="571524"/>
                </a:cubicBezTo>
                <a:cubicBezTo>
                  <a:pt x="219833" y="568175"/>
                  <a:pt x="192922" y="574191"/>
                  <a:pt x="172940" y="561476"/>
                </a:cubicBezTo>
                <a:cubicBezTo>
                  <a:pt x="152563" y="548509"/>
                  <a:pt x="149826" y="518265"/>
                  <a:pt x="132747" y="501186"/>
                </a:cubicBezTo>
                <a:cubicBezTo>
                  <a:pt x="122699" y="491138"/>
                  <a:pt x="111699" y="481958"/>
                  <a:pt x="102602" y="471041"/>
                </a:cubicBezTo>
                <a:cubicBezTo>
                  <a:pt x="94871" y="461763"/>
                  <a:pt x="91594" y="448849"/>
                  <a:pt x="82505" y="440896"/>
                </a:cubicBezTo>
                <a:cubicBezTo>
                  <a:pt x="64328" y="424991"/>
                  <a:pt x="22215" y="400702"/>
                  <a:pt x="22215" y="400702"/>
                </a:cubicBezTo>
                <a:cubicBezTo>
                  <a:pt x="15516" y="390654"/>
                  <a:pt x="3616" y="382540"/>
                  <a:pt x="2118" y="370557"/>
                </a:cubicBezTo>
                <a:cubicBezTo>
                  <a:pt x="0" y="353610"/>
                  <a:pt x="6170" y="336307"/>
                  <a:pt x="12167" y="320315"/>
                </a:cubicBezTo>
                <a:cubicBezTo>
                  <a:pt x="39702" y="246888"/>
                  <a:pt x="119566" y="284714"/>
                  <a:pt x="193037" y="280122"/>
                </a:cubicBezTo>
                <a:cubicBezTo>
                  <a:pt x="203085" y="270074"/>
                  <a:pt x="214085" y="260894"/>
                  <a:pt x="223182" y="249977"/>
                </a:cubicBezTo>
                <a:cubicBezTo>
                  <a:pt x="230913" y="240699"/>
                  <a:pt x="201410" y="251652"/>
                  <a:pt x="203085" y="239929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" name="Volný tvar 15"/>
          <p:cNvSpPr/>
          <p:nvPr/>
        </p:nvSpPr>
        <p:spPr>
          <a:xfrm>
            <a:off x="7431088" y="5686425"/>
            <a:ext cx="200025" cy="436563"/>
          </a:xfrm>
          <a:custGeom>
            <a:avLst/>
            <a:gdLst>
              <a:gd name="connsiteX0" fmla="*/ 24252 w 199301"/>
              <a:gd name="connsiteY0" fmla="*/ 232528 h 437435"/>
              <a:gd name="connsiteX1" fmla="*/ 54397 w 199301"/>
              <a:gd name="connsiteY1" fmla="*/ 152141 h 437435"/>
              <a:gd name="connsiteX2" fmla="*/ 84542 w 199301"/>
              <a:gd name="connsiteY2" fmla="*/ 21513 h 437435"/>
              <a:gd name="connsiteX3" fmla="*/ 124735 w 199301"/>
              <a:gd name="connsiteY3" fmla="*/ 272722 h 437435"/>
              <a:gd name="connsiteX4" fmla="*/ 185026 w 199301"/>
              <a:gd name="connsiteY4" fmla="*/ 292818 h 437435"/>
              <a:gd name="connsiteX5" fmla="*/ 154880 w 199301"/>
              <a:gd name="connsiteY5" fmla="*/ 302867 h 437435"/>
              <a:gd name="connsiteX6" fmla="*/ 124735 w 199301"/>
              <a:gd name="connsiteY6" fmla="*/ 393302 h 437435"/>
              <a:gd name="connsiteX7" fmla="*/ 94590 w 199301"/>
              <a:gd name="connsiteY7" fmla="*/ 403350 h 437435"/>
              <a:gd name="connsiteX8" fmla="*/ 74494 w 199301"/>
              <a:gd name="connsiteY8" fmla="*/ 433495 h 437435"/>
              <a:gd name="connsiteX9" fmla="*/ 24252 w 199301"/>
              <a:gd name="connsiteY9" fmla="*/ 383253 h 437435"/>
              <a:gd name="connsiteX10" fmla="*/ 4155 w 199301"/>
              <a:gd name="connsiteY10" fmla="*/ 322963 h 437435"/>
              <a:gd name="connsiteX11" fmla="*/ 14204 w 199301"/>
              <a:gd name="connsiteY11" fmla="*/ 272722 h 437435"/>
              <a:gd name="connsiteX12" fmla="*/ 34300 w 199301"/>
              <a:gd name="connsiteY12" fmla="*/ 242576 h 437435"/>
              <a:gd name="connsiteX13" fmla="*/ 24252 w 199301"/>
              <a:gd name="connsiteY13" fmla="*/ 232528 h 43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301" h="437435">
                <a:moveTo>
                  <a:pt x="24252" y="232528"/>
                </a:moveTo>
                <a:cubicBezTo>
                  <a:pt x="27601" y="217456"/>
                  <a:pt x="52428" y="164942"/>
                  <a:pt x="54397" y="152141"/>
                </a:cubicBezTo>
                <a:cubicBezTo>
                  <a:pt x="73521" y="27830"/>
                  <a:pt x="42948" y="83903"/>
                  <a:pt x="84542" y="21513"/>
                </a:cubicBezTo>
                <a:cubicBezTo>
                  <a:pt x="199301" y="59765"/>
                  <a:pt x="51309" y="0"/>
                  <a:pt x="124735" y="272722"/>
                </a:cubicBezTo>
                <a:cubicBezTo>
                  <a:pt x="130242" y="293178"/>
                  <a:pt x="185026" y="292818"/>
                  <a:pt x="185026" y="292818"/>
                </a:cubicBezTo>
                <a:cubicBezTo>
                  <a:pt x="174977" y="296168"/>
                  <a:pt x="163151" y="296250"/>
                  <a:pt x="154880" y="302867"/>
                </a:cubicBezTo>
                <a:cubicBezTo>
                  <a:pt x="114709" y="335004"/>
                  <a:pt x="151572" y="346339"/>
                  <a:pt x="124735" y="393302"/>
                </a:cubicBezTo>
                <a:cubicBezTo>
                  <a:pt x="119480" y="402498"/>
                  <a:pt x="104638" y="400001"/>
                  <a:pt x="94590" y="403350"/>
                </a:cubicBezTo>
                <a:cubicBezTo>
                  <a:pt x="87891" y="413398"/>
                  <a:pt x="86336" y="431127"/>
                  <a:pt x="74494" y="433495"/>
                </a:cubicBezTo>
                <a:cubicBezTo>
                  <a:pt x="54792" y="437435"/>
                  <a:pt x="30557" y="392710"/>
                  <a:pt x="24252" y="383253"/>
                </a:cubicBezTo>
                <a:cubicBezTo>
                  <a:pt x="17553" y="363156"/>
                  <a:pt x="0" y="343735"/>
                  <a:pt x="4155" y="322963"/>
                </a:cubicBezTo>
                <a:cubicBezTo>
                  <a:pt x="7505" y="306216"/>
                  <a:pt x="8207" y="288713"/>
                  <a:pt x="14204" y="272722"/>
                </a:cubicBezTo>
                <a:cubicBezTo>
                  <a:pt x="18444" y="261414"/>
                  <a:pt x="28899" y="253378"/>
                  <a:pt x="34300" y="242576"/>
                </a:cubicBezTo>
                <a:cubicBezTo>
                  <a:pt x="46467" y="218241"/>
                  <a:pt x="20903" y="247600"/>
                  <a:pt x="24252" y="232528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29513" y="5033963"/>
            <a:ext cx="166687" cy="144462"/>
          </a:xfrm>
          <a:custGeom>
            <a:avLst/>
            <a:gdLst>
              <a:gd name="connsiteX0" fmla="*/ 127493 w 166463"/>
              <a:gd name="connsiteY0" fmla="*/ 131207 h 144433"/>
              <a:gd name="connsiteX1" fmla="*/ 157638 w 166463"/>
              <a:gd name="connsiteY1" fmla="*/ 101062 h 144433"/>
              <a:gd name="connsiteX2" fmla="*/ 117445 w 166463"/>
              <a:gd name="connsiteY2" fmla="*/ 50820 h 144433"/>
              <a:gd name="connsiteX3" fmla="*/ 107396 w 166463"/>
              <a:gd name="connsiteY3" fmla="*/ 20675 h 144433"/>
              <a:gd name="connsiteX4" fmla="*/ 6913 w 166463"/>
              <a:gd name="connsiteY4" fmla="*/ 20675 h 144433"/>
              <a:gd name="connsiteX5" fmla="*/ 16961 w 166463"/>
              <a:gd name="connsiteY5" fmla="*/ 121158 h 144433"/>
              <a:gd name="connsiteX6" fmla="*/ 127493 w 166463"/>
              <a:gd name="connsiteY6" fmla="*/ 131207 h 14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63" h="144433">
                <a:moveTo>
                  <a:pt x="127493" y="131207"/>
                </a:moveTo>
                <a:cubicBezTo>
                  <a:pt x="150939" y="127858"/>
                  <a:pt x="153144" y="114543"/>
                  <a:pt x="157638" y="101062"/>
                </a:cubicBezTo>
                <a:cubicBezTo>
                  <a:pt x="166463" y="74588"/>
                  <a:pt x="130530" y="59544"/>
                  <a:pt x="117445" y="50820"/>
                </a:cubicBezTo>
                <a:cubicBezTo>
                  <a:pt x="114095" y="40772"/>
                  <a:pt x="115667" y="27292"/>
                  <a:pt x="107396" y="20675"/>
                </a:cubicBezTo>
                <a:cubicBezTo>
                  <a:pt x="81552" y="0"/>
                  <a:pt x="30496" y="16745"/>
                  <a:pt x="6913" y="20675"/>
                </a:cubicBezTo>
                <a:cubicBezTo>
                  <a:pt x="10262" y="54169"/>
                  <a:pt x="0" y="92082"/>
                  <a:pt x="16961" y="121158"/>
                </a:cubicBezTo>
                <a:cubicBezTo>
                  <a:pt x="30538" y="144433"/>
                  <a:pt x="104047" y="134556"/>
                  <a:pt x="127493" y="131207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8" name="Volný tvar 17"/>
          <p:cNvSpPr/>
          <p:nvPr/>
        </p:nvSpPr>
        <p:spPr>
          <a:xfrm>
            <a:off x="7986713" y="4889500"/>
            <a:ext cx="112712" cy="122238"/>
          </a:xfrm>
          <a:custGeom>
            <a:avLst/>
            <a:gdLst>
              <a:gd name="connsiteX0" fmla="*/ 11723 w 112206"/>
              <a:gd name="connsiteY0" fmla="*/ 84754 h 122573"/>
              <a:gd name="connsiteX1" fmla="*/ 102158 w 112206"/>
              <a:gd name="connsiteY1" fmla="*/ 94802 h 122573"/>
              <a:gd name="connsiteX2" fmla="*/ 112206 w 112206"/>
              <a:gd name="connsiteY2" fmla="*/ 64657 h 122573"/>
              <a:gd name="connsiteX3" fmla="*/ 82061 w 112206"/>
              <a:gd name="connsiteY3" fmla="*/ 4367 h 122573"/>
              <a:gd name="connsiteX4" fmla="*/ 41868 w 112206"/>
              <a:gd name="connsiteY4" fmla="*/ 14416 h 122573"/>
              <a:gd name="connsiteX5" fmla="*/ 31820 w 112206"/>
              <a:gd name="connsiteY5" fmla="*/ 44561 h 122573"/>
              <a:gd name="connsiteX6" fmla="*/ 11723 w 112206"/>
              <a:gd name="connsiteY6" fmla="*/ 84754 h 12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06" h="122573">
                <a:moveTo>
                  <a:pt x="11723" y="84754"/>
                </a:moveTo>
                <a:cubicBezTo>
                  <a:pt x="23446" y="93127"/>
                  <a:pt x="53560" y="122573"/>
                  <a:pt x="102158" y="94802"/>
                </a:cubicBezTo>
                <a:cubicBezTo>
                  <a:pt x="111354" y="89547"/>
                  <a:pt x="108857" y="74705"/>
                  <a:pt x="112206" y="64657"/>
                </a:cubicBezTo>
                <a:cubicBezTo>
                  <a:pt x="108304" y="52952"/>
                  <a:pt x="96671" y="9237"/>
                  <a:pt x="82061" y="4367"/>
                </a:cubicBezTo>
                <a:cubicBezTo>
                  <a:pt x="68960" y="0"/>
                  <a:pt x="55266" y="11066"/>
                  <a:pt x="41868" y="14416"/>
                </a:cubicBezTo>
                <a:cubicBezTo>
                  <a:pt x="38519" y="24464"/>
                  <a:pt x="31820" y="33969"/>
                  <a:pt x="31820" y="44561"/>
                </a:cubicBezTo>
                <a:cubicBezTo>
                  <a:pt x="31820" y="68245"/>
                  <a:pt x="0" y="76381"/>
                  <a:pt x="11723" y="84754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7259638" y="4572000"/>
            <a:ext cx="249237" cy="292100"/>
          </a:xfrm>
          <a:custGeom>
            <a:avLst/>
            <a:gdLst>
              <a:gd name="connsiteX0" fmla="*/ 126138 w 249308"/>
              <a:gd name="connsiteY0" fmla="*/ 261257 h 292321"/>
              <a:gd name="connsiteX1" fmla="*/ 156284 w 249308"/>
              <a:gd name="connsiteY1" fmla="*/ 190919 h 292321"/>
              <a:gd name="connsiteX2" fmla="*/ 166332 w 249308"/>
              <a:gd name="connsiteY2" fmla="*/ 160774 h 292321"/>
              <a:gd name="connsiteX3" fmla="*/ 196477 w 249308"/>
              <a:gd name="connsiteY3" fmla="*/ 130629 h 292321"/>
              <a:gd name="connsiteX4" fmla="*/ 206525 w 249308"/>
              <a:gd name="connsiteY4" fmla="*/ 100484 h 292321"/>
              <a:gd name="connsiteX5" fmla="*/ 216574 w 249308"/>
              <a:gd name="connsiteY5" fmla="*/ 10048 h 292321"/>
              <a:gd name="connsiteX6" fmla="*/ 186429 w 249308"/>
              <a:gd name="connsiteY6" fmla="*/ 0 h 292321"/>
              <a:gd name="connsiteX7" fmla="*/ 156284 w 249308"/>
              <a:gd name="connsiteY7" fmla="*/ 10048 h 292321"/>
              <a:gd name="connsiteX8" fmla="*/ 146235 w 249308"/>
              <a:gd name="connsiteY8" fmla="*/ 40193 h 292321"/>
              <a:gd name="connsiteX9" fmla="*/ 126138 w 249308"/>
              <a:gd name="connsiteY9" fmla="*/ 80387 h 292321"/>
              <a:gd name="connsiteX10" fmla="*/ 116090 w 249308"/>
              <a:gd name="connsiteY10" fmla="*/ 110532 h 292321"/>
              <a:gd name="connsiteX11" fmla="*/ 55800 w 249308"/>
              <a:gd name="connsiteY11" fmla="*/ 150725 h 292321"/>
              <a:gd name="connsiteX12" fmla="*/ 25655 w 249308"/>
              <a:gd name="connsiteY12" fmla="*/ 170822 h 292321"/>
              <a:gd name="connsiteX13" fmla="*/ 5558 w 249308"/>
              <a:gd name="connsiteY13" fmla="*/ 231112 h 292321"/>
              <a:gd name="connsiteX14" fmla="*/ 15607 w 249308"/>
              <a:gd name="connsiteY14" fmla="*/ 281354 h 292321"/>
              <a:gd name="connsiteX15" fmla="*/ 95993 w 249308"/>
              <a:gd name="connsiteY15" fmla="*/ 271305 h 292321"/>
              <a:gd name="connsiteX16" fmla="*/ 126138 w 249308"/>
              <a:gd name="connsiteY16" fmla="*/ 261257 h 2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308" h="292321">
                <a:moveTo>
                  <a:pt x="126138" y="261257"/>
                </a:moveTo>
                <a:cubicBezTo>
                  <a:pt x="136186" y="247859"/>
                  <a:pt x="119028" y="277849"/>
                  <a:pt x="156284" y="190919"/>
                </a:cubicBezTo>
                <a:cubicBezTo>
                  <a:pt x="160456" y="181184"/>
                  <a:pt x="160457" y="169587"/>
                  <a:pt x="166332" y="160774"/>
                </a:cubicBezTo>
                <a:cubicBezTo>
                  <a:pt x="174215" y="148950"/>
                  <a:pt x="186429" y="140677"/>
                  <a:pt x="196477" y="130629"/>
                </a:cubicBezTo>
                <a:cubicBezTo>
                  <a:pt x="199826" y="120581"/>
                  <a:pt x="201788" y="109958"/>
                  <a:pt x="206525" y="100484"/>
                </a:cubicBezTo>
                <a:cubicBezTo>
                  <a:pt x="225652" y="62228"/>
                  <a:pt x="249308" y="67333"/>
                  <a:pt x="216574" y="10048"/>
                </a:cubicBezTo>
                <a:cubicBezTo>
                  <a:pt x="211319" y="852"/>
                  <a:pt x="196477" y="3349"/>
                  <a:pt x="186429" y="0"/>
                </a:cubicBezTo>
                <a:cubicBezTo>
                  <a:pt x="176381" y="3349"/>
                  <a:pt x="163774" y="2559"/>
                  <a:pt x="156284" y="10048"/>
                </a:cubicBezTo>
                <a:cubicBezTo>
                  <a:pt x="148794" y="17538"/>
                  <a:pt x="150407" y="30458"/>
                  <a:pt x="146235" y="40193"/>
                </a:cubicBezTo>
                <a:cubicBezTo>
                  <a:pt x="140334" y="53961"/>
                  <a:pt x="132039" y="66619"/>
                  <a:pt x="126138" y="80387"/>
                </a:cubicBezTo>
                <a:cubicBezTo>
                  <a:pt x="121966" y="90122"/>
                  <a:pt x="121965" y="101719"/>
                  <a:pt x="116090" y="110532"/>
                </a:cubicBezTo>
                <a:cubicBezTo>
                  <a:pt x="94585" y="142790"/>
                  <a:pt x="87404" y="140191"/>
                  <a:pt x="55800" y="150725"/>
                </a:cubicBezTo>
                <a:cubicBezTo>
                  <a:pt x="45752" y="157424"/>
                  <a:pt x="32056" y="160581"/>
                  <a:pt x="25655" y="170822"/>
                </a:cubicBezTo>
                <a:cubicBezTo>
                  <a:pt x="14428" y="188786"/>
                  <a:pt x="5558" y="231112"/>
                  <a:pt x="5558" y="231112"/>
                </a:cubicBezTo>
                <a:cubicBezTo>
                  <a:pt x="8908" y="247859"/>
                  <a:pt x="0" y="274418"/>
                  <a:pt x="15607" y="281354"/>
                </a:cubicBezTo>
                <a:cubicBezTo>
                  <a:pt x="40284" y="292321"/>
                  <a:pt x="69425" y="276136"/>
                  <a:pt x="95993" y="271305"/>
                </a:cubicBezTo>
                <a:cubicBezTo>
                  <a:pt x="106414" y="269410"/>
                  <a:pt x="116090" y="274655"/>
                  <a:pt x="126138" y="261257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" name="Volný tvar 19"/>
          <p:cNvSpPr/>
          <p:nvPr/>
        </p:nvSpPr>
        <p:spPr>
          <a:xfrm>
            <a:off x="7154863" y="4471988"/>
            <a:ext cx="165100" cy="193675"/>
          </a:xfrm>
          <a:custGeom>
            <a:avLst/>
            <a:gdLst>
              <a:gd name="connsiteX0" fmla="*/ 50242 w 165132"/>
              <a:gd name="connsiteY0" fmla="*/ 170822 h 193488"/>
              <a:gd name="connsiteX1" fmla="*/ 80387 w 165132"/>
              <a:gd name="connsiteY1" fmla="*/ 150726 h 193488"/>
              <a:gd name="connsiteX2" fmla="*/ 100484 w 165132"/>
              <a:gd name="connsiteY2" fmla="*/ 120581 h 193488"/>
              <a:gd name="connsiteX3" fmla="*/ 130629 w 165132"/>
              <a:gd name="connsiteY3" fmla="*/ 110532 h 193488"/>
              <a:gd name="connsiteX4" fmla="*/ 160774 w 165132"/>
              <a:gd name="connsiteY4" fmla="*/ 90436 h 193488"/>
              <a:gd name="connsiteX5" fmla="*/ 150726 w 165132"/>
              <a:gd name="connsiteY5" fmla="*/ 30146 h 193488"/>
              <a:gd name="connsiteX6" fmla="*/ 90436 w 165132"/>
              <a:gd name="connsiteY6" fmla="*/ 20097 h 193488"/>
              <a:gd name="connsiteX7" fmla="*/ 60290 w 165132"/>
              <a:gd name="connsiteY7" fmla="*/ 0 h 193488"/>
              <a:gd name="connsiteX8" fmla="*/ 30145 w 165132"/>
              <a:gd name="connsiteY8" fmla="*/ 20097 h 193488"/>
              <a:gd name="connsiteX9" fmla="*/ 20097 w 165132"/>
              <a:gd name="connsiteY9" fmla="*/ 50242 h 193488"/>
              <a:gd name="connsiteX10" fmla="*/ 0 w 165132"/>
              <a:gd name="connsiteY10" fmla="*/ 80387 h 193488"/>
              <a:gd name="connsiteX11" fmla="*/ 10049 w 165132"/>
              <a:gd name="connsiteY11" fmla="*/ 150726 h 193488"/>
              <a:gd name="connsiteX12" fmla="*/ 20097 w 165132"/>
              <a:gd name="connsiteY12" fmla="*/ 180871 h 193488"/>
              <a:gd name="connsiteX13" fmla="*/ 50242 w 165132"/>
              <a:gd name="connsiteY13" fmla="*/ 190919 h 193488"/>
              <a:gd name="connsiteX14" fmla="*/ 50242 w 165132"/>
              <a:gd name="connsiteY14" fmla="*/ 170822 h 1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132" h="193488">
                <a:moveTo>
                  <a:pt x="50242" y="170822"/>
                </a:moveTo>
                <a:cubicBezTo>
                  <a:pt x="55266" y="164123"/>
                  <a:pt x="71848" y="159265"/>
                  <a:pt x="80387" y="150726"/>
                </a:cubicBezTo>
                <a:cubicBezTo>
                  <a:pt x="88927" y="142187"/>
                  <a:pt x="91054" y="128125"/>
                  <a:pt x="100484" y="120581"/>
                </a:cubicBezTo>
                <a:cubicBezTo>
                  <a:pt x="108755" y="113964"/>
                  <a:pt x="121155" y="115269"/>
                  <a:pt x="130629" y="110532"/>
                </a:cubicBezTo>
                <a:cubicBezTo>
                  <a:pt x="141431" y="105131"/>
                  <a:pt x="150726" y="97135"/>
                  <a:pt x="160774" y="90436"/>
                </a:cubicBezTo>
                <a:cubicBezTo>
                  <a:pt x="157425" y="70339"/>
                  <a:pt x="165132" y="44553"/>
                  <a:pt x="150726" y="30146"/>
                </a:cubicBezTo>
                <a:cubicBezTo>
                  <a:pt x="136320" y="15739"/>
                  <a:pt x="109764" y="26540"/>
                  <a:pt x="90436" y="20097"/>
                </a:cubicBezTo>
                <a:cubicBezTo>
                  <a:pt x="78979" y="16278"/>
                  <a:pt x="70339" y="6699"/>
                  <a:pt x="60290" y="0"/>
                </a:cubicBezTo>
                <a:cubicBezTo>
                  <a:pt x="50242" y="6699"/>
                  <a:pt x="37689" y="10667"/>
                  <a:pt x="30145" y="20097"/>
                </a:cubicBezTo>
                <a:cubicBezTo>
                  <a:pt x="23528" y="28368"/>
                  <a:pt x="24834" y="40768"/>
                  <a:pt x="20097" y="50242"/>
                </a:cubicBezTo>
                <a:cubicBezTo>
                  <a:pt x="14696" y="61044"/>
                  <a:pt x="6699" y="70339"/>
                  <a:pt x="0" y="80387"/>
                </a:cubicBezTo>
                <a:cubicBezTo>
                  <a:pt x="3350" y="103833"/>
                  <a:pt x="5404" y="127502"/>
                  <a:pt x="10049" y="150726"/>
                </a:cubicBezTo>
                <a:cubicBezTo>
                  <a:pt x="12126" y="161112"/>
                  <a:pt x="12607" y="173381"/>
                  <a:pt x="20097" y="180871"/>
                </a:cubicBezTo>
                <a:cubicBezTo>
                  <a:pt x="27587" y="188361"/>
                  <a:pt x="39966" y="193488"/>
                  <a:pt x="50242" y="190919"/>
                </a:cubicBezTo>
                <a:cubicBezTo>
                  <a:pt x="57508" y="189102"/>
                  <a:pt x="45218" y="177521"/>
                  <a:pt x="50242" y="170822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6770688" y="3649663"/>
            <a:ext cx="476250" cy="271462"/>
          </a:xfrm>
          <a:custGeom>
            <a:avLst/>
            <a:gdLst>
              <a:gd name="connsiteX0" fmla="*/ 243528 w 476627"/>
              <a:gd name="connsiteY0" fmla="*/ 269281 h 270956"/>
              <a:gd name="connsiteX1" fmla="*/ 273674 w 476627"/>
              <a:gd name="connsiteY1" fmla="*/ 249184 h 270956"/>
              <a:gd name="connsiteX2" fmla="*/ 323915 w 476627"/>
              <a:gd name="connsiteY2" fmla="*/ 229088 h 270956"/>
              <a:gd name="connsiteX3" fmla="*/ 354060 w 476627"/>
              <a:gd name="connsiteY3" fmla="*/ 219039 h 270956"/>
              <a:gd name="connsiteX4" fmla="*/ 384205 w 476627"/>
              <a:gd name="connsiteY4" fmla="*/ 198943 h 270956"/>
              <a:gd name="connsiteX5" fmla="*/ 454544 w 476627"/>
              <a:gd name="connsiteY5" fmla="*/ 158749 h 270956"/>
              <a:gd name="connsiteX6" fmla="*/ 474641 w 476627"/>
              <a:gd name="connsiteY6" fmla="*/ 128604 h 270956"/>
              <a:gd name="connsiteX7" fmla="*/ 444495 w 476627"/>
              <a:gd name="connsiteY7" fmla="*/ 98459 h 270956"/>
              <a:gd name="connsiteX8" fmla="*/ 414350 w 476627"/>
              <a:gd name="connsiteY8" fmla="*/ 88411 h 270956"/>
              <a:gd name="connsiteX9" fmla="*/ 303819 w 476627"/>
              <a:gd name="connsiteY9" fmla="*/ 78362 h 270956"/>
              <a:gd name="connsiteX10" fmla="*/ 273674 w 476627"/>
              <a:gd name="connsiteY10" fmla="*/ 48217 h 270956"/>
              <a:gd name="connsiteX11" fmla="*/ 213383 w 476627"/>
              <a:gd name="connsiteY11" fmla="*/ 28121 h 270956"/>
              <a:gd name="connsiteX12" fmla="*/ 183238 w 476627"/>
              <a:gd name="connsiteY12" fmla="*/ 8024 h 270956"/>
              <a:gd name="connsiteX13" fmla="*/ 82755 w 476627"/>
              <a:gd name="connsiteY13" fmla="*/ 18072 h 270956"/>
              <a:gd name="connsiteX14" fmla="*/ 62658 w 476627"/>
              <a:gd name="connsiteY14" fmla="*/ 108508 h 270956"/>
              <a:gd name="connsiteX15" fmla="*/ 22465 w 476627"/>
              <a:gd name="connsiteY15" fmla="*/ 118556 h 270956"/>
              <a:gd name="connsiteX16" fmla="*/ 2368 w 476627"/>
              <a:gd name="connsiteY16" fmla="*/ 148701 h 270956"/>
              <a:gd name="connsiteX17" fmla="*/ 32513 w 476627"/>
              <a:gd name="connsiteY17" fmla="*/ 168798 h 270956"/>
              <a:gd name="connsiteX18" fmla="*/ 102852 w 476627"/>
              <a:gd name="connsiteY18" fmla="*/ 188894 h 270956"/>
              <a:gd name="connsiteX19" fmla="*/ 173190 w 476627"/>
              <a:gd name="connsiteY19" fmla="*/ 219039 h 270956"/>
              <a:gd name="connsiteX20" fmla="*/ 203335 w 476627"/>
              <a:gd name="connsiteY20" fmla="*/ 239136 h 270956"/>
              <a:gd name="connsiteX21" fmla="*/ 243528 w 476627"/>
              <a:gd name="connsiteY21" fmla="*/ 269281 h 2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6627" h="270956">
                <a:moveTo>
                  <a:pt x="243528" y="269281"/>
                </a:moveTo>
                <a:cubicBezTo>
                  <a:pt x="255251" y="270956"/>
                  <a:pt x="262872" y="254585"/>
                  <a:pt x="273674" y="249184"/>
                </a:cubicBezTo>
                <a:cubicBezTo>
                  <a:pt x="289807" y="241118"/>
                  <a:pt x="307026" y="235421"/>
                  <a:pt x="323915" y="229088"/>
                </a:cubicBezTo>
                <a:cubicBezTo>
                  <a:pt x="333833" y="225369"/>
                  <a:pt x="344586" y="223776"/>
                  <a:pt x="354060" y="219039"/>
                </a:cubicBezTo>
                <a:cubicBezTo>
                  <a:pt x="364862" y="213638"/>
                  <a:pt x="373720" y="204935"/>
                  <a:pt x="384205" y="198943"/>
                </a:cubicBezTo>
                <a:cubicBezTo>
                  <a:pt x="473434" y="147956"/>
                  <a:pt x="381112" y="207705"/>
                  <a:pt x="454544" y="158749"/>
                </a:cubicBezTo>
                <a:cubicBezTo>
                  <a:pt x="461243" y="148701"/>
                  <a:pt x="476627" y="140516"/>
                  <a:pt x="474641" y="128604"/>
                </a:cubicBezTo>
                <a:cubicBezTo>
                  <a:pt x="472305" y="114587"/>
                  <a:pt x="456319" y="106342"/>
                  <a:pt x="444495" y="98459"/>
                </a:cubicBezTo>
                <a:cubicBezTo>
                  <a:pt x="435682" y="92584"/>
                  <a:pt x="424835" y="89909"/>
                  <a:pt x="414350" y="88411"/>
                </a:cubicBezTo>
                <a:cubicBezTo>
                  <a:pt x="377726" y="83179"/>
                  <a:pt x="340663" y="81712"/>
                  <a:pt x="303819" y="78362"/>
                </a:cubicBezTo>
                <a:cubicBezTo>
                  <a:pt x="293771" y="68314"/>
                  <a:pt x="286096" y="55118"/>
                  <a:pt x="273674" y="48217"/>
                </a:cubicBezTo>
                <a:cubicBezTo>
                  <a:pt x="255156" y="37929"/>
                  <a:pt x="213383" y="28121"/>
                  <a:pt x="213383" y="28121"/>
                </a:cubicBezTo>
                <a:cubicBezTo>
                  <a:pt x="203335" y="21422"/>
                  <a:pt x="195279" y="8950"/>
                  <a:pt x="183238" y="8024"/>
                </a:cubicBezTo>
                <a:cubicBezTo>
                  <a:pt x="149676" y="5442"/>
                  <a:pt x="111154" y="0"/>
                  <a:pt x="82755" y="18072"/>
                </a:cubicBezTo>
                <a:cubicBezTo>
                  <a:pt x="30928" y="51053"/>
                  <a:pt x="99963" y="78663"/>
                  <a:pt x="62658" y="108508"/>
                </a:cubicBezTo>
                <a:cubicBezTo>
                  <a:pt x="51874" y="117135"/>
                  <a:pt x="35863" y="115207"/>
                  <a:pt x="22465" y="118556"/>
                </a:cubicBezTo>
                <a:cubicBezTo>
                  <a:pt x="15766" y="128604"/>
                  <a:pt x="0" y="136859"/>
                  <a:pt x="2368" y="148701"/>
                </a:cubicBezTo>
                <a:cubicBezTo>
                  <a:pt x="4736" y="160543"/>
                  <a:pt x="21711" y="163397"/>
                  <a:pt x="32513" y="168798"/>
                </a:cubicBezTo>
                <a:cubicBezTo>
                  <a:pt x="46928" y="176006"/>
                  <a:pt x="89975" y="185675"/>
                  <a:pt x="102852" y="188894"/>
                </a:cubicBezTo>
                <a:cubicBezTo>
                  <a:pt x="178533" y="239349"/>
                  <a:pt x="82349" y="180107"/>
                  <a:pt x="173190" y="219039"/>
                </a:cubicBezTo>
                <a:cubicBezTo>
                  <a:pt x="184290" y="223796"/>
                  <a:pt x="192533" y="233735"/>
                  <a:pt x="203335" y="239136"/>
                </a:cubicBezTo>
                <a:cubicBezTo>
                  <a:pt x="249519" y="262228"/>
                  <a:pt x="231805" y="267606"/>
                  <a:pt x="243528" y="26928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2" name="Volný tvar 21"/>
          <p:cNvSpPr/>
          <p:nvPr/>
        </p:nvSpPr>
        <p:spPr>
          <a:xfrm>
            <a:off x="6310313" y="3827463"/>
            <a:ext cx="233362" cy="242887"/>
          </a:xfrm>
          <a:custGeom>
            <a:avLst/>
            <a:gdLst>
              <a:gd name="connsiteX0" fmla="*/ 221064 w 232787"/>
              <a:gd name="connsiteY0" fmla="*/ 90701 h 241426"/>
              <a:gd name="connsiteX1" fmla="*/ 211015 w 232787"/>
              <a:gd name="connsiteY1" fmla="*/ 20363 h 241426"/>
              <a:gd name="connsiteX2" fmla="*/ 50242 w 232787"/>
              <a:gd name="connsiteY2" fmla="*/ 40459 h 241426"/>
              <a:gd name="connsiteX3" fmla="*/ 0 w 232787"/>
              <a:gd name="connsiteY3" fmla="*/ 130895 h 241426"/>
              <a:gd name="connsiteX4" fmla="*/ 10048 w 232787"/>
              <a:gd name="connsiteY4" fmla="*/ 201233 h 241426"/>
              <a:gd name="connsiteX5" fmla="*/ 20097 w 232787"/>
              <a:gd name="connsiteY5" fmla="*/ 231378 h 241426"/>
              <a:gd name="connsiteX6" fmla="*/ 50242 w 232787"/>
              <a:gd name="connsiteY6" fmla="*/ 241426 h 241426"/>
              <a:gd name="connsiteX7" fmla="*/ 80387 w 232787"/>
              <a:gd name="connsiteY7" fmla="*/ 231378 h 241426"/>
              <a:gd name="connsiteX8" fmla="*/ 110532 w 232787"/>
              <a:gd name="connsiteY8" fmla="*/ 110798 h 241426"/>
              <a:gd name="connsiteX9" fmla="*/ 140677 w 232787"/>
              <a:gd name="connsiteY9" fmla="*/ 100749 h 241426"/>
              <a:gd name="connsiteX10" fmla="*/ 221064 w 232787"/>
              <a:gd name="connsiteY10" fmla="*/ 90701 h 24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87" h="241426">
                <a:moveTo>
                  <a:pt x="221064" y="90701"/>
                </a:moveTo>
                <a:cubicBezTo>
                  <a:pt x="232787" y="77303"/>
                  <a:pt x="232784" y="29693"/>
                  <a:pt x="211015" y="20363"/>
                </a:cubicBezTo>
                <a:cubicBezTo>
                  <a:pt x="163500" y="0"/>
                  <a:pt x="99098" y="24174"/>
                  <a:pt x="50242" y="40459"/>
                </a:cubicBezTo>
                <a:cubicBezTo>
                  <a:pt x="4172" y="109562"/>
                  <a:pt x="17685" y="77835"/>
                  <a:pt x="0" y="130895"/>
                </a:cubicBezTo>
                <a:cubicBezTo>
                  <a:pt x="3349" y="154341"/>
                  <a:pt x="5403" y="178009"/>
                  <a:pt x="10048" y="201233"/>
                </a:cubicBezTo>
                <a:cubicBezTo>
                  <a:pt x="12125" y="211619"/>
                  <a:pt x="12607" y="223888"/>
                  <a:pt x="20097" y="231378"/>
                </a:cubicBezTo>
                <a:cubicBezTo>
                  <a:pt x="27587" y="238867"/>
                  <a:pt x="40194" y="238077"/>
                  <a:pt x="50242" y="241426"/>
                </a:cubicBezTo>
                <a:cubicBezTo>
                  <a:pt x="60290" y="238077"/>
                  <a:pt x="74231" y="239997"/>
                  <a:pt x="80387" y="231378"/>
                </a:cubicBezTo>
                <a:cubicBezTo>
                  <a:pt x="156433" y="124913"/>
                  <a:pt x="49385" y="217804"/>
                  <a:pt x="110532" y="110798"/>
                </a:cubicBezTo>
                <a:cubicBezTo>
                  <a:pt x="115787" y="101602"/>
                  <a:pt x="130629" y="104099"/>
                  <a:pt x="140677" y="100749"/>
                </a:cubicBezTo>
                <a:cubicBezTo>
                  <a:pt x="197488" y="112112"/>
                  <a:pt x="209341" y="104099"/>
                  <a:pt x="221064" y="9070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3" name="Volný tvar 22"/>
          <p:cNvSpPr/>
          <p:nvPr/>
        </p:nvSpPr>
        <p:spPr>
          <a:xfrm>
            <a:off x="6072188" y="2857500"/>
            <a:ext cx="303212" cy="477838"/>
          </a:xfrm>
          <a:custGeom>
            <a:avLst/>
            <a:gdLst>
              <a:gd name="connsiteX0" fmla="*/ 301451 w 302510"/>
              <a:gd name="connsiteY0" fmla="*/ 396578 h 477281"/>
              <a:gd name="connsiteX1" fmla="*/ 291402 w 302510"/>
              <a:gd name="connsiteY1" fmla="*/ 265949 h 477281"/>
              <a:gd name="connsiteX2" fmla="*/ 281354 w 302510"/>
              <a:gd name="connsiteY2" fmla="*/ 235804 h 477281"/>
              <a:gd name="connsiteX3" fmla="*/ 261257 w 302510"/>
              <a:gd name="connsiteY3" fmla="*/ 155417 h 477281"/>
              <a:gd name="connsiteX4" fmla="*/ 251209 w 302510"/>
              <a:gd name="connsiteY4" fmla="*/ 95127 h 477281"/>
              <a:gd name="connsiteX5" fmla="*/ 221064 w 302510"/>
              <a:gd name="connsiteY5" fmla="*/ 75030 h 477281"/>
              <a:gd name="connsiteX6" fmla="*/ 160774 w 302510"/>
              <a:gd name="connsiteY6" fmla="*/ 64982 h 477281"/>
              <a:gd name="connsiteX7" fmla="*/ 130629 w 302510"/>
              <a:gd name="connsiteY7" fmla="*/ 54934 h 477281"/>
              <a:gd name="connsiteX8" fmla="*/ 100484 w 302510"/>
              <a:gd name="connsiteY8" fmla="*/ 34837 h 477281"/>
              <a:gd name="connsiteX9" fmla="*/ 80387 w 302510"/>
              <a:gd name="connsiteY9" fmla="*/ 4692 h 477281"/>
              <a:gd name="connsiteX10" fmla="*/ 30145 w 302510"/>
              <a:gd name="connsiteY10" fmla="*/ 14740 h 477281"/>
              <a:gd name="connsiteX11" fmla="*/ 20097 w 302510"/>
              <a:gd name="connsiteY11" fmla="*/ 125272 h 477281"/>
              <a:gd name="connsiteX12" fmla="*/ 0 w 302510"/>
              <a:gd name="connsiteY12" fmla="*/ 185562 h 477281"/>
              <a:gd name="connsiteX13" fmla="*/ 10048 w 302510"/>
              <a:gd name="connsiteY13" fmla="*/ 215707 h 477281"/>
              <a:gd name="connsiteX14" fmla="*/ 60290 w 302510"/>
              <a:gd name="connsiteY14" fmla="*/ 225756 h 477281"/>
              <a:gd name="connsiteX15" fmla="*/ 90435 w 302510"/>
              <a:gd name="connsiteY15" fmla="*/ 245852 h 477281"/>
              <a:gd name="connsiteX16" fmla="*/ 110532 w 302510"/>
              <a:gd name="connsiteY16" fmla="*/ 275997 h 477281"/>
              <a:gd name="connsiteX17" fmla="*/ 100484 w 302510"/>
              <a:gd name="connsiteY17" fmla="*/ 326239 h 477281"/>
              <a:gd name="connsiteX18" fmla="*/ 40194 w 302510"/>
              <a:gd name="connsiteY18" fmla="*/ 376481 h 477281"/>
              <a:gd name="connsiteX19" fmla="*/ 20097 w 302510"/>
              <a:gd name="connsiteY19" fmla="*/ 406626 h 477281"/>
              <a:gd name="connsiteX20" fmla="*/ 60290 w 302510"/>
              <a:gd name="connsiteY20" fmla="*/ 466916 h 477281"/>
              <a:gd name="connsiteX21" fmla="*/ 150725 w 302510"/>
              <a:gd name="connsiteY21" fmla="*/ 476964 h 477281"/>
              <a:gd name="connsiteX22" fmla="*/ 241161 w 302510"/>
              <a:gd name="connsiteY22" fmla="*/ 466916 h 477281"/>
              <a:gd name="connsiteX23" fmla="*/ 261257 w 302510"/>
              <a:gd name="connsiteY23" fmla="*/ 436771 h 477281"/>
              <a:gd name="connsiteX24" fmla="*/ 291402 w 302510"/>
              <a:gd name="connsiteY24" fmla="*/ 426723 h 477281"/>
              <a:gd name="connsiteX25" fmla="*/ 301451 w 302510"/>
              <a:gd name="connsiteY25" fmla="*/ 396578 h 47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2510" h="477281">
                <a:moveTo>
                  <a:pt x="301451" y="396578"/>
                </a:moveTo>
                <a:cubicBezTo>
                  <a:pt x="301451" y="369782"/>
                  <a:pt x="296819" y="309283"/>
                  <a:pt x="291402" y="265949"/>
                </a:cubicBezTo>
                <a:cubicBezTo>
                  <a:pt x="290088" y="255439"/>
                  <a:pt x="283923" y="246080"/>
                  <a:pt x="281354" y="235804"/>
                </a:cubicBezTo>
                <a:lnTo>
                  <a:pt x="261257" y="155417"/>
                </a:lnTo>
                <a:cubicBezTo>
                  <a:pt x="257908" y="135320"/>
                  <a:pt x="260320" y="113350"/>
                  <a:pt x="251209" y="95127"/>
                </a:cubicBezTo>
                <a:cubicBezTo>
                  <a:pt x="245808" y="84325"/>
                  <a:pt x="232521" y="78849"/>
                  <a:pt x="221064" y="75030"/>
                </a:cubicBezTo>
                <a:cubicBezTo>
                  <a:pt x="201736" y="68587"/>
                  <a:pt x="180663" y="69402"/>
                  <a:pt x="160774" y="64982"/>
                </a:cubicBezTo>
                <a:cubicBezTo>
                  <a:pt x="150434" y="62684"/>
                  <a:pt x="140677" y="58283"/>
                  <a:pt x="130629" y="54934"/>
                </a:cubicBezTo>
                <a:cubicBezTo>
                  <a:pt x="120581" y="48235"/>
                  <a:pt x="109023" y="43376"/>
                  <a:pt x="100484" y="34837"/>
                </a:cubicBezTo>
                <a:cubicBezTo>
                  <a:pt x="91945" y="26298"/>
                  <a:pt x="91999" y="8010"/>
                  <a:pt x="80387" y="4692"/>
                </a:cubicBezTo>
                <a:cubicBezTo>
                  <a:pt x="63965" y="0"/>
                  <a:pt x="46892" y="11391"/>
                  <a:pt x="30145" y="14740"/>
                </a:cubicBezTo>
                <a:cubicBezTo>
                  <a:pt x="26796" y="51584"/>
                  <a:pt x="26526" y="88839"/>
                  <a:pt x="20097" y="125272"/>
                </a:cubicBezTo>
                <a:cubicBezTo>
                  <a:pt x="16416" y="146133"/>
                  <a:pt x="0" y="185562"/>
                  <a:pt x="0" y="185562"/>
                </a:cubicBezTo>
                <a:cubicBezTo>
                  <a:pt x="3349" y="195610"/>
                  <a:pt x="1235" y="209832"/>
                  <a:pt x="10048" y="215707"/>
                </a:cubicBezTo>
                <a:cubicBezTo>
                  <a:pt x="24259" y="225181"/>
                  <a:pt x="44298" y="219759"/>
                  <a:pt x="60290" y="225756"/>
                </a:cubicBezTo>
                <a:cubicBezTo>
                  <a:pt x="71598" y="229996"/>
                  <a:pt x="80387" y="239153"/>
                  <a:pt x="90435" y="245852"/>
                </a:cubicBezTo>
                <a:cubicBezTo>
                  <a:pt x="97134" y="255900"/>
                  <a:pt x="109034" y="264014"/>
                  <a:pt x="110532" y="275997"/>
                </a:cubicBezTo>
                <a:cubicBezTo>
                  <a:pt x="112651" y="292944"/>
                  <a:pt x="108122" y="310963"/>
                  <a:pt x="100484" y="326239"/>
                </a:cubicBezTo>
                <a:cubicBezTo>
                  <a:pt x="90813" y="345581"/>
                  <a:pt x="57506" y="364940"/>
                  <a:pt x="40194" y="376481"/>
                </a:cubicBezTo>
                <a:cubicBezTo>
                  <a:pt x="33495" y="386529"/>
                  <a:pt x="21805" y="394671"/>
                  <a:pt x="20097" y="406626"/>
                </a:cubicBezTo>
                <a:cubicBezTo>
                  <a:pt x="16121" y="434458"/>
                  <a:pt x="33480" y="460213"/>
                  <a:pt x="60290" y="466916"/>
                </a:cubicBezTo>
                <a:cubicBezTo>
                  <a:pt x="89715" y="474272"/>
                  <a:pt x="120580" y="473615"/>
                  <a:pt x="150725" y="476964"/>
                </a:cubicBezTo>
                <a:cubicBezTo>
                  <a:pt x="180870" y="473615"/>
                  <a:pt x="212656" y="477281"/>
                  <a:pt x="241161" y="466916"/>
                </a:cubicBezTo>
                <a:cubicBezTo>
                  <a:pt x="252510" y="462789"/>
                  <a:pt x="251827" y="444315"/>
                  <a:pt x="261257" y="436771"/>
                </a:cubicBezTo>
                <a:cubicBezTo>
                  <a:pt x="269528" y="430154"/>
                  <a:pt x="281354" y="430072"/>
                  <a:pt x="291402" y="426723"/>
                </a:cubicBezTo>
                <a:cubicBezTo>
                  <a:pt x="302510" y="393400"/>
                  <a:pt x="301451" y="423374"/>
                  <a:pt x="301451" y="39657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" name="Volný tvar 23"/>
          <p:cNvSpPr/>
          <p:nvPr/>
        </p:nvSpPr>
        <p:spPr>
          <a:xfrm>
            <a:off x="5048250" y="3592513"/>
            <a:ext cx="277813" cy="276225"/>
          </a:xfrm>
          <a:custGeom>
            <a:avLst/>
            <a:gdLst>
              <a:gd name="connsiteX0" fmla="*/ 95786 w 276684"/>
              <a:gd name="connsiteY0" fmla="*/ 145699 h 276327"/>
              <a:gd name="connsiteX1" fmla="*/ 115883 w 276684"/>
              <a:gd name="connsiteY1" fmla="*/ 175844 h 276327"/>
              <a:gd name="connsiteX2" fmla="*/ 166125 w 276684"/>
              <a:gd name="connsiteY2" fmla="*/ 256231 h 276327"/>
              <a:gd name="connsiteX3" fmla="*/ 226415 w 276684"/>
              <a:gd name="connsiteY3" fmla="*/ 276327 h 276327"/>
              <a:gd name="connsiteX4" fmla="*/ 256560 w 276684"/>
              <a:gd name="connsiteY4" fmla="*/ 266279 h 276327"/>
              <a:gd name="connsiteX5" fmla="*/ 256560 w 276684"/>
              <a:gd name="connsiteY5" fmla="*/ 185892 h 276327"/>
              <a:gd name="connsiteX6" fmla="*/ 246511 w 276684"/>
              <a:gd name="connsiteY6" fmla="*/ 155747 h 276327"/>
              <a:gd name="connsiteX7" fmla="*/ 216366 w 276684"/>
              <a:gd name="connsiteY7" fmla="*/ 135650 h 276327"/>
              <a:gd name="connsiteX8" fmla="*/ 156076 w 276684"/>
              <a:gd name="connsiteY8" fmla="*/ 35167 h 276327"/>
              <a:gd name="connsiteX9" fmla="*/ 125931 w 276684"/>
              <a:gd name="connsiteY9" fmla="*/ 25119 h 276327"/>
              <a:gd name="connsiteX10" fmla="*/ 95786 w 276684"/>
              <a:gd name="connsiteY10" fmla="*/ 5022 h 276327"/>
              <a:gd name="connsiteX11" fmla="*/ 35496 w 276684"/>
              <a:gd name="connsiteY11" fmla="*/ 55264 h 276327"/>
              <a:gd name="connsiteX12" fmla="*/ 65641 w 276684"/>
              <a:gd name="connsiteY12" fmla="*/ 75360 h 276327"/>
              <a:gd name="connsiteX13" fmla="*/ 95786 w 276684"/>
              <a:gd name="connsiteY13" fmla="*/ 145699 h 27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684" h="276327">
                <a:moveTo>
                  <a:pt x="95786" y="145699"/>
                </a:moveTo>
                <a:cubicBezTo>
                  <a:pt x="104160" y="162446"/>
                  <a:pt x="110482" y="165042"/>
                  <a:pt x="115883" y="175844"/>
                </a:cubicBezTo>
                <a:cubicBezTo>
                  <a:pt x="133287" y="210653"/>
                  <a:pt x="129503" y="235886"/>
                  <a:pt x="166125" y="256231"/>
                </a:cubicBezTo>
                <a:cubicBezTo>
                  <a:pt x="184643" y="266519"/>
                  <a:pt x="226415" y="276327"/>
                  <a:pt x="226415" y="276327"/>
                </a:cubicBezTo>
                <a:cubicBezTo>
                  <a:pt x="236463" y="272978"/>
                  <a:pt x="249070" y="273769"/>
                  <a:pt x="256560" y="266279"/>
                </a:cubicBezTo>
                <a:cubicBezTo>
                  <a:pt x="276684" y="246155"/>
                  <a:pt x="261146" y="204236"/>
                  <a:pt x="256560" y="185892"/>
                </a:cubicBezTo>
                <a:cubicBezTo>
                  <a:pt x="253991" y="175616"/>
                  <a:pt x="253128" y="164018"/>
                  <a:pt x="246511" y="155747"/>
                </a:cubicBezTo>
                <a:cubicBezTo>
                  <a:pt x="238967" y="146317"/>
                  <a:pt x="226414" y="142349"/>
                  <a:pt x="216366" y="135650"/>
                </a:cubicBezTo>
                <a:cubicBezTo>
                  <a:pt x="203620" y="20936"/>
                  <a:pt x="236517" y="55276"/>
                  <a:pt x="156076" y="35167"/>
                </a:cubicBezTo>
                <a:cubicBezTo>
                  <a:pt x="145800" y="32598"/>
                  <a:pt x="135979" y="28468"/>
                  <a:pt x="125931" y="25119"/>
                </a:cubicBezTo>
                <a:cubicBezTo>
                  <a:pt x="115883" y="18420"/>
                  <a:pt x="107803" y="6224"/>
                  <a:pt x="95786" y="5022"/>
                </a:cubicBezTo>
                <a:cubicBezTo>
                  <a:pt x="45568" y="0"/>
                  <a:pt x="0" y="2019"/>
                  <a:pt x="35496" y="55264"/>
                </a:cubicBezTo>
                <a:cubicBezTo>
                  <a:pt x="42195" y="65312"/>
                  <a:pt x="55593" y="68661"/>
                  <a:pt x="65641" y="75360"/>
                </a:cubicBezTo>
                <a:cubicBezTo>
                  <a:pt x="77987" y="124745"/>
                  <a:pt x="87412" y="128952"/>
                  <a:pt x="95786" y="14569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370513" y="3898900"/>
            <a:ext cx="188912" cy="190500"/>
          </a:xfrm>
          <a:custGeom>
            <a:avLst/>
            <a:gdLst>
              <a:gd name="connsiteX0" fmla="*/ 5574 w 188801"/>
              <a:gd name="connsiteY0" fmla="*/ 50242 h 190919"/>
              <a:gd name="connsiteX1" fmla="*/ 35719 w 188801"/>
              <a:gd name="connsiteY1" fmla="*/ 80387 h 190919"/>
              <a:gd name="connsiteX2" fmla="*/ 85961 w 188801"/>
              <a:gd name="connsiteY2" fmla="*/ 140677 h 190919"/>
              <a:gd name="connsiteX3" fmla="*/ 146251 w 188801"/>
              <a:gd name="connsiteY3" fmla="*/ 160774 h 190919"/>
              <a:gd name="connsiteX4" fmla="*/ 166348 w 188801"/>
              <a:gd name="connsiteY4" fmla="*/ 190919 h 190919"/>
              <a:gd name="connsiteX5" fmla="*/ 186444 w 188801"/>
              <a:gd name="connsiteY5" fmla="*/ 160774 h 190919"/>
              <a:gd name="connsiteX6" fmla="*/ 176396 w 188801"/>
              <a:gd name="connsiteY6" fmla="*/ 90436 h 190919"/>
              <a:gd name="connsiteX7" fmla="*/ 146251 w 188801"/>
              <a:gd name="connsiteY7" fmla="*/ 70339 h 190919"/>
              <a:gd name="connsiteX8" fmla="*/ 85961 w 188801"/>
              <a:gd name="connsiteY8" fmla="*/ 20097 h 190919"/>
              <a:gd name="connsiteX9" fmla="*/ 25671 w 188801"/>
              <a:gd name="connsiteY9" fmla="*/ 0 h 190919"/>
              <a:gd name="connsiteX10" fmla="*/ 5574 w 188801"/>
              <a:gd name="connsiteY10" fmla="*/ 50242 h 1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801" h="190919">
                <a:moveTo>
                  <a:pt x="5574" y="50242"/>
                </a:moveTo>
                <a:cubicBezTo>
                  <a:pt x="7249" y="63640"/>
                  <a:pt x="27459" y="68823"/>
                  <a:pt x="35719" y="80387"/>
                </a:cubicBezTo>
                <a:cubicBezTo>
                  <a:pt x="64937" y="121292"/>
                  <a:pt x="40353" y="120407"/>
                  <a:pt x="85961" y="140677"/>
                </a:cubicBezTo>
                <a:cubicBezTo>
                  <a:pt x="105319" y="149280"/>
                  <a:pt x="146251" y="160774"/>
                  <a:pt x="146251" y="160774"/>
                </a:cubicBezTo>
                <a:cubicBezTo>
                  <a:pt x="152950" y="170822"/>
                  <a:pt x="154271" y="190919"/>
                  <a:pt x="166348" y="190919"/>
                </a:cubicBezTo>
                <a:cubicBezTo>
                  <a:pt x="178424" y="190919"/>
                  <a:pt x="185242" y="172791"/>
                  <a:pt x="186444" y="160774"/>
                </a:cubicBezTo>
                <a:cubicBezTo>
                  <a:pt x="188801" y="137208"/>
                  <a:pt x="186015" y="112079"/>
                  <a:pt x="176396" y="90436"/>
                </a:cubicBezTo>
                <a:cubicBezTo>
                  <a:pt x="171491" y="79400"/>
                  <a:pt x="155529" y="78070"/>
                  <a:pt x="146251" y="70339"/>
                </a:cubicBezTo>
                <a:cubicBezTo>
                  <a:pt x="119208" y="47803"/>
                  <a:pt x="118036" y="34353"/>
                  <a:pt x="85961" y="20097"/>
                </a:cubicBezTo>
                <a:cubicBezTo>
                  <a:pt x="66603" y="11493"/>
                  <a:pt x="25671" y="0"/>
                  <a:pt x="25671" y="0"/>
                </a:cubicBezTo>
                <a:cubicBezTo>
                  <a:pt x="0" y="38506"/>
                  <a:pt x="3899" y="36844"/>
                  <a:pt x="5574" y="5024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6" name="Volný tvar 25"/>
          <p:cNvSpPr/>
          <p:nvPr/>
        </p:nvSpPr>
        <p:spPr>
          <a:xfrm>
            <a:off x="5667375" y="4360863"/>
            <a:ext cx="180975" cy="296862"/>
          </a:xfrm>
          <a:custGeom>
            <a:avLst/>
            <a:gdLst>
              <a:gd name="connsiteX0" fmla="*/ 40194 w 180871"/>
              <a:gd name="connsiteY0" fmla="*/ 150725 h 297369"/>
              <a:gd name="connsiteX1" fmla="*/ 60290 w 180871"/>
              <a:gd name="connsiteY1" fmla="*/ 120580 h 297369"/>
              <a:gd name="connsiteX2" fmla="*/ 90435 w 180871"/>
              <a:gd name="connsiteY2" fmla="*/ 90435 h 297369"/>
              <a:gd name="connsiteX3" fmla="*/ 100484 w 180871"/>
              <a:gd name="connsiteY3" fmla="*/ 60290 h 297369"/>
              <a:gd name="connsiteX4" fmla="*/ 140677 w 180871"/>
              <a:gd name="connsiteY4" fmla="*/ 0 h 297369"/>
              <a:gd name="connsiteX5" fmla="*/ 170822 w 180871"/>
              <a:gd name="connsiteY5" fmla="*/ 20096 h 297369"/>
              <a:gd name="connsiteX6" fmla="*/ 180871 w 180871"/>
              <a:gd name="connsiteY6" fmla="*/ 50241 h 297369"/>
              <a:gd name="connsiteX7" fmla="*/ 170822 w 180871"/>
              <a:gd name="connsiteY7" fmla="*/ 291402 h 297369"/>
              <a:gd name="connsiteX8" fmla="*/ 40194 w 180871"/>
              <a:gd name="connsiteY8" fmla="*/ 261257 h 297369"/>
              <a:gd name="connsiteX9" fmla="*/ 0 w 180871"/>
              <a:gd name="connsiteY9" fmla="*/ 200967 h 297369"/>
              <a:gd name="connsiteX10" fmla="*/ 40194 w 180871"/>
              <a:gd name="connsiteY10" fmla="*/ 150725 h 29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871" h="297369">
                <a:moveTo>
                  <a:pt x="40194" y="150725"/>
                </a:moveTo>
                <a:cubicBezTo>
                  <a:pt x="50242" y="137327"/>
                  <a:pt x="52559" y="129857"/>
                  <a:pt x="60290" y="120580"/>
                </a:cubicBezTo>
                <a:cubicBezTo>
                  <a:pt x="69387" y="109663"/>
                  <a:pt x="82552" y="102259"/>
                  <a:pt x="90435" y="90435"/>
                </a:cubicBezTo>
                <a:cubicBezTo>
                  <a:pt x="96310" y="81622"/>
                  <a:pt x="95340" y="69549"/>
                  <a:pt x="100484" y="60290"/>
                </a:cubicBezTo>
                <a:cubicBezTo>
                  <a:pt x="112214" y="39176"/>
                  <a:pt x="140677" y="0"/>
                  <a:pt x="140677" y="0"/>
                </a:cubicBezTo>
                <a:cubicBezTo>
                  <a:pt x="150725" y="6699"/>
                  <a:pt x="163278" y="10666"/>
                  <a:pt x="170822" y="20096"/>
                </a:cubicBezTo>
                <a:cubicBezTo>
                  <a:pt x="177439" y="28367"/>
                  <a:pt x="180871" y="39649"/>
                  <a:pt x="180871" y="50241"/>
                </a:cubicBezTo>
                <a:cubicBezTo>
                  <a:pt x="180871" y="130698"/>
                  <a:pt x="174172" y="211015"/>
                  <a:pt x="170822" y="291402"/>
                </a:cubicBezTo>
                <a:cubicBezTo>
                  <a:pt x="132340" y="287554"/>
                  <a:pt x="71792" y="297369"/>
                  <a:pt x="40194" y="261257"/>
                </a:cubicBezTo>
                <a:cubicBezTo>
                  <a:pt x="24289" y="243080"/>
                  <a:pt x="0" y="200967"/>
                  <a:pt x="0" y="200967"/>
                </a:cubicBezTo>
                <a:cubicBezTo>
                  <a:pt x="22725" y="166881"/>
                  <a:pt x="30146" y="164123"/>
                  <a:pt x="40194" y="15072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7" name="Volný tvar 26"/>
          <p:cNvSpPr/>
          <p:nvPr/>
        </p:nvSpPr>
        <p:spPr>
          <a:xfrm>
            <a:off x="5473700" y="4376738"/>
            <a:ext cx="115888" cy="295275"/>
          </a:xfrm>
          <a:custGeom>
            <a:avLst/>
            <a:gdLst>
              <a:gd name="connsiteX0" fmla="*/ 113763 w 117113"/>
              <a:gd name="connsiteY0" fmla="*/ 134996 h 295770"/>
              <a:gd name="connsiteX1" fmla="*/ 103714 w 117113"/>
              <a:gd name="connsiteY1" fmla="*/ 34512 h 295770"/>
              <a:gd name="connsiteX2" fmla="*/ 83617 w 117113"/>
              <a:gd name="connsiteY2" fmla="*/ 4367 h 295770"/>
              <a:gd name="connsiteX3" fmla="*/ 43424 w 117113"/>
              <a:gd name="connsiteY3" fmla="*/ 14416 h 295770"/>
              <a:gd name="connsiteX4" fmla="*/ 33376 w 117113"/>
              <a:gd name="connsiteY4" fmla="*/ 295770 h 295770"/>
              <a:gd name="connsiteX5" fmla="*/ 43424 w 117113"/>
              <a:gd name="connsiteY5" fmla="*/ 205334 h 295770"/>
              <a:gd name="connsiteX6" fmla="*/ 53472 w 117113"/>
              <a:gd name="connsiteY6" fmla="*/ 175189 h 295770"/>
              <a:gd name="connsiteX7" fmla="*/ 83617 w 117113"/>
              <a:gd name="connsiteY7" fmla="*/ 155093 h 295770"/>
              <a:gd name="connsiteX8" fmla="*/ 113763 w 117113"/>
              <a:gd name="connsiteY8" fmla="*/ 134996 h 29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13" h="295770">
                <a:moveTo>
                  <a:pt x="113763" y="134996"/>
                </a:moveTo>
                <a:cubicBezTo>
                  <a:pt x="117113" y="114899"/>
                  <a:pt x="111283" y="67312"/>
                  <a:pt x="103714" y="34512"/>
                </a:cubicBezTo>
                <a:cubicBezTo>
                  <a:pt x="100998" y="22745"/>
                  <a:pt x="95074" y="8186"/>
                  <a:pt x="83617" y="4367"/>
                </a:cubicBezTo>
                <a:cubicBezTo>
                  <a:pt x="70516" y="0"/>
                  <a:pt x="56822" y="11066"/>
                  <a:pt x="43424" y="14416"/>
                </a:cubicBezTo>
                <a:cubicBezTo>
                  <a:pt x="0" y="144685"/>
                  <a:pt x="22365" y="53544"/>
                  <a:pt x="33376" y="295770"/>
                </a:cubicBezTo>
                <a:cubicBezTo>
                  <a:pt x="36725" y="265625"/>
                  <a:pt x="38438" y="235252"/>
                  <a:pt x="43424" y="205334"/>
                </a:cubicBezTo>
                <a:cubicBezTo>
                  <a:pt x="45165" y="194886"/>
                  <a:pt x="46855" y="183460"/>
                  <a:pt x="53472" y="175189"/>
                </a:cubicBezTo>
                <a:cubicBezTo>
                  <a:pt x="61016" y="165759"/>
                  <a:pt x="73569" y="161792"/>
                  <a:pt x="83617" y="155093"/>
                </a:cubicBezTo>
                <a:cubicBezTo>
                  <a:pt x="105572" y="122161"/>
                  <a:pt x="110413" y="155093"/>
                  <a:pt x="113763" y="13499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8" name="Volný tvar 27"/>
          <p:cNvSpPr/>
          <p:nvPr/>
        </p:nvSpPr>
        <p:spPr>
          <a:xfrm>
            <a:off x="4645025" y="3878263"/>
            <a:ext cx="147638" cy="180975"/>
          </a:xfrm>
          <a:custGeom>
            <a:avLst/>
            <a:gdLst>
              <a:gd name="connsiteX0" fmla="*/ 88458 w 148748"/>
              <a:gd name="connsiteY0" fmla="*/ 170822 h 180870"/>
              <a:gd name="connsiteX1" fmla="*/ 108554 w 148748"/>
              <a:gd name="connsiteY1" fmla="*/ 140677 h 180870"/>
              <a:gd name="connsiteX2" fmla="*/ 138699 w 148748"/>
              <a:gd name="connsiteY2" fmla="*/ 110532 h 180870"/>
              <a:gd name="connsiteX3" fmla="*/ 148748 w 148748"/>
              <a:gd name="connsiteY3" fmla="*/ 80387 h 180870"/>
              <a:gd name="connsiteX4" fmla="*/ 138699 w 148748"/>
              <a:gd name="connsiteY4" fmla="*/ 50241 h 180870"/>
              <a:gd name="connsiteX5" fmla="*/ 78409 w 148748"/>
              <a:gd name="connsiteY5" fmla="*/ 0 h 180870"/>
              <a:gd name="connsiteX6" fmla="*/ 38216 w 148748"/>
              <a:gd name="connsiteY6" fmla="*/ 10048 h 180870"/>
              <a:gd name="connsiteX7" fmla="*/ 28168 w 148748"/>
              <a:gd name="connsiteY7" fmla="*/ 120580 h 180870"/>
              <a:gd name="connsiteX8" fmla="*/ 38216 w 148748"/>
              <a:gd name="connsiteY8" fmla="*/ 180870 h 180870"/>
              <a:gd name="connsiteX9" fmla="*/ 88458 w 148748"/>
              <a:gd name="connsiteY9" fmla="*/ 170822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748" h="180870">
                <a:moveTo>
                  <a:pt x="88458" y="170822"/>
                </a:moveTo>
                <a:cubicBezTo>
                  <a:pt x="100181" y="164123"/>
                  <a:pt x="100823" y="149954"/>
                  <a:pt x="108554" y="140677"/>
                </a:cubicBezTo>
                <a:cubicBezTo>
                  <a:pt x="117651" y="129760"/>
                  <a:pt x="130816" y="122356"/>
                  <a:pt x="138699" y="110532"/>
                </a:cubicBezTo>
                <a:cubicBezTo>
                  <a:pt x="144574" y="101719"/>
                  <a:pt x="145398" y="90435"/>
                  <a:pt x="148748" y="80387"/>
                </a:cubicBezTo>
                <a:cubicBezTo>
                  <a:pt x="145398" y="70338"/>
                  <a:pt x="144575" y="59054"/>
                  <a:pt x="138699" y="50241"/>
                </a:cubicBezTo>
                <a:cubicBezTo>
                  <a:pt x="123225" y="27029"/>
                  <a:pt x="100653" y="14829"/>
                  <a:pt x="78409" y="0"/>
                </a:cubicBezTo>
                <a:cubicBezTo>
                  <a:pt x="65011" y="3349"/>
                  <a:pt x="49707" y="2388"/>
                  <a:pt x="38216" y="10048"/>
                </a:cubicBezTo>
                <a:cubicBezTo>
                  <a:pt x="0" y="35525"/>
                  <a:pt x="23641" y="88889"/>
                  <a:pt x="28168" y="120580"/>
                </a:cubicBezTo>
                <a:cubicBezTo>
                  <a:pt x="31049" y="140749"/>
                  <a:pt x="34867" y="160773"/>
                  <a:pt x="38216" y="180870"/>
                </a:cubicBezTo>
                <a:cubicBezTo>
                  <a:pt x="74593" y="156618"/>
                  <a:pt x="76735" y="177521"/>
                  <a:pt x="88458" y="1708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9" name="Volný tvar 28"/>
          <p:cNvSpPr/>
          <p:nvPr/>
        </p:nvSpPr>
        <p:spPr>
          <a:xfrm>
            <a:off x="4746625" y="4079875"/>
            <a:ext cx="103188" cy="109538"/>
          </a:xfrm>
          <a:custGeom>
            <a:avLst/>
            <a:gdLst>
              <a:gd name="connsiteX0" fmla="*/ 66989 w 104344"/>
              <a:gd name="connsiteY0" fmla="*/ 90436 h 109958"/>
              <a:gd name="connsiteX1" fmla="*/ 97134 w 104344"/>
              <a:gd name="connsiteY1" fmla="*/ 70339 h 109958"/>
              <a:gd name="connsiteX2" fmla="*/ 66989 w 104344"/>
              <a:gd name="connsiteY2" fmla="*/ 1 h 109958"/>
              <a:gd name="connsiteX3" fmla="*/ 6699 w 104344"/>
              <a:gd name="connsiteY3" fmla="*/ 20097 h 109958"/>
              <a:gd name="connsiteX4" fmla="*/ 16748 w 104344"/>
              <a:gd name="connsiteY4" fmla="*/ 50243 h 109958"/>
              <a:gd name="connsiteX5" fmla="*/ 26796 w 104344"/>
              <a:gd name="connsiteY5" fmla="*/ 100484 h 109958"/>
              <a:gd name="connsiteX6" fmla="*/ 66989 w 104344"/>
              <a:gd name="connsiteY6" fmla="*/ 90436 h 1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44" h="109958">
                <a:moveTo>
                  <a:pt x="66989" y="90436"/>
                </a:moveTo>
                <a:cubicBezTo>
                  <a:pt x="78712" y="85412"/>
                  <a:pt x="93315" y="81796"/>
                  <a:pt x="97134" y="70339"/>
                </a:cubicBezTo>
                <a:cubicBezTo>
                  <a:pt x="104344" y="48710"/>
                  <a:pt x="77093" y="15157"/>
                  <a:pt x="66989" y="1"/>
                </a:cubicBezTo>
                <a:cubicBezTo>
                  <a:pt x="46892" y="6700"/>
                  <a:pt x="0" y="0"/>
                  <a:pt x="6699" y="20097"/>
                </a:cubicBezTo>
                <a:cubicBezTo>
                  <a:pt x="10049" y="30146"/>
                  <a:pt x="14179" y="39967"/>
                  <a:pt x="16748" y="50243"/>
                </a:cubicBezTo>
                <a:cubicBezTo>
                  <a:pt x="20890" y="66812"/>
                  <a:pt x="14720" y="88408"/>
                  <a:pt x="26796" y="100484"/>
                </a:cubicBezTo>
                <a:cubicBezTo>
                  <a:pt x="36270" y="109958"/>
                  <a:pt x="55266" y="95460"/>
                  <a:pt x="66989" y="9043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0" name="Volný tvar 29"/>
          <p:cNvSpPr/>
          <p:nvPr/>
        </p:nvSpPr>
        <p:spPr>
          <a:xfrm>
            <a:off x="4827588" y="4370388"/>
            <a:ext cx="128587" cy="114300"/>
          </a:xfrm>
          <a:custGeom>
            <a:avLst/>
            <a:gdLst>
              <a:gd name="connsiteX0" fmla="*/ 85412 w 127744"/>
              <a:gd name="connsiteY0" fmla="*/ 100483 h 113881"/>
              <a:gd name="connsiteX1" fmla="*/ 95460 w 127744"/>
              <a:gd name="connsiteY1" fmla="*/ 20097 h 113881"/>
              <a:gd name="connsiteX2" fmla="*/ 35170 w 127744"/>
              <a:gd name="connsiteY2" fmla="*/ 0 h 113881"/>
              <a:gd name="connsiteX3" fmla="*/ 25122 w 127744"/>
              <a:gd name="connsiteY3" fmla="*/ 90435 h 113881"/>
              <a:gd name="connsiteX4" fmla="*/ 55267 w 127744"/>
              <a:gd name="connsiteY4" fmla="*/ 100483 h 113881"/>
              <a:gd name="connsiteX5" fmla="*/ 85412 w 127744"/>
              <a:gd name="connsiteY5" fmla="*/ 100483 h 11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44" h="113881">
                <a:moveTo>
                  <a:pt x="85412" y="100483"/>
                </a:moveTo>
                <a:cubicBezTo>
                  <a:pt x="92111" y="87085"/>
                  <a:pt x="127744" y="52381"/>
                  <a:pt x="95460" y="20097"/>
                </a:cubicBezTo>
                <a:cubicBezTo>
                  <a:pt x="80481" y="5118"/>
                  <a:pt x="35170" y="0"/>
                  <a:pt x="35170" y="0"/>
                </a:cubicBezTo>
                <a:cubicBezTo>
                  <a:pt x="28471" y="20098"/>
                  <a:pt x="0" y="65314"/>
                  <a:pt x="25122" y="90435"/>
                </a:cubicBezTo>
                <a:cubicBezTo>
                  <a:pt x="32612" y="97924"/>
                  <a:pt x="44881" y="98406"/>
                  <a:pt x="55267" y="100483"/>
                </a:cubicBezTo>
                <a:cubicBezTo>
                  <a:pt x="61836" y="101797"/>
                  <a:pt x="78713" y="113881"/>
                  <a:pt x="85412" y="10048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" name="Volný tvar 30"/>
          <p:cNvSpPr/>
          <p:nvPr/>
        </p:nvSpPr>
        <p:spPr>
          <a:xfrm>
            <a:off x="4829175" y="2600325"/>
            <a:ext cx="247650" cy="231775"/>
          </a:xfrm>
          <a:custGeom>
            <a:avLst/>
            <a:gdLst>
              <a:gd name="connsiteX0" fmla="*/ 13398 w 246500"/>
              <a:gd name="connsiteY0" fmla="*/ 162515 h 230954"/>
              <a:gd name="connsiteX1" fmla="*/ 93785 w 246500"/>
              <a:gd name="connsiteY1" fmla="*/ 192660 h 230954"/>
              <a:gd name="connsiteX2" fmla="*/ 103834 w 246500"/>
              <a:gd name="connsiteY2" fmla="*/ 222805 h 230954"/>
              <a:gd name="connsiteX3" fmla="*/ 194269 w 246500"/>
              <a:gd name="connsiteY3" fmla="*/ 212756 h 230954"/>
              <a:gd name="connsiteX4" fmla="*/ 154075 w 246500"/>
              <a:gd name="connsiteY4" fmla="*/ 152466 h 230954"/>
              <a:gd name="connsiteX5" fmla="*/ 133979 w 246500"/>
              <a:gd name="connsiteY5" fmla="*/ 112273 h 230954"/>
              <a:gd name="connsiteX6" fmla="*/ 103834 w 246500"/>
              <a:gd name="connsiteY6" fmla="*/ 92176 h 230954"/>
              <a:gd name="connsiteX7" fmla="*/ 83737 w 246500"/>
              <a:gd name="connsiteY7" fmla="*/ 62031 h 230954"/>
              <a:gd name="connsiteX8" fmla="*/ 43544 w 246500"/>
              <a:gd name="connsiteY8" fmla="*/ 1741 h 230954"/>
              <a:gd name="connsiteX9" fmla="*/ 13398 w 246500"/>
              <a:gd name="connsiteY9" fmla="*/ 11789 h 230954"/>
              <a:gd name="connsiteX10" fmla="*/ 3350 w 246500"/>
              <a:gd name="connsiteY10" fmla="*/ 41934 h 230954"/>
              <a:gd name="connsiteX11" fmla="*/ 13398 w 246500"/>
              <a:gd name="connsiteY11" fmla="*/ 152466 h 230954"/>
              <a:gd name="connsiteX12" fmla="*/ 13398 w 246500"/>
              <a:gd name="connsiteY12" fmla="*/ 162515 h 23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500" h="230954">
                <a:moveTo>
                  <a:pt x="13398" y="162515"/>
                </a:moveTo>
                <a:cubicBezTo>
                  <a:pt x="26796" y="169214"/>
                  <a:pt x="85771" y="185982"/>
                  <a:pt x="93785" y="192660"/>
                </a:cubicBezTo>
                <a:cubicBezTo>
                  <a:pt x="101922" y="199441"/>
                  <a:pt x="100484" y="212757"/>
                  <a:pt x="103834" y="222805"/>
                </a:cubicBezTo>
                <a:cubicBezTo>
                  <a:pt x="133979" y="219455"/>
                  <a:pt x="170005" y="230954"/>
                  <a:pt x="194269" y="212756"/>
                </a:cubicBezTo>
                <a:cubicBezTo>
                  <a:pt x="246500" y="173583"/>
                  <a:pt x="160509" y="154611"/>
                  <a:pt x="154075" y="152466"/>
                </a:cubicBezTo>
                <a:cubicBezTo>
                  <a:pt x="147376" y="139068"/>
                  <a:pt x="143568" y="123780"/>
                  <a:pt x="133979" y="112273"/>
                </a:cubicBezTo>
                <a:cubicBezTo>
                  <a:pt x="126248" y="102995"/>
                  <a:pt x="112373" y="100715"/>
                  <a:pt x="103834" y="92176"/>
                </a:cubicBezTo>
                <a:cubicBezTo>
                  <a:pt x="95295" y="83637"/>
                  <a:pt x="90436" y="72079"/>
                  <a:pt x="83737" y="62031"/>
                </a:cubicBezTo>
                <a:cubicBezTo>
                  <a:pt x="76970" y="34963"/>
                  <a:pt x="79749" y="7775"/>
                  <a:pt x="43544" y="1741"/>
                </a:cubicBezTo>
                <a:cubicBezTo>
                  <a:pt x="33096" y="0"/>
                  <a:pt x="23447" y="8440"/>
                  <a:pt x="13398" y="11789"/>
                </a:cubicBezTo>
                <a:cubicBezTo>
                  <a:pt x="10049" y="21837"/>
                  <a:pt x="3350" y="31342"/>
                  <a:pt x="3350" y="41934"/>
                </a:cubicBezTo>
                <a:cubicBezTo>
                  <a:pt x="3350" y="78930"/>
                  <a:pt x="10561" y="115579"/>
                  <a:pt x="13398" y="152466"/>
                </a:cubicBezTo>
                <a:cubicBezTo>
                  <a:pt x="13912" y="159145"/>
                  <a:pt x="0" y="155816"/>
                  <a:pt x="13398" y="16251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2" name="Volný tvar 31"/>
          <p:cNvSpPr/>
          <p:nvPr/>
        </p:nvSpPr>
        <p:spPr>
          <a:xfrm>
            <a:off x="6105525" y="4549775"/>
            <a:ext cx="304800" cy="223838"/>
          </a:xfrm>
          <a:custGeom>
            <a:avLst/>
            <a:gdLst>
              <a:gd name="connsiteX0" fmla="*/ 134441 w 305263"/>
              <a:gd name="connsiteY0" fmla="*/ 152455 h 222793"/>
              <a:gd name="connsiteX1" fmla="*/ 255022 w 305263"/>
              <a:gd name="connsiteY1" fmla="*/ 152455 h 222793"/>
              <a:gd name="connsiteX2" fmla="*/ 265070 w 305263"/>
              <a:gd name="connsiteY2" fmla="*/ 112261 h 222793"/>
              <a:gd name="connsiteX3" fmla="*/ 305263 w 305263"/>
              <a:gd name="connsiteY3" fmla="*/ 62019 h 222793"/>
              <a:gd name="connsiteX4" fmla="*/ 295215 w 305263"/>
              <a:gd name="connsiteY4" fmla="*/ 21826 h 222793"/>
              <a:gd name="connsiteX5" fmla="*/ 204780 w 305263"/>
              <a:gd name="connsiteY5" fmla="*/ 21826 h 222793"/>
              <a:gd name="connsiteX6" fmla="*/ 144490 w 305263"/>
              <a:gd name="connsiteY6" fmla="*/ 72068 h 222793"/>
              <a:gd name="connsiteX7" fmla="*/ 114345 w 305263"/>
              <a:gd name="connsiteY7" fmla="*/ 102213 h 222793"/>
              <a:gd name="connsiteX8" fmla="*/ 44006 w 305263"/>
              <a:gd name="connsiteY8" fmla="*/ 122310 h 222793"/>
              <a:gd name="connsiteX9" fmla="*/ 13861 w 305263"/>
              <a:gd name="connsiteY9" fmla="*/ 142406 h 222793"/>
              <a:gd name="connsiteX10" fmla="*/ 13861 w 305263"/>
              <a:gd name="connsiteY10" fmla="*/ 212745 h 222793"/>
              <a:gd name="connsiteX11" fmla="*/ 44006 w 305263"/>
              <a:gd name="connsiteY11" fmla="*/ 222793 h 222793"/>
              <a:gd name="connsiteX12" fmla="*/ 54055 w 305263"/>
              <a:gd name="connsiteY12" fmla="*/ 192648 h 222793"/>
              <a:gd name="connsiteX13" fmla="*/ 114345 w 305263"/>
              <a:gd name="connsiteY13" fmla="*/ 162503 h 222793"/>
              <a:gd name="connsiteX14" fmla="*/ 134441 w 305263"/>
              <a:gd name="connsiteY14" fmla="*/ 152455 h 22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263" h="222793">
                <a:moveTo>
                  <a:pt x="134441" y="152455"/>
                </a:moveTo>
                <a:cubicBezTo>
                  <a:pt x="157887" y="150780"/>
                  <a:pt x="211223" y="176788"/>
                  <a:pt x="255022" y="152455"/>
                </a:cubicBezTo>
                <a:cubicBezTo>
                  <a:pt x="267094" y="145748"/>
                  <a:pt x="261276" y="125540"/>
                  <a:pt x="265070" y="112261"/>
                </a:cubicBezTo>
                <a:cubicBezTo>
                  <a:pt x="276490" y="72291"/>
                  <a:pt x="269095" y="86131"/>
                  <a:pt x="305263" y="62019"/>
                </a:cubicBezTo>
                <a:cubicBezTo>
                  <a:pt x="301914" y="48621"/>
                  <a:pt x="303842" y="32610"/>
                  <a:pt x="295215" y="21826"/>
                </a:cubicBezTo>
                <a:cubicBezTo>
                  <a:pt x="277754" y="0"/>
                  <a:pt x="213940" y="20299"/>
                  <a:pt x="204780" y="21826"/>
                </a:cubicBezTo>
                <a:cubicBezTo>
                  <a:pt x="116711" y="109895"/>
                  <a:pt x="228428" y="2120"/>
                  <a:pt x="144490" y="72068"/>
                </a:cubicBezTo>
                <a:cubicBezTo>
                  <a:pt x="133573" y="81165"/>
                  <a:pt x="126169" y="94330"/>
                  <a:pt x="114345" y="102213"/>
                </a:cubicBezTo>
                <a:cubicBezTo>
                  <a:pt x="105698" y="107978"/>
                  <a:pt x="49362" y="120971"/>
                  <a:pt x="44006" y="122310"/>
                </a:cubicBezTo>
                <a:cubicBezTo>
                  <a:pt x="33958" y="129009"/>
                  <a:pt x="21405" y="132976"/>
                  <a:pt x="13861" y="142406"/>
                </a:cubicBezTo>
                <a:cubicBezTo>
                  <a:pt x="0" y="159733"/>
                  <a:pt x="522" y="196071"/>
                  <a:pt x="13861" y="212745"/>
                </a:cubicBezTo>
                <a:cubicBezTo>
                  <a:pt x="20478" y="221016"/>
                  <a:pt x="33958" y="219444"/>
                  <a:pt x="44006" y="222793"/>
                </a:cubicBezTo>
                <a:cubicBezTo>
                  <a:pt x="47356" y="212745"/>
                  <a:pt x="47438" y="200919"/>
                  <a:pt x="54055" y="192648"/>
                </a:cubicBezTo>
                <a:cubicBezTo>
                  <a:pt x="87094" y="151350"/>
                  <a:pt x="77935" y="189811"/>
                  <a:pt x="114345" y="162503"/>
                </a:cubicBezTo>
                <a:cubicBezTo>
                  <a:pt x="120337" y="158009"/>
                  <a:pt x="110995" y="154130"/>
                  <a:pt x="134441" y="15245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5856288" y="2919413"/>
            <a:ext cx="61912" cy="136525"/>
          </a:xfrm>
          <a:custGeom>
            <a:avLst/>
            <a:gdLst>
              <a:gd name="connsiteX0" fmla="*/ 52361 w 62409"/>
              <a:gd name="connsiteY0" fmla="*/ 95172 h 136425"/>
              <a:gd name="connsiteX1" fmla="*/ 62409 w 62409"/>
              <a:gd name="connsiteY1" fmla="*/ 34882 h 136425"/>
              <a:gd name="connsiteX2" fmla="*/ 52361 w 62409"/>
              <a:gd name="connsiteY2" fmla="*/ 4737 h 136425"/>
              <a:gd name="connsiteX3" fmla="*/ 22216 w 62409"/>
              <a:gd name="connsiteY3" fmla="*/ 14786 h 136425"/>
              <a:gd name="connsiteX4" fmla="*/ 2119 w 62409"/>
              <a:gd name="connsiteY4" fmla="*/ 44931 h 136425"/>
              <a:gd name="connsiteX5" fmla="*/ 12167 w 62409"/>
              <a:gd name="connsiteY5" fmla="*/ 95172 h 136425"/>
              <a:gd name="connsiteX6" fmla="*/ 22216 w 62409"/>
              <a:gd name="connsiteY6" fmla="*/ 125318 h 136425"/>
              <a:gd name="connsiteX7" fmla="*/ 52361 w 62409"/>
              <a:gd name="connsiteY7" fmla="*/ 95172 h 13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09" h="136425">
                <a:moveTo>
                  <a:pt x="52361" y="95172"/>
                </a:moveTo>
                <a:cubicBezTo>
                  <a:pt x="59060" y="80099"/>
                  <a:pt x="62409" y="55256"/>
                  <a:pt x="62409" y="34882"/>
                </a:cubicBezTo>
                <a:cubicBezTo>
                  <a:pt x="62409" y="24290"/>
                  <a:pt x="61835" y="9474"/>
                  <a:pt x="52361" y="4737"/>
                </a:cubicBezTo>
                <a:cubicBezTo>
                  <a:pt x="42887" y="0"/>
                  <a:pt x="32264" y="11436"/>
                  <a:pt x="22216" y="14786"/>
                </a:cubicBezTo>
                <a:cubicBezTo>
                  <a:pt x="15517" y="24834"/>
                  <a:pt x="3617" y="32948"/>
                  <a:pt x="2119" y="44931"/>
                </a:cubicBezTo>
                <a:cubicBezTo>
                  <a:pt x="0" y="61878"/>
                  <a:pt x="8025" y="78603"/>
                  <a:pt x="12167" y="95172"/>
                </a:cubicBezTo>
                <a:cubicBezTo>
                  <a:pt x="14736" y="105448"/>
                  <a:pt x="14726" y="117828"/>
                  <a:pt x="22216" y="125318"/>
                </a:cubicBezTo>
                <a:cubicBezTo>
                  <a:pt x="33323" y="136425"/>
                  <a:pt x="45662" y="110245"/>
                  <a:pt x="52361" y="9517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Volný tvar 33"/>
          <p:cNvSpPr/>
          <p:nvPr/>
        </p:nvSpPr>
        <p:spPr>
          <a:xfrm>
            <a:off x="4219575" y="2271713"/>
            <a:ext cx="171450" cy="161925"/>
          </a:xfrm>
          <a:custGeom>
            <a:avLst/>
            <a:gdLst>
              <a:gd name="connsiteX0" fmla="*/ 70338 w 170822"/>
              <a:gd name="connsiteY0" fmla="*/ 149343 h 161132"/>
              <a:gd name="connsiteX1" fmla="*/ 100483 w 170822"/>
              <a:gd name="connsiteY1" fmla="*/ 139294 h 161132"/>
              <a:gd name="connsiteX2" fmla="*/ 170822 w 170822"/>
              <a:gd name="connsiteY2" fmla="*/ 68956 h 161132"/>
              <a:gd name="connsiteX3" fmla="*/ 80387 w 170822"/>
              <a:gd name="connsiteY3" fmla="*/ 38811 h 161132"/>
              <a:gd name="connsiteX4" fmla="*/ 70338 w 170822"/>
              <a:gd name="connsiteY4" fmla="*/ 68956 h 161132"/>
              <a:gd name="connsiteX5" fmla="*/ 60290 w 170822"/>
              <a:gd name="connsiteY5" fmla="*/ 109149 h 161132"/>
              <a:gd name="connsiteX6" fmla="*/ 0 w 170822"/>
              <a:gd name="connsiteY6" fmla="*/ 149343 h 161132"/>
              <a:gd name="connsiteX7" fmla="*/ 30145 w 170822"/>
              <a:gd name="connsiteY7" fmla="*/ 159391 h 161132"/>
              <a:gd name="connsiteX8" fmla="*/ 60290 w 170822"/>
              <a:gd name="connsiteY8" fmla="*/ 139294 h 161132"/>
              <a:gd name="connsiteX9" fmla="*/ 70338 w 170822"/>
              <a:gd name="connsiteY9" fmla="*/ 149343 h 16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22" h="161132">
                <a:moveTo>
                  <a:pt x="70338" y="149343"/>
                </a:moveTo>
                <a:cubicBezTo>
                  <a:pt x="77037" y="149343"/>
                  <a:pt x="91501" y="144908"/>
                  <a:pt x="100483" y="139294"/>
                </a:cubicBezTo>
                <a:cubicBezTo>
                  <a:pt x="148221" y="109457"/>
                  <a:pt x="145548" y="106866"/>
                  <a:pt x="170822" y="68956"/>
                </a:cubicBezTo>
                <a:cubicBezTo>
                  <a:pt x="157682" y="16399"/>
                  <a:pt x="167713" y="0"/>
                  <a:pt x="80387" y="38811"/>
                </a:cubicBezTo>
                <a:cubicBezTo>
                  <a:pt x="70708" y="43113"/>
                  <a:pt x="73248" y="58772"/>
                  <a:pt x="70338" y="68956"/>
                </a:cubicBezTo>
                <a:cubicBezTo>
                  <a:pt x="66544" y="82235"/>
                  <a:pt x="69384" y="98756"/>
                  <a:pt x="60290" y="109149"/>
                </a:cubicBezTo>
                <a:cubicBezTo>
                  <a:pt x="44385" y="127326"/>
                  <a:pt x="0" y="149343"/>
                  <a:pt x="0" y="149343"/>
                </a:cubicBezTo>
                <a:cubicBezTo>
                  <a:pt x="10048" y="152692"/>
                  <a:pt x="19697" y="161132"/>
                  <a:pt x="30145" y="159391"/>
                </a:cubicBezTo>
                <a:cubicBezTo>
                  <a:pt x="42057" y="157405"/>
                  <a:pt x="49488" y="144695"/>
                  <a:pt x="60290" y="139294"/>
                </a:cubicBezTo>
                <a:cubicBezTo>
                  <a:pt x="82504" y="128187"/>
                  <a:pt x="63639" y="149343"/>
                  <a:pt x="70338" y="14934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5" name="Volný tvar 34"/>
          <p:cNvSpPr/>
          <p:nvPr/>
        </p:nvSpPr>
        <p:spPr>
          <a:xfrm>
            <a:off x="3983038" y="2359025"/>
            <a:ext cx="223837" cy="160338"/>
          </a:xfrm>
          <a:custGeom>
            <a:avLst/>
            <a:gdLst>
              <a:gd name="connsiteX0" fmla="*/ 217312 w 224011"/>
              <a:gd name="connsiteY0" fmla="*/ 132404 h 159098"/>
              <a:gd name="connsiteX1" fmla="*/ 197215 w 224011"/>
              <a:gd name="connsiteY1" fmla="*/ 102259 h 159098"/>
              <a:gd name="connsiteX2" fmla="*/ 96732 w 224011"/>
              <a:gd name="connsiteY2" fmla="*/ 62066 h 159098"/>
              <a:gd name="connsiteX3" fmla="*/ 66587 w 224011"/>
              <a:gd name="connsiteY3" fmla="*/ 41969 h 159098"/>
              <a:gd name="connsiteX4" fmla="*/ 36442 w 224011"/>
              <a:gd name="connsiteY4" fmla="*/ 11824 h 159098"/>
              <a:gd name="connsiteX5" fmla="*/ 76635 w 224011"/>
              <a:gd name="connsiteY5" fmla="*/ 82162 h 159098"/>
              <a:gd name="connsiteX6" fmla="*/ 106780 w 224011"/>
              <a:gd name="connsiteY6" fmla="*/ 112308 h 159098"/>
              <a:gd name="connsiteX7" fmla="*/ 136925 w 224011"/>
              <a:gd name="connsiteY7" fmla="*/ 122356 h 159098"/>
              <a:gd name="connsiteX8" fmla="*/ 157022 w 224011"/>
              <a:gd name="connsiteY8" fmla="*/ 152501 h 159098"/>
              <a:gd name="connsiteX9" fmla="*/ 217312 w 224011"/>
              <a:gd name="connsiteY9" fmla="*/ 132404 h 15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011" h="159098">
                <a:moveTo>
                  <a:pt x="217312" y="132404"/>
                </a:moveTo>
                <a:cubicBezTo>
                  <a:pt x="224011" y="124030"/>
                  <a:pt x="205754" y="110798"/>
                  <a:pt x="197215" y="102259"/>
                </a:cubicBezTo>
                <a:cubicBezTo>
                  <a:pt x="170316" y="75360"/>
                  <a:pt x="131163" y="71903"/>
                  <a:pt x="96732" y="62066"/>
                </a:cubicBezTo>
                <a:cubicBezTo>
                  <a:pt x="86684" y="55367"/>
                  <a:pt x="75865" y="49700"/>
                  <a:pt x="66587" y="41969"/>
                </a:cubicBezTo>
                <a:cubicBezTo>
                  <a:pt x="55670" y="32872"/>
                  <a:pt x="44325" y="0"/>
                  <a:pt x="36442" y="11824"/>
                </a:cubicBezTo>
                <a:cubicBezTo>
                  <a:pt x="0" y="66485"/>
                  <a:pt x="52236" y="74029"/>
                  <a:pt x="76635" y="82162"/>
                </a:cubicBezTo>
                <a:cubicBezTo>
                  <a:pt x="86683" y="92211"/>
                  <a:pt x="94956" y="104425"/>
                  <a:pt x="106780" y="112308"/>
                </a:cubicBezTo>
                <a:cubicBezTo>
                  <a:pt x="115593" y="118183"/>
                  <a:pt x="128654" y="115739"/>
                  <a:pt x="136925" y="122356"/>
                </a:cubicBezTo>
                <a:cubicBezTo>
                  <a:pt x="146355" y="129900"/>
                  <a:pt x="145922" y="147744"/>
                  <a:pt x="157022" y="152501"/>
                </a:cubicBezTo>
                <a:cubicBezTo>
                  <a:pt x="172415" y="159098"/>
                  <a:pt x="210613" y="140778"/>
                  <a:pt x="217312" y="13240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Volný tvar 35"/>
          <p:cNvSpPr/>
          <p:nvPr/>
        </p:nvSpPr>
        <p:spPr>
          <a:xfrm>
            <a:off x="3878263" y="2349500"/>
            <a:ext cx="80962" cy="128588"/>
          </a:xfrm>
          <a:custGeom>
            <a:avLst/>
            <a:gdLst>
              <a:gd name="connsiteX0" fmla="*/ 20096 w 80387"/>
              <a:gd name="connsiteY0" fmla="*/ 122099 h 128798"/>
              <a:gd name="connsiteX1" fmla="*/ 40193 w 80387"/>
              <a:gd name="connsiteY1" fmla="*/ 91953 h 128798"/>
              <a:gd name="connsiteX2" fmla="*/ 70338 w 80387"/>
              <a:gd name="connsiteY2" fmla="*/ 71857 h 128798"/>
              <a:gd name="connsiteX3" fmla="*/ 80387 w 80387"/>
              <a:gd name="connsiteY3" fmla="*/ 41712 h 128798"/>
              <a:gd name="connsiteX4" fmla="*/ 70338 w 80387"/>
              <a:gd name="connsiteY4" fmla="*/ 11567 h 128798"/>
              <a:gd name="connsiteX5" fmla="*/ 0 w 80387"/>
              <a:gd name="connsiteY5" fmla="*/ 51760 h 128798"/>
              <a:gd name="connsiteX6" fmla="*/ 20096 w 80387"/>
              <a:gd name="connsiteY6" fmla="*/ 122099 h 1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87" h="128798">
                <a:moveTo>
                  <a:pt x="20096" y="122099"/>
                </a:moveTo>
                <a:cubicBezTo>
                  <a:pt x="26795" y="128798"/>
                  <a:pt x="31653" y="100493"/>
                  <a:pt x="40193" y="91953"/>
                </a:cubicBezTo>
                <a:cubicBezTo>
                  <a:pt x="48732" y="83414"/>
                  <a:pt x="62794" y="81287"/>
                  <a:pt x="70338" y="71857"/>
                </a:cubicBezTo>
                <a:cubicBezTo>
                  <a:pt x="76955" y="63586"/>
                  <a:pt x="77037" y="51760"/>
                  <a:pt x="80387" y="41712"/>
                </a:cubicBezTo>
                <a:cubicBezTo>
                  <a:pt x="77037" y="31664"/>
                  <a:pt x="80172" y="15501"/>
                  <a:pt x="70338" y="11567"/>
                </a:cubicBezTo>
                <a:cubicBezTo>
                  <a:pt x="41420" y="0"/>
                  <a:pt x="14122" y="37638"/>
                  <a:pt x="0" y="51760"/>
                </a:cubicBezTo>
                <a:cubicBezTo>
                  <a:pt x="11700" y="121962"/>
                  <a:pt x="13397" y="115400"/>
                  <a:pt x="20096" y="12209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7" name="Volný tvar 36"/>
          <p:cNvSpPr/>
          <p:nvPr/>
        </p:nvSpPr>
        <p:spPr>
          <a:xfrm>
            <a:off x="3382963" y="5184775"/>
            <a:ext cx="144462" cy="263525"/>
          </a:xfrm>
          <a:custGeom>
            <a:avLst/>
            <a:gdLst>
              <a:gd name="connsiteX0" fmla="*/ 3349 w 145184"/>
              <a:gd name="connsiteY0" fmla="*/ 220849 h 263037"/>
              <a:gd name="connsiteX1" fmla="*/ 13397 w 145184"/>
              <a:gd name="connsiteY1" fmla="*/ 120366 h 263037"/>
              <a:gd name="connsiteX2" fmla="*/ 23445 w 145184"/>
              <a:gd name="connsiteY2" fmla="*/ 9834 h 263037"/>
              <a:gd name="connsiteX3" fmla="*/ 53590 w 145184"/>
              <a:gd name="connsiteY3" fmla="*/ 19882 h 263037"/>
              <a:gd name="connsiteX4" fmla="*/ 83735 w 145184"/>
              <a:gd name="connsiteY4" fmla="*/ 80172 h 263037"/>
              <a:gd name="connsiteX5" fmla="*/ 113880 w 145184"/>
              <a:gd name="connsiteY5" fmla="*/ 90221 h 263037"/>
              <a:gd name="connsiteX6" fmla="*/ 123929 w 145184"/>
              <a:gd name="connsiteY6" fmla="*/ 160559 h 263037"/>
              <a:gd name="connsiteX7" fmla="*/ 83735 w 145184"/>
              <a:gd name="connsiteY7" fmla="*/ 261043 h 263037"/>
              <a:gd name="connsiteX8" fmla="*/ 53590 w 145184"/>
              <a:gd name="connsiteY8" fmla="*/ 240946 h 263037"/>
              <a:gd name="connsiteX9" fmla="*/ 33494 w 145184"/>
              <a:gd name="connsiteY9" fmla="*/ 210801 h 263037"/>
              <a:gd name="connsiteX10" fmla="*/ 3349 w 145184"/>
              <a:gd name="connsiteY10" fmla="*/ 220849 h 2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84" h="263037">
                <a:moveTo>
                  <a:pt x="3349" y="220849"/>
                </a:moveTo>
                <a:cubicBezTo>
                  <a:pt x="0" y="205777"/>
                  <a:pt x="10206" y="153876"/>
                  <a:pt x="13397" y="120366"/>
                </a:cubicBezTo>
                <a:cubicBezTo>
                  <a:pt x="16904" y="83537"/>
                  <a:pt x="9705" y="44184"/>
                  <a:pt x="23445" y="9834"/>
                </a:cubicBezTo>
                <a:cubicBezTo>
                  <a:pt x="27379" y="0"/>
                  <a:pt x="43542" y="16533"/>
                  <a:pt x="53590" y="19882"/>
                </a:cubicBezTo>
                <a:cubicBezTo>
                  <a:pt x="60209" y="39739"/>
                  <a:pt x="66028" y="66006"/>
                  <a:pt x="83735" y="80172"/>
                </a:cubicBezTo>
                <a:cubicBezTo>
                  <a:pt x="92006" y="86789"/>
                  <a:pt x="103832" y="86871"/>
                  <a:pt x="113880" y="90221"/>
                </a:cubicBezTo>
                <a:cubicBezTo>
                  <a:pt x="145184" y="137176"/>
                  <a:pt x="132851" y="102567"/>
                  <a:pt x="123929" y="160559"/>
                </a:cubicBezTo>
                <a:cubicBezTo>
                  <a:pt x="108163" y="263037"/>
                  <a:pt x="144242" y="240873"/>
                  <a:pt x="83735" y="261043"/>
                </a:cubicBezTo>
                <a:cubicBezTo>
                  <a:pt x="73687" y="254344"/>
                  <a:pt x="62129" y="249486"/>
                  <a:pt x="53590" y="240946"/>
                </a:cubicBezTo>
                <a:cubicBezTo>
                  <a:pt x="45051" y="232407"/>
                  <a:pt x="41038" y="220231"/>
                  <a:pt x="33494" y="210801"/>
                </a:cubicBezTo>
                <a:cubicBezTo>
                  <a:pt x="27576" y="203403"/>
                  <a:pt x="6698" y="235921"/>
                  <a:pt x="3349" y="22084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8" name="Volný tvar 37"/>
          <p:cNvSpPr/>
          <p:nvPr/>
        </p:nvSpPr>
        <p:spPr>
          <a:xfrm>
            <a:off x="4732338" y="4752975"/>
            <a:ext cx="261937" cy="204788"/>
          </a:xfrm>
          <a:custGeom>
            <a:avLst/>
            <a:gdLst>
              <a:gd name="connsiteX0" fmla="*/ 170822 w 261257"/>
              <a:gd name="connsiteY0" fmla="*/ 60290 h 204898"/>
              <a:gd name="connsiteX1" fmla="*/ 200967 w 261257"/>
              <a:gd name="connsiteY1" fmla="*/ 30145 h 204898"/>
              <a:gd name="connsiteX2" fmla="*/ 231112 w 261257"/>
              <a:gd name="connsiteY2" fmla="*/ 20097 h 204898"/>
              <a:gd name="connsiteX3" fmla="*/ 261257 w 261257"/>
              <a:gd name="connsiteY3" fmla="*/ 0 h 204898"/>
              <a:gd name="connsiteX4" fmla="*/ 241160 w 261257"/>
              <a:gd name="connsiteY4" fmla="*/ 30145 h 204898"/>
              <a:gd name="connsiteX5" fmla="*/ 211015 w 261257"/>
              <a:gd name="connsiteY5" fmla="*/ 60290 h 204898"/>
              <a:gd name="connsiteX6" fmla="*/ 200967 w 261257"/>
              <a:gd name="connsiteY6" fmla="*/ 150726 h 204898"/>
              <a:gd name="connsiteX7" fmla="*/ 190918 w 261257"/>
              <a:gd name="connsiteY7" fmla="*/ 180871 h 204898"/>
              <a:gd name="connsiteX8" fmla="*/ 10048 w 261257"/>
              <a:gd name="connsiteY8" fmla="*/ 140677 h 204898"/>
              <a:gd name="connsiteX9" fmla="*/ 0 w 261257"/>
              <a:gd name="connsiteY9" fmla="*/ 110532 h 204898"/>
              <a:gd name="connsiteX10" fmla="*/ 10048 w 261257"/>
              <a:gd name="connsiteY10" fmla="*/ 80387 h 204898"/>
              <a:gd name="connsiteX11" fmla="*/ 70338 w 261257"/>
              <a:gd name="connsiteY11" fmla="*/ 50242 h 204898"/>
              <a:gd name="connsiteX12" fmla="*/ 130628 w 261257"/>
              <a:gd name="connsiteY12" fmla="*/ 80387 h 204898"/>
              <a:gd name="connsiteX13" fmla="*/ 170822 w 261257"/>
              <a:gd name="connsiteY13" fmla="*/ 60290 h 2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257" h="204898">
                <a:moveTo>
                  <a:pt x="170822" y="60290"/>
                </a:moveTo>
                <a:cubicBezTo>
                  <a:pt x="182545" y="51916"/>
                  <a:pt x="189143" y="38028"/>
                  <a:pt x="200967" y="30145"/>
                </a:cubicBezTo>
                <a:cubicBezTo>
                  <a:pt x="209780" y="24270"/>
                  <a:pt x="221638" y="24834"/>
                  <a:pt x="231112" y="20097"/>
                </a:cubicBezTo>
                <a:cubicBezTo>
                  <a:pt x="241914" y="14696"/>
                  <a:pt x="251209" y="6699"/>
                  <a:pt x="261257" y="0"/>
                </a:cubicBezTo>
                <a:cubicBezTo>
                  <a:pt x="254558" y="10048"/>
                  <a:pt x="248891" y="20867"/>
                  <a:pt x="241160" y="30145"/>
                </a:cubicBezTo>
                <a:cubicBezTo>
                  <a:pt x="232063" y="41062"/>
                  <a:pt x="215509" y="46809"/>
                  <a:pt x="211015" y="60290"/>
                </a:cubicBezTo>
                <a:cubicBezTo>
                  <a:pt x="201424" y="89064"/>
                  <a:pt x="205953" y="120808"/>
                  <a:pt x="200967" y="150726"/>
                </a:cubicBezTo>
                <a:cubicBezTo>
                  <a:pt x="199226" y="161174"/>
                  <a:pt x="194268" y="170823"/>
                  <a:pt x="190918" y="180871"/>
                </a:cubicBezTo>
                <a:cubicBezTo>
                  <a:pt x="107287" y="175295"/>
                  <a:pt x="52862" y="204898"/>
                  <a:pt x="10048" y="140677"/>
                </a:cubicBezTo>
                <a:cubicBezTo>
                  <a:pt x="4173" y="131864"/>
                  <a:pt x="3349" y="120580"/>
                  <a:pt x="0" y="110532"/>
                </a:cubicBezTo>
                <a:cubicBezTo>
                  <a:pt x="3349" y="100484"/>
                  <a:pt x="3431" y="88658"/>
                  <a:pt x="10048" y="80387"/>
                </a:cubicBezTo>
                <a:cubicBezTo>
                  <a:pt x="24215" y="62678"/>
                  <a:pt x="50479" y="56861"/>
                  <a:pt x="70338" y="50242"/>
                </a:cubicBezTo>
                <a:cubicBezTo>
                  <a:pt x="91053" y="64052"/>
                  <a:pt x="105026" y="77187"/>
                  <a:pt x="130628" y="80387"/>
                </a:cubicBezTo>
                <a:cubicBezTo>
                  <a:pt x="147246" y="82464"/>
                  <a:pt x="159099" y="68664"/>
                  <a:pt x="170822" y="60290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9" name="Volný tvar 38"/>
          <p:cNvSpPr/>
          <p:nvPr/>
        </p:nvSpPr>
        <p:spPr>
          <a:xfrm>
            <a:off x="5632450" y="4792663"/>
            <a:ext cx="139700" cy="136525"/>
          </a:xfrm>
          <a:custGeom>
            <a:avLst/>
            <a:gdLst>
              <a:gd name="connsiteX0" fmla="*/ 94892 w 139654"/>
              <a:gd name="connsiteY0" fmla="*/ 130628 h 135652"/>
              <a:gd name="connsiteX1" fmla="*/ 125037 w 139654"/>
              <a:gd name="connsiteY1" fmla="*/ 120580 h 135652"/>
              <a:gd name="connsiteX2" fmla="*/ 125037 w 139654"/>
              <a:gd name="connsiteY2" fmla="*/ 60290 h 135652"/>
              <a:gd name="connsiteX3" fmla="*/ 84844 w 139654"/>
              <a:gd name="connsiteY3" fmla="*/ 30145 h 135652"/>
              <a:gd name="connsiteX4" fmla="*/ 24554 w 139654"/>
              <a:gd name="connsiteY4" fmla="*/ 0 h 135652"/>
              <a:gd name="connsiteX5" fmla="*/ 4457 w 139654"/>
              <a:gd name="connsiteY5" fmla="*/ 30145 h 135652"/>
              <a:gd name="connsiteX6" fmla="*/ 44651 w 139654"/>
              <a:gd name="connsiteY6" fmla="*/ 80387 h 135652"/>
              <a:gd name="connsiteX7" fmla="*/ 74796 w 139654"/>
              <a:gd name="connsiteY7" fmla="*/ 90435 h 135652"/>
              <a:gd name="connsiteX8" fmla="*/ 94892 w 139654"/>
              <a:gd name="connsiteY8" fmla="*/ 130628 h 1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54" h="135652">
                <a:moveTo>
                  <a:pt x="94892" y="130628"/>
                </a:moveTo>
                <a:cubicBezTo>
                  <a:pt x="103265" y="135652"/>
                  <a:pt x="117547" y="128069"/>
                  <a:pt x="125037" y="120580"/>
                </a:cubicBezTo>
                <a:cubicBezTo>
                  <a:pt x="139654" y="105964"/>
                  <a:pt x="137217" y="74906"/>
                  <a:pt x="125037" y="60290"/>
                </a:cubicBezTo>
                <a:cubicBezTo>
                  <a:pt x="114316" y="47425"/>
                  <a:pt x="98472" y="39879"/>
                  <a:pt x="84844" y="30145"/>
                </a:cubicBezTo>
                <a:cubicBezTo>
                  <a:pt x="50755" y="5796"/>
                  <a:pt x="61885" y="12443"/>
                  <a:pt x="24554" y="0"/>
                </a:cubicBezTo>
                <a:cubicBezTo>
                  <a:pt x="17855" y="10048"/>
                  <a:pt x="6442" y="18233"/>
                  <a:pt x="4457" y="30145"/>
                </a:cubicBezTo>
                <a:cubicBezTo>
                  <a:pt x="0" y="56889"/>
                  <a:pt x="26587" y="71355"/>
                  <a:pt x="44651" y="80387"/>
                </a:cubicBezTo>
                <a:cubicBezTo>
                  <a:pt x="54125" y="85124"/>
                  <a:pt x="71077" y="80518"/>
                  <a:pt x="74796" y="90435"/>
                </a:cubicBezTo>
                <a:cubicBezTo>
                  <a:pt x="83029" y="112388"/>
                  <a:pt x="86519" y="125604"/>
                  <a:pt x="94892" y="130628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" name="Volný tvar 39"/>
          <p:cNvSpPr/>
          <p:nvPr/>
        </p:nvSpPr>
        <p:spPr>
          <a:xfrm>
            <a:off x="7038975" y="4330700"/>
            <a:ext cx="106363" cy="109538"/>
          </a:xfrm>
          <a:custGeom>
            <a:avLst/>
            <a:gdLst>
              <a:gd name="connsiteX0" fmla="*/ 85171 w 106375"/>
              <a:gd name="connsiteY0" fmla="*/ 100483 h 108857"/>
              <a:gd name="connsiteX1" fmla="*/ 85171 w 106375"/>
              <a:gd name="connsiteY1" fmla="*/ 10048 h 108857"/>
              <a:gd name="connsiteX2" fmla="*/ 55026 w 106375"/>
              <a:gd name="connsiteY2" fmla="*/ 0 h 108857"/>
              <a:gd name="connsiteX3" fmla="*/ 4785 w 106375"/>
              <a:gd name="connsiteY3" fmla="*/ 50241 h 108857"/>
              <a:gd name="connsiteX4" fmla="*/ 34930 w 106375"/>
              <a:gd name="connsiteY4" fmla="*/ 60290 h 108857"/>
              <a:gd name="connsiteX5" fmla="*/ 85171 w 106375"/>
              <a:gd name="connsiteY5" fmla="*/ 100483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75" h="108857">
                <a:moveTo>
                  <a:pt x="85171" y="100483"/>
                </a:moveTo>
                <a:cubicBezTo>
                  <a:pt x="93544" y="92109"/>
                  <a:pt x="106375" y="31252"/>
                  <a:pt x="85171" y="10048"/>
                </a:cubicBezTo>
                <a:cubicBezTo>
                  <a:pt x="77681" y="2559"/>
                  <a:pt x="65074" y="3349"/>
                  <a:pt x="55026" y="0"/>
                </a:cubicBezTo>
                <a:cubicBezTo>
                  <a:pt x="46413" y="5742"/>
                  <a:pt x="0" y="31100"/>
                  <a:pt x="4785" y="50241"/>
                </a:cubicBezTo>
                <a:cubicBezTo>
                  <a:pt x="7354" y="60517"/>
                  <a:pt x="24882" y="56940"/>
                  <a:pt x="34930" y="60290"/>
                </a:cubicBezTo>
                <a:cubicBezTo>
                  <a:pt x="59180" y="96667"/>
                  <a:pt x="76798" y="108857"/>
                  <a:pt x="85171" y="100483"/>
                </a:cubicBezTo>
                <a:close/>
              </a:path>
            </a:pathLst>
          </a:cu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2" name="Šipka doprava se zářezem 41"/>
          <p:cNvSpPr/>
          <p:nvPr/>
        </p:nvSpPr>
        <p:spPr>
          <a:xfrm rot="3835941">
            <a:off x="972344" y="1694656"/>
            <a:ext cx="1000125" cy="40481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3" name="Šipka doprava se zářezem 42"/>
          <p:cNvSpPr/>
          <p:nvPr/>
        </p:nvSpPr>
        <p:spPr>
          <a:xfrm rot="5838455">
            <a:off x="829469" y="335756"/>
            <a:ext cx="1000125" cy="40481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4" name="Šipka doprava se zářezem 43"/>
          <p:cNvSpPr/>
          <p:nvPr/>
        </p:nvSpPr>
        <p:spPr>
          <a:xfrm rot="1642727">
            <a:off x="2179638" y="2565400"/>
            <a:ext cx="1000125" cy="4032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5" name="Šipka doprava se zářezem 44"/>
          <p:cNvSpPr/>
          <p:nvPr/>
        </p:nvSpPr>
        <p:spPr>
          <a:xfrm>
            <a:off x="5143500" y="3429000"/>
            <a:ext cx="1000125" cy="4032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6" name="Šipka doprava se zářezem 45"/>
          <p:cNvSpPr/>
          <p:nvPr/>
        </p:nvSpPr>
        <p:spPr>
          <a:xfrm rot="5400000">
            <a:off x="1785938" y="428625"/>
            <a:ext cx="928688" cy="35718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7" name="Šipka doprava se zářezem 46"/>
          <p:cNvSpPr/>
          <p:nvPr/>
        </p:nvSpPr>
        <p:spPr>
          <a:xfrm rot="5400000">
            <a:off x="2786063" y="2500313"/>
            <a:ext cx="928687" cy="35718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8" name="Šipka doprava se zářezem 47"/>
          <p:cNvSpPr/>
          <p:nvPr/>
        </p:nvSpPr>
        <p:spPr>
          <a:xfrm rot="6746559">
            <a:off x="2735263" y="3748088"/>
            <a:ext cx="928687" cy="35718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9" name="Šipka doprava se zářezem 48"/>
          <p:cNvSpPr/>
          <p:nvPr/>
        </p:nvSpPr>
        <p:spPr>
          <a:xfrm rot="1045904">
            <a:off x="4318000" y="2058988"/>
            <a:ext cx="928688" cy="35718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0" name="Šipka doprava se zářezem 49"/>
          <p:cNvSpPr/>
          <p:nvPr/>
        </p:nvSpPr>
        <p:spPr>
          <a:xfrm rot="2497701">
            <a:off x="3573463" y="5264150"/>
            <a:ext cx="928687" cy="3571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" name="Šipka doprava se zářezem 50"/>
          <p:cNvSpPr/>
          <p:nvPr/>
        </p:nvSpPr>
        <p:spPr>
          <a:xfrm rot="19557883">
            <a:off x="6357938" y="5429250"/>
            <a:ext cx="928687" cy="3571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2" name="Šipka doprava se zářezem 51"/>
          <p:cNvSpPr/>
          <p:nvPr/>
        </p:nvSpPr>
        <p:spPr>
          <a:xfrm rot="5400000">
            <a:off x="1357313" y="428625"/>
            <a:ext cx="928688" cy="357187"/>
          </a:xfrm>
          <a:prstGeom prst="notchedRightArrow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3" name="Šipka doprava se zářezem 52"/>
          <p:cNvSpPr/>
          <p:nvPr/>
        </p:nvSpPr>
        <p:spPr>
          <a:xfrm rot="4532827">
            <a:off x="975519" y="2331244"/>
            <a:ext cx="2209800" cy="255588"/>
          </a:xfrm>
          <a:prstGeom prst="notchedRightArrow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4" name="Šipka doprava se zářezem 53"/>
          <p:cNvSpPr/>
          <p:nvPr/>
        </p:nvSpPr>
        <p:spPr>
          <a:xfrm rot="1767508">
            <a:off x="3630613" y="4333875"/>
            <a:ext cx="1123950" cy="357188"/>
          </a:xfrm>
          <a:prstGeom prst="notchedRightArrow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6" name="Šipka doprava se zářezem 55"/>
          <p:cNvSpPr/>
          <p:nvPr/>
        </p:nvSpPr>
        <p:spPr>
          <a:xfrm rot="21363199">
            <a:off x="6072188" y="4903788"/>
            <a:ext cx="928687" cy="357187"/>
          </a:xfrm>
          <a:prstGeom prst="notchedRightArrow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7" name="Obdélník 56"/>
          <p:cNvSpPr/>
          <p:nvPr/>
        </p:nvSpPr>
        <p:spPr>
          <a:xfrm>
            <a:off x="285750" y="5715000"/>
            <a:ext cx="785813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Obdélník 57"/>
          <p:cNvSpPr/>
          <p:nvPr/>
        </p:nvSpPr>
        <p:spPr>
          <a:xfrm>
            <a:off x="285750" y="5286375"/>
            <a:ext cx="785813" cy="285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Obdélník 58"/>
          <p:cNvSpPr/>
          <p:nvPr/>
        </p:nvSpPr>
        <p:spPr>
          <a:xfrm>
            <a:off x="285750" y="6072188"/>
            <a:ext cx="785813" cy="285750"/>
          </a:xfrm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30" name="TextovéPole 59"/>
          <p:cNvSpPr txBox="1">
            <a:spLocks noChangeArrowheads="1"/>
          </p:cNvSpPr>
          <p:nvPr/>
        </p:nvSpPr>
        <p:spPr bwMode="auto">
          <a:xfrm>
            <a:off x="1071563" y="5572125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Iónové 1 500 př. n. l.</a:t>
            </a:r>
          </a:p>
        </p:txBody>
      </p:sp>
      <p:sp>
        <p:nvSpPr>
          <p:cNvPr id="3131" name="TextovéPole 60"/>
          <p:cNvSpPr txBox="1">
            <a:spLocks noChangeArrowheads="1"/>
          </p:cNvSpPr>
          <p:nvPr/>
        </p:nvSpPr>
        <p:spPr bwMode="auto">
          <a:xfrm>
            <a:off x="1071563" y="52736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Achájové 1 800 př. n. l.</a:t>
            </a:r>
          </a:p>
        </p:txBody>
      </p:sp>
      <p:sp>
        <p:nvSpPr>
          <p:cNvPr id="3132" name="TextovéPole 61"/>
          <p:cNvSpPr txBox="1">
            <a:spLocks noChangeArrowheads="1"/>
          </p:cNvSpPr>
          <p:nvPr/>
        </p:nvSpPr>
        <p:spPr bwMode="auto">
          <a:xfrm>
            <a:off x="1071563" y="5929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Dórové 1 200 př. n. l.</a:t>
            </a:r>
          </a:p>
        </p:txBody>
      </p:sp>
      <p:sp>
        <p:nvSpPr>
          <p:cNvPr id="64" name="7cípá hvězda 63"/>
          <p:cNvSpPr/>
          <p:nvPr/>
        </p:nvSpPr>
        <p:spPr>
          <a:xfrm>
            <a:off x="2857500" y="4357688"/>
            <a:ext cx="214313" cy="214312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34" name="TextovéPole 64"/>
          <p:cNvSpPr txBox="1">
            <a:spLocks noChangeArrowheads="1"/>
          </p:cNvSpPr>
          <p:nvPr/>
        </p:nvSpPr>
        <p:spPr bwMode="auto">
          <a:xfrm>
            <a:off x="2643188" y="450056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Calibri" pitchFamily="34" charset="0"/>
              </a:rPr>
              <a:t>SPARTA</a:t>
            </a:r>
          </a:p>
        </p:txBody>
      </p:sp>
      <p:sp>
        <p:nvSpPr>
          <p:cNvPr id="66" name="7cípá hvězda 65"/>
          <p:cNvSpPr/>
          <p:nvPr/>
        </p:nvSpPr>
        <p:spPr>
          <a:xfrm>
            <a:off x="3143250" y="3786188"/>
            <a:ext cx="214313" cy="214312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36" name="TextovéPole 66"/>
          <p:cNvSpPr txBox="1">
            <a:spLocks noChangeArrowheads="1"/>
          </p:cNvSpPr>
          <p:nvPr/>
        </p:nvSpPr>
        <p:spPr bwMode="auto">
          <a:xfrm>
            <a:off x="2500313" y="3929063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Calibri" pitchFamily="34" charset="0"/>
              </a:rPr>
              <a:t>MYKÉNY</a:t>
            </a:r>
          </a:p>
        </p:txBody>
      </p:sp>
      <p:sp>
        <p:nvSpPr>
          <p:cNvPr id="68" name="7cípá hvězda 67"/>
          <p:cNvSpPr/>
          <p:nvPr/>
        </p:nvSpPr>
        <p:spPr>
          <a:xfrm>
            <a:off x="3286125" y="2928938"/>
            <a:ext cx="214313" cy="142875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38" name="TextovéPole 68"/>
          <p:cNvSpPr txBox="1">
            <a:spLocks noChangeArrowheads="1"/>
          </p:cNvSpPr>
          <p:nvPr/>
        </p:nvSpPr>
        <p:spPr bwMode="auto">
          <a:xfrm>
            <a:off x="2928938" y="3000375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Calibri" pitchFamily="34" charset="0"/>
              </a:rPr>
              <a:t>THÉBY</a:t>
            </a:r>
          </a:p>
        </p:txBody>
      </p:sp>
      <p:sp>
        <p:nvSpPr>
          <p:cNvPr id="70" name="7cípá hvězda 69"/>
          <p:cNvSpPr/>
          <p:nvPr/>
        </p:nvSpPr>
        <p:spPr>
          <a:xfrm>
            <a:off x="4000500" y="3429000"/>
            <a:ext cx="214313" cy="142875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40" name="TextovéPole 70"/>
          <p:cNvSpPr txBox="1">
            <a:spLocks noChangeArrowheads="1"/>
          </p:cNvSpPr>
          <p:nvPr/>
        </p:nvSpPr>
        <p:spPr bwMode="auto">
          <a:xfrm>
            <a:off x="3929063" y="3500438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Calibri" pitchFamily="34" charset="0"/>
              </a:rPr>
              <a:t>ATHÉNY</a:t>
            </a:r>
          </a:p>
        </p:txBody>
      </p:sp>
      <p:sp>
        <p:nvSpPr>
          <p:cNvPr id="72" name="Volný tvar 71"/>
          <p:cNvSpPr/>
          <p:nvPr/>
        </p:nvSpPr>
        <p:spPr>
          <a:xfrm>
            <a:off x="2557463" y="109538"/>
            <a:ext cx="3030537" cy="1600200"/>
          </a:xfrm>
          <a:custGeom>
            <a:avLst/>
            <a:gdLst>
              <a:gd name="connsiteX0" fmla="*/ 522514 w 3029730"/>
              <a:gd name="connsiteY0" fmla="*/ 1219200 h 1600200"/>
              <a:gd name="connsiteX1" fmla="*/ 478971 w 3029730"/>
              <a:gd name="connsiteY1" fmla="*/ 1132114 h 1600200"/>
              <a:gd name="connsiteX2" fmla="*/ 435428 w 3029730"/>
              <a:gd name="connsiteY2" fmla="*/ 1077686 h 1600200"/>
              <a:gd name="connsiteX3" fmla="*/ 413657 w 3029730"/>
              <a:gd name="connsiteY3" fmla="*/ 1045029 h 1600200"/>
              <a:gd name="connsiteX4" fmla="*/ 381000 w 3029730"/>
              <a:gd name="connsiteY4" fmla="*/ 990600 h 1600200"/>
              <a:gd name="connsiteX5" fmla="*/ 348343 w 3029730"/>
              <a:gd name="connsiteY5" fmla="*/ 979714 h 1600200"/>
              <a:gd name="connsiteX6" fmla="*/ 326571 w 3029730"/>
              <a:gd name="connsiteY6" fmla="*/ 957943 h 1600200"/>
              <a:gd name="connsiteX7" fmla="*/ 250371 w 3029730"/>
              <a:gd name="connsiteY7" fmla="*/ 936172 h 1600200"/>
              <a:gd name="connsiteX8" fmla="*/ 228600 w 3029730"/>
              <a:gd name="connsiteY8" fmla="*/ 914400 h 1600200"/>
              <a:gd name="connsiteX9" fmla="*/ 195943 w 3029730"/>
              <a:gd name="connsiteY9" fmla="*/ 903514 h 1600200"/>
              <a:gd name="connsiteX10" fmla="*/ 163286 w 3029730"/>
              <a:gd name="connsiteY10" fmla="*/ 881743 h 1600200"/>
              <a:gd name="connsiteX11" fmla="*/ 141514 w 3029730"/>
              <a:gd name="connsiteY11" fmla="*/ 707572 h 1600200"/>
              <a:gd name="connsiteX12" fmla="*/ 108857 w 3029730"/>
              <a:gd name="connsiteY12" fmla="*/ 685800 h 1600200"/>
              <a:gd name="connsiteX13" fmla="*/ 76200 w 3029730"/>
              <a:gd name="connsiteY13" fmla="*/ 620486 h 1600200"/>
              <a:gd name="connsiteX14" fmla="*/ 54428 w 3029730"/>
              <a:gd name="connsiteY14" fmla="*/ 598714 h 1600200"/>
              <a:gd name="connsiteX15" fmla="*/ 0 w 3029730"/>
              <a:gd name="connsiteY15" fmla="*/ 544286 h 1600200"/>
              <a:gd name="connsiteX16" fmla="*/ 21771 w 3029730"/>
              <a:gd name="connsiteY16" fmla="*/ 413657 h 1600200"/>
              <a:gd name="connsiteX17" fmla="*/ 87086 w 3029730"/>
              <a:gd name="connsiteY17" fmla="*/ 370114 h 1600200"/>
              <a:gd name="connsiteX18" fmla="*/ 152400 w 3029730"/>
              <a:gd name="connsiteY18" fmla="*/ 348343 h 1600200"/>
              <a:gd name="connsiteX19" fmla="*/ 185057 w 3029730"/>
              <a:gd name="connsiteY19" fmla="*/ 326572 h 1600200"/>
              <a:gd name="connsiteX20" fmla="*/ 228600 w 3029730"/>
              <a:gd name="connsiteY20" fmla="*/ 315686 h 1600200"/>
              <a:gd name="connsiteX21" fmla="*/ 337457 w 3029730"/>
              <a:gd name="connsiteY21" fmla="*/ 283029 h 1600200"/>
              <a:gd name="connsiteX22" fmla="*/ 381000 w 3029730"/>
              <a:gd name="connsiteY22" fmla="*/ 239486 h 1600200"/>
              <a:gd name="connsiteX23" fmla="*/ 435428 w 3029730"/>
              <a:gd name="connsiteY23" fmla="*/ 195943 h 1600200"/>
              <a:gd name="connsiteX24" fmla="*/ 468086 w 3029730"/>
              <a:gd name="connsiteY24" fmla="*/ 185057 h 1600200"/>
              <a:gd name="connsiteX25" fmla="*/ 566057 w 3029730"/>
              <a:gd name="connsiteY25" fmla="*/ 141514 h 1600200"/>
              <a:gd name="connsiteX26" fmla="*/ 598714 w 3029730"/>
              <a:gd name="connsiteY26" fmla="*/ 130629 h 1600200"/>
              <a:gd name="connsiteX27" fmla="*/ 816428 w 3029730"/>
              <a:gd name="connsiteY27" fmla="*/ 119743 h 1600200"/>
              <a:gd name="connsiteX28" fmla="*/ 903514 w 3029730"/>
              <a:gd name="connsiteY28" fmla="*/ 87086 h 1600200"/>
              <a:gd name="connsiteX29" fmla="*/ 947057 w 3029730"/>
              <a:gd name="connsiteY29" fmla="*/ 76200 h 1600200"/>
              <a:gd name="connsiteX30" fmla="*/ 1055914 w 3029730"/>
              <a:gd name="connsiteY30" fmla="*/ 21772 h 1600200"/>
              <a:gd name="connsiteX31" fmla="*/ 1088571 w 3029730"/>
              <a:gd name="connsiteY31" fmla="*/ 10886 h 1600200"/>
              <a:gd name="connsiteX32" fmla="*/ 1121228 w 3029730"/>
              <a:gd name="connsiteY32" fmla="*/ 0 h 1600200"/>
              <a:gd name="connsiteX33" fmla="*/ 1262743 w 3029730"/>
              <a:gd name="connsiteY33" fmla="*/ 10886 h 1600200"/>
              <a:gd name="connsiteX34" fmla="*/ 1328057 w 3029730"/>
              <a:gd name="connsiteY34" fmla="*/ 43543 h 1600200"/>
              <a:gd name="connsiteX35" fmla="*/ 1360714 w 3029730"/>
              <a:gd name="connsiteY35" fmla="*/ 76200 h 1600200"/>
              <a:gd name="connsiteX36" fmla="*/ 1415143 w 3029730"/>
              <a:gd name="connsiteY36" fmla="*/ 87086 h 1600200"/>
              <a:gd name="connsiteX37" fmla="*/ 1458686 w 3029730"/>
              <a:gd name="connsiteY37" fmla="*/ 97972 h 1600200"/>
              <a:gd name="connsiteX38" fmla="*/ 1676400 w 3029730"/>
              <a:gd name="connsiteY38" fmla="*/ 87086 h 1600200"/>
              <a:gd name="connsiteX39" fmla="*/ 1709057 w 3029730"/>
              <a:gd name="connsiteY39" fmla="*/ 76200 h 1600200"/>
              <a:gd name="connsiteX40" fmla="*/ 1905000 w 3029730"/>
              <a:gd name="connsiteY40" fmla="*/ 87086 h 1600200"/>
              <a:gd name="connsiteX41" fmla="*/ 2133600 w 3029730"/>
              <a:gd name="connsiteY41" fmla="*/ 87086 h 1600200"/>
              <a:gd name="connsiteX42" fmla="*/ 2166257 w 3029730"/>
              <a:gd name="connsiteY42" fmla="*/ 65314 h 1600200"/>
              <a:gd name="connsiteX43" fmla="*/ 2220686 w 3029730"/>
              <a:gd name="connsiteY43" fmla="*/ 54429 h 1600200"/>
              <a:gd name="connsiteX44" fmla="*/ 2590800 w 3029730"/>
              <a:gd name="connsiteY44" fmla="*/ 32657 h 1600200"/>
              <a:gd name="connsiteX45" fmla="*/ 2623457 w 3029730"/>
              <a:gd name="connsiteY45" fmla="*/ 10886 h 1600200"/>
              <a:gd name="connsiteX46" fmla="*/ 2808514 w 3029730"/>
              <a:gd name="connsiteY46" fmla="*/ 32657 h 1600200"/>
              <a:gd name="connsiteX47" fmla="*/ 2852057 w 3029730"/>
              <a:gd name="connsiteY47" fmla="*/ 43543 h 1600200"/>
              <a:gd name="connsiteX48" fmla="*/ 2917371 w 3029730"/>
              <a:gd name="connsiteY48" fmla="*/ 65314 h 1600200"/>
              <a:gd name="connsiteX49" fmla="*/ 2950028 w 3029730"/>
              <a:gd name="connsiteY49" fmla="*/ 87086 h 1600200"/>
              <a:gd name="connsiteX50" fmla="*/ 3004457 w 3029730"/>
              <a:gd name="connsiteY50" fmla="*/ 130629 h 1600200"/>
              <a:gd name="connsiteX51" fmla="*/ 3026228 w 3029730"/>
              <a:gd name="connsiteY51" fmla="*/ 163286 h 1600200"/>
              <a:gd name="connsiteX52" fmla="*/ 2993571 w 3029730"/>
              <a:gd name="connsiteY52" fmla="*/ 228600 h 1600200"/>
              <a:gd name="connsiteX53" fmla="*/ 2928257 w 3029730"/>
              <a:gd name="connsiteY53" fmla="*/ 261257 h 1600200"/>
              <a:gd name="connsiteX54" fmla="*/ 2852057 w 3029730"/>
              <a:gd name="connsiteY54" fmla="*/ 315686 h 1600200"/>
              <a:gd name="connsiteX55" fmla="*/ 2841171 w 3029730"/>
              <a:gd name="connsiteY55" fmla="*/ 348343 h 1600200"/>
              <a:gd name="connsiteX56" fmla="*/ 2830286 w 3029730"/>
              <a:gd name="connsiteY56" fmla="*/ 478972 h 1600200"/>
              <a:gd name="connsiteX57" fmla="*/ 2808514 w 3029730"/>
              <a:gd name="connsiteY57" fmla="*/ 500743 h 1600200"/>
              <a:gd name="connsiteX58" fmla="*/ 2775857 w 3029730"/>
              <a:gd name="connsiteY58" fmla="*/ 555172 h 1600200"/>
              <a:gd name="connsiteX59" fmla="*/ 2764971 w 3029730"/>
              <a:gd name="connsiteY59" fmla="*/ 587829 h 1600200"/>
              <a:gd name="connsiteX60" fmla="*/ 2732314 w 3029730"/>
              <a:gd name="connsiteY60" fmla="*/ 598714 h 1600200"/>
              <a:gd name="connsiteX61" fmla="*/ 2710543 w 3029730"/>
              <a:gd name="connsiteY61" fmla="*/ 620486 h 1600200"/>
              <a:gd name="connsiteX62" fmla="*/ 2590800 w 3029730"/>
              <a:gd name="connsiteY62" fmla="*/ 631372 h 1600200"/>
              <a:gd name="connsiteX63" fmla="*/ 2558143 w 3029730"/>
              <a:gd name="connsiteY63" fmla="*/ 642257 h 1600200"/>
              <a:gd name="connsiteX64" fmla="*/ 2471057 w 3029730"/>
              <a:gd name="connsiteY64" fmla="*/ 631372 h 1600200"/>
              <a:gd name="connsiteX65" fmla="*/ 2427514 w 3029730"/>
              <a:gd name="connsiteY65" fmla="*/ 587829 h 1600200"/>
              <a:gd name="connsiteX66" fmla="*/ 2405743 w 3029730"/>
              <a:gd name="connsiteY66" fmla="*/ 566057 h 1600200"/>
              <a:gd name="connsiteX67" fmla="*/ 2373086 w 3029730"/>
              <a:gd name="connsiteY67" fmla="*/ 555172 h 1600200"/>
              <a:gd name="connsiteX68" fmla="*/ 2231571 w 3029730"/>
              <a:gd name="connsiteY68" fmla="*/ 587829 h 1600200"/>
              <a:gd name="connsiteX69" fmla="*/ 2209800 w 3029730"/>
              <a:gd name="connsiteY69" fmla="*/ 620486 h 1600200"/>
              <a:gd name="connsiteX70" fmla="*/ 2188028 w 3029730"/>
              <a:gd name="connsiteY70" fmla="*/ 642257 h 1600200"/>
              <a:gd name="connsiteX71" fmla="*/ 2177143 w 3029730"/>
              <a:gd name="connsiteY71" fmla="*/ 674914 h 1600200"/>
              <a:gd name="connsiteX72" fmla="*/ 2122714 w 3029730"/>
              <a:gd name="connsiteY72" fmla="*/ 718457 h 1600200"/>
              <a:gd name="connsiteX73" fmla="*/ 2100943 w 3029730"/>
              <a:gd name="connsiteY73" fmla="*/ 740229 h 1600200"/>
              <a:gd name="connsiteX74" fmla="*/ 2024743 w 3029730"/>
              <a:gd name="connsiteY74" fmla="*/ 762000 h 1600200"/>
              <a:gd name="connsiteX75" fmla="*/ 1937657 w 3029730"/>
              <a:gd name="connsiteY75" fmla="*/ 783772 h 1600200"/>
              <a:gd name="connsiteX76" fmla="*/ 1861457 w 3029730"/>
              <a:gd name="connsiteY76" fmla="*/ 772886 h 1600200"/>
              <a:gd name="connsiteX77" fmla="*/ 1796143 w 3029730"/>
              <a:gd name="connsiteY77" fmla="*/ 751114 h 1600200"/>
              <a:gd name="connsiteX78" fmla="*/ 1774371 w 3029730"/>
              <a:gd name="connsiteY78" fmla="*/ 729343 h 1600200"/>
              <a:gd name="connsiteX79" fmla="*/ 1709057 w 3029730"/>
              <a:gd name="connsiteY79" fmla="*/ 707572 h 1600200"/>
              <a:gd name="connsiteX80" fmla="*/ 1621971 w 3029730"/>
              <a:gd name="connsiteY80" fmla="*/ 718457 h 1600200"/>
              <a:gd name="connsiteX81" fmla="*/ 1589314 w 3029730"/>
              <a:gd name="connsiteY81" fmla="*/ 729343 h 1600200"/>
              <a:gd name="connsiteX82" fmla="*/ 1567543 w 3029730"/>
              <a:gd name="connsiteY82" fmla="*/ 762000 h 1600200"/>
              <a:gd name="connsiteX83" fmla="*/ 1589314 w 3029730"/>
              <a:gd name="connsiteY83" fmla="*/ 859972 h 1600200"/>
              <a:gd name="connsiteX84" fmla="*/ 1643743 w 3029730"/>
              <a:gd name="connsiteY84" fmla="*/ 914400 h 1600200"/>
              <a:gd name="connsiteX85" fmla="*/ 1665514 w 3029730"/>
              <a:gd name="connsiteY85" fmla="*/ 936172 h 1600200"/>
              <a:gd name="connsiteX86" fmla="*/ 1698171 w 3029730"/>
              <a:gd name="connsiteY86" fmla="*/ 1055914 h 1600200"/>
              <a:gd name="connsiteX87" fmla="*/ 1709057 w 3029730"/>
              <a:gd name="connsiteY87" fmla="*/ 1023257 h 1600200"/>
              <a:gd name="connsiteX88" fmla="*/ 1796143 w 3029730"/>
              <a:gd name="connsiteY88" fmla="*/ 1023257 h 1600200"/>
              <a:gd name="connsiteX89" fmla="*/ 1905000 w 3029730"/>
              <a:gd name="connsiteY89" fmla="*/ 1088572 h 1600200"/>
              <a:gd name="connsiteX90" fmla="*/ 1937657 w 3029730"/>
              <a:gd name="connsiteY90" fmla="*/ 1099457 h 1600200"/>
              <a:gd name="connsiteX91" fmla="*/ 2024743 w 3029730"/>
              <a:gd name="connsiteY91" fmla="*/ 1132114 h 1600200"/>
              <a:gd name="connsiteX92" fmla="*/ 2057400 w 3029730"/>
              <a:gd name="connsiteY92" fmla="*/ 1153886 h 1600200"/>
              <a:gd name="connsiteX93" fmla="*/ 2090057 w 3029730"/>
              <a:gd name="connsiteY93" fmla="*/ 1164772 h 1600200"/>
              <a:gd name="connsiteX94" fmla="*/ 2144486 w 3029730"/>
              <a:gd name="connsiteY94" fmla="*/ 1208314 h 1600200"/>
              <a:gd name="connsiteX95" fmla="*/ 2188028 w 3029730"/>
              <a:gd name="connsiteY95" fmla="*/ 1262743 h 1600200"/>
              <a:gd name="connsiteX96" fmla="*/ 2177143 w 3029730"/>
              <a:gd name="connsiteY96" fmla="*/ 1338943 h 1600200"/>
              <a:gd name="connsiteX97" fmla="*/ 2100943 w 3029730"/>
              <a:gd name="connsiteY97" fmla="*/ 1338943 h 1600200"/>
              <a:gd name="connsiteX98" fmla="*/ 2046514 w 3029730"/>
              <a:gd name="connsiteY98" fmla="*/ 1306286 h 1600200"/>
              <a:gd name="connsiteX99" fmla="*/ 2002971 w 3029730"/>
              <a:gd name="connsiteY99" fmla="*/ 1262743 h 1600200"/>
              <a:gd name="connsiteX100" fmla="*/ 1981200 w 3029730"/>
              <a:gd name="connsiteY100" fmla="*/ 1230086 h 1600200"/>
              <a:gd name="connsiteX101" fmla="*/ 1948543 w 3029730"/>
              <a:gd name="connsiteY101" fmla="*/ 1219200 h 1600200"/>
              <a:gd name="connsiteX102" fmla="*/ 1796143 w 3029730"/>
              <a:gd name="connsiteY102" fmla="*/ 1219200 h 1600200"/>
              <a:gd name="connsiteX103" fmla="*/ 1785257 w 3029730"/>
              <a:gd name="connsiteY103" fmla="*/ 1186543 h 1600200"/>
              <a:gd name="connsiteX104" fmla="*/ 1719943 w 3029730"/>
              <a:gd name="connsiteY104" fmla="*/ 1143000 h 1600200"/>
              <a:gd name="connsiteX105" fmla="*/ 1632857 w 3029730"/>
              <a:gd name="connsiteY105" fmla="*/ 1153886 h 1600200"/>
              <a:gd name="connsiteX106" fmla="*/ 1632857 w 3029730"/>
              <a:gd name="connsiteY106" fmla="*/ 1240972 h 1600200"/>
              <a:gd name="connsiteX107" fmla="*/ 1665514 w 3029730"/>
              <a:gd name="connsiteY107" fmla="*/ 1262743 h 1600200"/>
              <a:gd name="connsiteX108" fmla="*/ 1709057 w 3029730"/>
              <a:gd name="connsiteY108" fmla="*/ 1306286 h 1600200"/>
              <a:gd name="connsiteX109" fmla="*/ 1741714 w 3029730"/>
              <a:gd name="connsiteY109" fmla="*/ 1328057 h 1600200"/>
              <a:gd name="connsiteX110" fmla="*/ 1796143 w 3029730"/>
              <a:gd name="connsiteY110" fmla="*/ 1382486 h 1600200"/>
              <a:gd name="connsiteX111" fmla="*/ 1796143 w 3029730"/>
              <a:gd name="connsiteY111" fmla="*/ 1524000 h 1600200"/>
              <a:gd name="connsiteX112" fmla="*/ 1763486 w 3029730"/>
              <a:gd name="connsiteY112" fmla="*/ 1534886 h 1600200"/>
              <a:gd name="connsiteX113" fmla="*/ 1719943 w 3029730"/>
              <a:gd name="connsiteY113" fmla="*/ 1524000 h 1600200"/>
              <a:gd name="connsiteX114" fmla="*/ 1643743 w 3029730"/>
              <a:gd name="connsiteY114" fmla="*/ 1447800 h 1600200"/>
              <a:gd name="connsiteX115" fmla="*/ 1654628 w 3029730"/>
              <a:gd name="connsiteY115" fmla="*/ 1393372 h 1600200"/>
              <a:gd name="connsiteX116" fmla="*/ 1643743 w 3029730"/>
              <a:gd name="connsiteY116" fmla="*/ 1349829 h 1600200"/>
              <a:gd name="connsiteX117" fmla="*/ 1632857 w 3029730"/>
              <a:gd name="connsiteY117" fmla="*/ 1317172 h 1600200"/>
              <a:gd name="connsiteX118" fmla="*/ 1567543 w 3029730"/>
              <a:gd name="connsiteY118" fmla="*/ 1295400 h 1600200"/>
              <a:gd name="connsiteX119" fmla="*/ 1534886 w 3029730"/>
              <a:gd name="connsiteY119" fmla="*/ 1284514 h 1600200"/>
              <a:gd name="connsiteX120" fmla="*/ 1513114 w 3029730"/>
              <a:gd name="connsiteY120" fmla="*/ 1262743 h 1600200"/>
              <a:gd name="connsiteX121" fmla="*/ 1447800 w 3029730"/>
              <a:gd name="connsiteY121" fmla="*/ 1240972 h 1600200"/>
              <a:gd name="connsiteX122" fmla="*/ 1328057 w 3029730"/>
              <a:gd name="connsiteY122" fmla="*/ 1219200 h 1600200"/>
              <a:gd name="connsiteX123" fmla="*/ 1262743 w 3029730"/>
              <a:gd name="connsiteY123" fmla="*/ 1240972 h 1600200"/>
              <a:gd name="connsiteX124" fmla="*/ 1284514 w 3029730"/>
              <a:gd name="connsiteY124" fmla="*/ 1360714 h 1600200"/>
              <a:gd name="connsiteX125" fmla="*/ 1306286 w 3029730"/>
              <a:gd name="connsiteY125" fmla="*/ 1382486 h 1600200"/>
              <a:gd name="connsiteX126" fmla="*/ 1328057 w 3029730"/>
              <a:gd name="connsiteY126" fmla="*/ 1415143 h 1600200"/>
              <a:gd name="connsiteX127" fmla="*/ 1360714 w 3029730"/>
              <a:gd name="connsiteY127" fmla="*/ 1426029 h 1600200"/>
              <a:gd name="connsiteX128" fmla="*/ 1447800 w 3029730"/>
              <a:gd name="connsiteY128" fmla="*/ 1469572 h 1600200"/>
              <a:gd name="connsiteX129" fmla="*/ 1447800 w 3029730"/>
              <a:gd name="connsiteY129" fmla="*/ 1469572 h 1600200"/>
              <a:gd name="connsiteX130" fmla="*/ 1513114 w 3029730"/>
              <a:gd name="connsiteY130" fmla="*/ 1502229 h 1600200"/>
              <a:gd name="connsiteX131" fmla="*/ 1545771 w 3029730"/>
              <a:gd name="connsiteY131" fmla="*/ 1600200 h 1600200"/>
              <a:gd name="connsiteX132" fmla="*/ 1447800 w 3029730"/>
              <a:gd name="connsiteY132" fmla="*/ 1589314 h 1600200"/>
              <a:gd name="connsiteX133" fmla="*/ 1382486 w 3029730"/>
              <a:gd name="connsiteY133" fmla="*/ 1545772 h 1600200"/>
              <a:gd name="connsiteX134" fmla="*/ 1360714 w 3029730"/>
              <a:gd name="connsiteY134" fmla="*/ 1524000 h 1600200"/>
              <a:gd name="connsiteX135" fmla="*/ 1317171 w 3029730"/>
              <a:gd name="connsiteY135" fmla="*/ 1513114 h 1600200"/>
              <a:gd name="connsiteX136" fmla="*/ 1230086 w 3029730"/>
              <a:gd name="connsiteY136" fmla="*/ 1491343 h 1600200"/>
              <a:gd name="connsiteX137" fmla="*/ 1219200 w 3029730"/>
              <a:gd name="connsiteY137" fmla="*/ 1436914 h 1600200"/>
              <a:gd name="connsiteX138" fmla="*/ 1208314 w 3029730"/>
              <a:gd name="connsiteY138" fmla="*/ 1393372 h 1600200"/>
              <a:gd name="connsiteX139" fmla="*/ 1197428 w 3029730"/>
              <a:gd name="connsiteY139" fmla="*/ 1328057 h 1600200"/>
              <a:gd name="connsiteX140" fmla="*/ 1164771 w 3029730"/>
              <a:gd name="connsiteY140" fmla="*/ 1295400 h 1600200"/>
              <a:gd name="connsiteX141" fmla="*/ 1143000 w 3029730"/>
              <a:gd name="connsiteY141" fmla="*/ 1230086 h 1600200"/>
              <a:gd name="connsiteX142" fmla="*/ 1099457 w 3029730"/>
              <a:gd name="connsiteY142" fmla="*/ 1186543 h 1600200"/>
              <a:gd name="connsiteX143" fmla="*/ 1023257 w 3029730"/>
              <a:gd name="connsiteY143" fmla="*/ 1175657 h 1600200"/>
              <a:gd name="connsiteX144" fmla="*/ 968828 w 3029730"/>
              <a:gd name="connsiteY144" fmla="*/ 1143000 h 1600200"/>
              <a:gd name="connsiteX145" fmla="*/ 936171 w 3029730"/>
              <a:gd name="connsiteY145" fmla="*/ 1132114 h 1600200"/>
              <a:gd name="connsiteX146" fmla="*/ 903514 w 3029730"/>
              <a:gd name="connsiteY146" fmla="*/ 1110343 h 1600200"/>
              <a:gd name="connsiteX147" fmla="*/ 892628 w 3029730"/>
              <a:gd name="connsiteY147" fmla="*/ 1077686 h 1600200"/>
              <a:gd name="connsiteX148" fmla="*/ 859971 w 3029730"/>
              <a:gd name="connsiteY148" fmla="*/ 1066800 h 1600200"/>
              <a:gd name="connsiteX149" fmla="*/ 827314 w 3029730"/>
              <a:gd name="connsiteY149" fmla="*/ 1034143 h 1600200"/>
              <a:gd name="connsiteX150" fmla="*/ 849086 w 3029730"/>
              <a:gd name="connsiteY150" fmla="*/ 957943 h 1600200"/>
              <a:gd name="connsiteX151" fmla="*/ 881743 w 3029730"/>
              <a:gd name="connsiteY151" fmla="*/ 925286 h 1600200"/>
              <a:gd name="connsiteX152" fmla="*/ 870857 w 3029730"/>
              <a:gd name="connsiteY152" fmla="*/ 838200 h 1600200"/>
              <a:gd name="connsiteX153" fmla="*/ 783771 w 3029730"/>
              <a:gd name="connsiteY153" fmla="*/ 849086 h 1600200"/>
              <a:gd name="connsiteX154" fmla="*/ 718457 w 3029730"/>
              <a:gd name="connsiteY154" fmla="*/ 870857 h 1600200"/>
              <a:gd name="connsiteX155" fmla="*/ 707571 w 3029730"/>
              <a:gd name="connsiteY155" fmla="*/ 903514 h 1600200"/>
              <a:gd name="connsiteX156" fmla="*/ 664028 w 3029730"/>
              <a:gd name="connsiteY156" fmla="*/ 947057 h 1600200"/>
              <a:gd name="connsiteX157" fmla="*/ 653143 w 3029730"/>
              <a:gd name="connsiteY157" fmla="*/ 990600 h 1600200"/>
              <a:gd name="connsiteX158" fmla="*/ 631371 w 3029730"/>
              <a:gd name="connsiteY158" fmla="*/ 1012372 h 1600200"/>
              <a:gd name="connsiteX159" fmla="*/ 620486 w 3029730"/>
              <a:gd name="connsiteY159" fmla="*/ 1099457 h 1600200"/>
              <a:gd name="connsiteX160" fmla="*/ 576943 w 3029730"/>
              <a:gd name="connsiteY160" fmla="*/ 1197429 h 1600200"/>
              <a:gd name="connsiteX161" fmla="*/ 522514 w 3029730"/>
              <a:gd name="connsiteY161" fmla="*/ 1219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029730" h="1600200">
                <a:moveTo>
                  <a:pt x="522514" y="1219200"/>
                </a:moveTo>
                <a:cubicBezTo>
                  <a:pt x="506185" y="1208314"/>
                  <a:pt x="516970" y="1170113"/>
                  <a:pt x="478971" y="1132114"/>
                </a:cubicBezTo>
                <a:cubicBezTo>
                  <a:pt x="457780" y="1068537"/>
                  <a:pt x="484667" y="1126924"/>
                  <a:pt x="435428" y="1077686"/>
                </a:cubicBezTo>
                <a:cubicBezTo>
                  <a:pt x="426177" y="1068435"/>
                  <a:pt x="419508" y="1056731"/>
                  <a:pt x="413657" y="1045029"/>
                </a:cubicBezTo>
                <a:cubicBezTo>
                  <a:pt x="398979" y="1015673"/>
                  <a:pt x="411373" y="1008825"/>
                  <a:pt x="381000" y="990600"/>
                </a:cubicBezTo>
                <a:cubicBezTo>
                  <a:pt x="371161" y="984696"/>
                  <a:pt x="359229" y="983343"/>
                  <a:pt x="348343" y="979714"/>
                </a:cubicBezTo>
                <a:cubicBezTo>
                  <a:pt x="341086" y="972457"/>
                  <a:pt x="335372" y="963223"/>
                  <a:pt x="326571" y="957943"/>
                </a:cubicBezTo>
                <a:cubicBezTo>
                  <a:pt x="315413" y="951248"/>
                  <a:pt x="258509" y="938206"/>
                  <a:pt x="250371" y="936172"/>
                </a:cubicBezTo>
                <a:cubicBezTo>
                  <a:pt x="243114" y="928915"/>
                  <a:pt x="237401" y="919681"/>
                  <a:pt x="228600" y="914400"/>
                </a:cubicBezTo>
                <a:cubicBezTo>
                  <a:pt x="218761" y="908496"/>
                  <a:pt x="206206" y="908646"/>
                  <a:pt x="195943" y="903514"/>
                </a:cubicBezTo>
                <a:cubicBezTo>
                  <a:pt x="184241" y="897663"/>
                  <a:pt x="174172" y="889000"/>
                  <a:pt x="163286" y="881743"/>
                </a:cubicBezTo>
                <a:cubicBezTo>
                  <a:pt x="156029" y="823686"/>
                  <a:pt x="157174" y="763946"/>
                  <a:pt x="141514" y="707572"/>
                </a:cubicBezTo>
                <a:cubicBezTo>
                  <a:pt x="138012" y="694966"/>
                  <a:pt x="118108" y="695051"/>
                  <a:pt x="108857" y="685800"/>
                </a:cubicBezTo>
                <a:cubicBezTo>
                  <a:pt x="67566" y="644508"/>
                  <a:pt x="102761" y="664754"/>
                  <a:pt x="76200" y="620486"/>
                </a:cubicBezTo>
                <a:cubicBezTo>
                  <a:pt x="70919" y="611685"/>
                  <a:pt x="60839" y="606728"/>
                  <a:pt x="54428" y="598714"/>
                </a:cubicBezTo>
                <a:cubicBezTo>
                  <a:pt x="12959" y="546877"/>
                  <a:pt x="55984" y="581608"/>
                  <a:pt x="0" y="544286"/>
                </a:cubicBezTo>
                <a:cubicBezTo>
                  <a:pt x="1074" y="534618"/>
                  <a:pt x="4365" y="442667"/>
                  <a:pt x="21771" y="413657"/>
                </a:cubicBezTo>
                <a:cubicBezTo>
                  <a:pt x="34886" y="391799"/>
                  <a:pt x="66195" y="378470"/>
                  <a:pt x="87086" y="370114"/>
                </a:cubicBezTo>
                <a:cubicBezTo>
                  <a:pt x="108394" y="361591"/>
                  <a:pt x="133305" y="361073"/>
                  <a:pt x="152400" y="348343"/>
                </a:cubicBezTo>
                <a:cubicBezTo>
                  <a:pt x="163286" y="341086"/>
                  <a:pt x="173032" y="331726"/>
                  <a:pt x="185057" y="326572"/>
                </a:cubicBezTo>
                <a:cubicBezTo>
                  <a:pt x="198808" y="320679"/>
                  <a:pt x="214215" y="319796"/>
                  <a:pt x="228600" y="315686"/>
                </a:cubicBezTo>
                <a:cubicBezTo>
                  <a:pt x="265026" y="305279"/>
                  <a:pt x="301171" y="293915"/>
                  <a:pt x="337457" y="283029"/>
                </a:cubicBezTo>
                <a:lnTo>
                  <a:pt x="381000" y="239486"/>
                </a:lnTo>
                <a:cubicBezTo>
                  <a:pt x="401252" y="219234"/>
                  <a:pt x="407960" y="209677"/>
                  <a:pt x="435428" y="195943"/>
                </a:cubicBezTo>
                <a:cubicBezTo>
                  <a:pt x="445691" y="190811"/>
                  <a:pt x="457823" y="190189"/>
                  <a:pt x="468086" y="185057"/>
                </a:cubicBezTo>
                <a:cubicBezTo>
                  <a:pt x="571589" y="133306"/>
                  <a:pt x="397554" y="197682"/>
                  <a:pt x="566057" y="141514"/>
                </a:cubicBezTo>
                <a:cubicBezTo>
                  <a:pt x="576943" y="137885"/>
                  <a:pt x="587254" y="131202"/>
                  <a:pt x="598714" y="130629"/>
                </a:cubicBezTo>
                <a:lnTo>
                  <a:pt x="816428" y="119743"/>
                </a:lnTo>
                <a:cubicBezTo>
                  <a:pt x="845177" y="108244"/>
                  <a:pt x="873655" y="95617"/>
                  <a:pt x="903514" y="87086"/>
                </a:cubicBezTo>
                <a:cubicBezTo>
                  <a:pt x="917899" y="82976"/>
                  <a:pt x="932543" y="79829"/>
                  <a:pt x="947057" y="76200"/>
                </a:cubicBezTo>
                <a:cubicBezTo>
                  <a:pt x="1008960" y="29773"/>
                  <a:pt x="973387" y="49281"/>
                  <a:pt x="1055914" y="21772"/>
                </a:cubicBezTo>
                <a:lnTo>
                  <a:pt x="1088571" y="10886"/>
                </a:lnTo>
                <a:lnTo>
                  <a:pt x="1121228" y="0"/>
                </a:lnTo>
                <a:cubicBezTo>
                  <a:pt x="1168400" y="3629"/>
                  <a:pt x="1215797" y="5018"/>
                  <a:pt x="1262743" y="10886"/>
                </a:cubicBezTo>
                <a:cubicBezTo>
                  <a:pt x="1285845" y="13774"/>
                  <a:pt x="1310898" y="29244"/>
                  <a:pt x="1328057" y="43543"/>
                </a:cubicBezTo>
                <a:cubicBezTo>
                  <a:pt x="1339884" y="53398"/>
                  <a:pt x="1346945" y="69315"/>
                  <a:pt x="1360714" y="76200"/>
                </a:cubicBezTo>
                <a:cubicBezTo>
                  <a:pt x="1377263" y="84474"/>
                  <a:pt x="1397081" y="83072"/>
                  <a:pt x="1415143" y="87086"/>
                </a:cubicBezTo>
                <a:cubicBezTo>
                  <a:pt x="1429748" y="90332"/>
                  <a:pt x="1444172" y="94343"/>
                  <a:pt x="1458686" y="97972"/>
                </a:cubicBezTo>
                <a:cubicBezTo>
                  <a:pt x="1531257" y="94343"/>
                  <a:pt x="1604011" y="93381"/>
                  <a:pt x="1676400" y="87086"/>
                </a:cubicBezTo>
                <a:cubicBezTo>
                  <a:pt x="1687831" y="86092"/>
                  <a:pt x="1697582" y="76200"/>
                  <a:pt x="1709057" y="76200"/>
                </a:cubicBezTo>
                <a:cubicBezTo>
                  <a:pt x="1774472" y="76200"/>
                  <a:pt x="1839686" y="83457"/>
                  <a:pt x="1905000" y="87086"/>
                </a:cubicBezTo>
                <a:cubicBezTo>
                  <a:pt x="1997453" y="110200"/>
                  <a:pt x="1979194" y="110247"/>
                  <a:pt x="2133600" y="87086"/>
                </a:cubicBezTo>
                <a:cubicBezTo>
                  <a:pt x="2146538" y="85145"/>
                  <a:pt x="2154007" y="69908"/>
                  <a:pt x="2166257" y="65314"/>
                </a:cubicBezTo>
                <a:cubicBezTo>
                  <a:pt x="2183581" y="58817"/>
                  <a:pt x="2202267" y="56183"/>
                  <a:pt x="2220686" y="54429"/>
                </a:cubicBezTo>
                <a:cubicBezTo>
                  <a:pt x="2262597" y="50438"/>
                  <a:pt x="2558927" y="34428"/>
                  <a:pt x="2590800" y="32657"/>
                </a:cubicBezTo>
                <a:cubicBezTo>
                  <a:pt x="2601686" y="25400"/>
                  <a:pt x="2610403" y="11756"/>
                  <a:pt x="2623457" y="10886"/>
                </a:cubicBezTo>
                <a:cubicBezTo>
                  <a:pt x="2677446" y="7287"/>
                  <a:pt x="2751501" y="19988"/>
                  <a:pt x="2808514" y="32657"/>
                </a:cubicBezTo>
                <a:cubicBezTo>
                  <a:pt x="2823119" y="35902"/>
                  <a:pt x="2837727" y="39244"/>
                  <a:pt x="2852057" y="43543"/>
                </a:cubicBezTo>
                <a:cubicBezTo>
                  <a:pt x="2874038" y="50137"/>
                  <a:pt x="2917371" y="65314"/>
                  <a:pt x="2917371" y="65314"/>
                </a:cubicBezTo>
                <a:cubicBezTo>
                  <a:pt x="2928257" y="72571"/>
                  <a:pt x="2939812" y="78913"/>
                  <a:pt x="2950028" y="87086"/>
                </a:cubicBezTo>
                <a:cubicBezTo>
                  <a:pt x="3027585" y="149131"/>
                  <a:pt x="2903942" y="63617"/>
                  <a:pt x="3004457" y="130629"/>
                </a:cubicBezTo>
                <a:cubicBezTo>
                  <a:pt x="3011714" y="141515"/>
                  <a:pt x="3024378" y="150335"/>
                  <a:pt x="3026228" y="163286"/>
                </a:cubicBezTo>
                <a:cubicBezTo>
                  <a:pt x="3029730" y="187798"/>
                  <a:pt x="3014345" y="216135"/>
                  <a:pt x="2993571" y="228600"/>
                </a:cubicBezTo>
                <a:cubicBezTo>
                  <a:pt x="2929188" y="267229"/>
                  <a:pt x="2992483" y="206207"/>
                  <a:pt x="2928257" y="261257"/>
                </a:cubicBezTo>
                <a:cubicBezTo>
                  <a:pt x="2862511" y="317610"/>
                  <a:pt x="2912063" y="295683"/>
                  <a:pt x="2852057" y="315686"/>
                </a:cubicBezTo>
                <a:cubicBezTo>
                  <a:pt x="2848428" y="326572"/>
                  <a:pt x="2842687" y="336969"/>
                  <a:pt x="2841171" y="348343"/>
                </a:cubicBezTo>
                <a:cubicBezTo>
                  <a:pt x="2835396" y="391654"/>
                  <a:pt x="2839441" y="436248"/>
                  <a:pt x="2830286" y="478972"/>
                </a:cubicBezTo>
                <a:cubicBezTo>
                  <a:pt x="2828136" y="489007"/>
                  <a:pt x="2815771" y="493486"/>
                  <a:pt x="2808514" y="500743"/>
                </a:cubicBezTo>
                <a:cubicBezTo>
                  <a:pt x="2777676" y="593255"/>
                  <a:pt x="2820684" y="480459"/>
                  <a:pt x="2775857" y="555172"/>
                </a:cubicBezTo>
                <a:cubicBezTo>
                  <a:pt x="2769953" y="565011"/>
                  <a:pt x="2773085" y="579715"/>
                  <a:pt x="2764971" y="587829"/>
                </a:cubicBezTo>
                <a:cubicBezTo>
                  <a:pt x="2756857" y="595943"/>
                  <a:pt x="2743200" y="595086"/>
                  <a:pt x="2732314" y="598714"/>
                </a:cubicBezTo>
                <a:cubicBezTo>
                  <a:pt x="2725057" y="605971"/>
                  <a:pt x="2720543" y="618178"/>
                  <a:pt x="2710543" y="620486"/>
                </a:cubicBezTo>
                <a:cubicBezTo>
                  <a:pt x="2671490" y="629498"/>
                  <a:pt x="2630476" y="625704"/>
                  <a:pt x="2590800" y="631372"/>
                </a:cubicBezTo>
                <a:cubicBezTo>
                  <a:pt x="2579441" y="632995"/>
                  <a:pt x="2569029" y="638629"/>
                  <a:pt x="2558143" y="642257"/>
                </a:cubicBezTo>
                <a:cubicBezTo>
                  <a:pt x="2529114" y="638629"/>
                  <a:pt x="2498061" y="642624"/>
                  <a:pt x="2471057" y="631372"/>
                </a:cubicBezTo>
                <a:cubicBezTo>
                  <a:pt x="2452110" y="623477"/>
                  <a:pt x="2442028" y="602343"/>
                  <a:pt x="2427514" y="587829"/>
                </a:cubicBezTo>
                <a:cubicBezTo>
                  <a:pt x="2420257" y="580572"/>
                  <a:pt x="2415480" y="569302"/>
                  <a:pt x="2405743" y="566057"/>
                </a:cubicBezTo>
                <a:lnTo>
                  <a:pt x="2373086" y="555172"/>
                </a:lnTo>
                <a:cubicBezTo>
                  <a:pt x="2268050" y="581430"/>
                  <a:pt x="2315341" y="571075"/>
                  <a:pt x="2231571" y="587829"/>
                </a:cubicBezTo>
                <a:cubicBezTo>
                  <a:pt x="2224314" y="598715"/>
                  <a:pt x="2217973" y="610270"/>
                  <a:pt x="2209800" y="620486"/>
                </a:cubicBezTo>
                <a:cubicBezTo>
                  <a:pt x="2203389" y="628500"/>
                  <a:pt x="2193308" y="633456"/>
                  <a:pt x="2188028" y="642257"/>
                </a:cubicBezTo>
                <a:cubicBezTo>
                  <a:pt x="2182124" y="652096"/>
                  <a:pt x="2183046" y="665075"/>
                  <a:pt x="2177143" y="674914"/>
                </a:cubicBezTo>
                <a:cubicBezTo>
                  <a:pt x="2165012" y="695133"/>
                  <a:pt x="2139830" y="704764"/>
                  <a:pt x="2122714" y="718457"/>
                </a:cubicBezTo>
                <a:cubicBezTo>
                  <a:pt x="2114700" y="724868"/>
                  <a:pt x="2109744" y="734949"/>
                  <a:pt x="2100943" y="740229"/>
                </a:cubicBezTo>
                <a:cubicBezTo>
                  <a:pt x="2089083" y="747345"/>
                  <a:pt x="2033795" y="759414"/>
                  <a:pt x="2024743" y="762000"/>
                </a:cubicBezTo>
                <a:cubicBezTo>
                  <a:pt x="1946639" y="784316"/>
                  <a:pt x="2048317" y="761640"/>
                  <a:pt x="1937657" y="783772"/>
                </a:cubicBezTo>
                <a:cubicBezTo>
                  <a:pt x="1912257" y="780143"/>
                  <a:pt x="1886458" y="778656"/>
                  <a:pt x="1861457" y="772886"/>
                </a:cubicBezTo>
                <a:cubicBezTo>
                  <a:pt x="1839096" y="767726"/>
                  <a:pt x="1796143" y="751114"/>
                  <a:pt x="1796143" y="751114"/>
                </a:cubicBezTo>
                <a:cubicBezTo>
                  <a:pt x="1788886" y="743857"/>
                  <a:pt x="1783551" y="733933"/>
                  <a:pt x="1774371" y="729343"/>
                </a:cubicBezTo>
                <a:cubicBezTo>
                  <a:pt x="1753845" y="719080"/>
                  <a:pt x="1709057" y="707572"/>
                  <a:pt x="1709057" y="707572"/>
                </a:cubicBezTo>
                <a:cubicBezTo>
                  <a:pt x="1680028" y="711200"/>
                  <a:pt x="1650754" y="713224"/>
                  <a:pt x="1621971" y="718457"/>
                </a:cubicBezTo>
                <a:cubicBezTo>
                  <a:pt x="1610682" y="720510"/>
                  <a:pt x="1598274" y="722175"/>
                  <a:pt x="1589314" y="729343"/>
                </a:cubicBezTo>
                <a:cubicBezTo>
                  <a:pt x="1579098" y="737516"/>
                  <a:pt x="1574800" y="751114"/>
                  <a:pt x="1567543" y="762000"/>
                </a:cubicBezTo>
                <a:cubicBezTo>
                  <a:pt x="1568042" y="764996"/>
                  <a:pt x="1577828" y="844658"/>
                  <a:pt x="1589314" y="859972"/>
                </a:cubicBezTo>
                <a:cubicBezTo>
                  <a:pt x="1604709" y="880498"/>
                  <a:pt x="1625600" y="896257"/>
                  <a:pt x="1643743" y="914400"/>
                </a:cubicBezTo>
                <a:lnTo>
                  <a:pt x="1665514" y="936172"/>
                </a:lnTo>
                <a:cubicBezTo>
                  <a:pt x="1693137" y="1019038"/>
                  <a:pt x="1682786" y="978983"/>
                  <a:pt x="1698171" y="1055914"/>
                </a:cubicBezTo>
                <a:cubicBezTo>
                  <a:pt x="1701800" y="1045028"/>
                  <a:pt x="1700943" y="1031371"/>
                  <a:pt x="1709057" y="1023257"/>
                </a:cubicBezTo>
                <a:cubicBezTo>
                  <a:pt x="1731372" y="1000943"/>
                  <a:pt x="1775443" y="1019117"/>
                  <a:pt x="1796143" y="1023257"/>
                </a:cubicBezTo>
                <a:cubicBezTo>
                  <a:pt x="1855912" y="1083026"/>
                  <a:pt x="1820214" y="1060310"/>
                  <a:pt x="1905000" y="1088572"/>
                </a:cubicBezTo>
                <a:lnTo>
                  <a:pt x="1937657" y="1099457"/>
                </a:lnTo>
                <a:cubicBezTo>
                  <a:pt x="1983804" y="1145606"/>
                  <a:pt x="1930445" y="1100682"/>
                  <a:pt x="2024743" y="1132114"/>
                </a:cubicBezTo>
                <a:cubicBezTo>
                  <a:pt x="2037155" y="1136251"/>
                  <a:pt x="2045698" y="1148035"/>
                  <a:pt x="2057400" y="1153886"/>
                </a:cubicBezTo>
                <a:cubicBezTo>
                  <a:pt x="2067663" y="1159018"/>
                  <a:pt x="2079171" y="1161143"/>
                  <a:pt x="2090057" y="1164772"/>
                </a:cubicBezTo>
                <a:cubicBezTo>
                  <a:pt x="2133419" y="1229816"/>
                  <a:pt x="2086062" y="1173260"/>
                  <a:pt x="2144486" y="1208314"/>
                </a:cubicBezTo>
                <a:cubicBezTo>
                  <a:pt x="2161719" y="1218654"/>
                  <a:pt x="2178141" y="1247913"/>
                  <a:pt x="2188028" y="1262743"/>
                </a:cubicBezTo>
                <a:cubicBezTo>
                  <a:pt x="2184400" y="1288143"/>
                  <a:pt x="2188617" y="1315994"/>
                  <a:pt x="2177143" y="1338943"/>
                </a:cubicBezTo>
                <a:cubicBezTo>
                  <a:pt x="2164997" y="1363236"/>
                  <a:pt x="2110369" y="1341300"/>
                  <a:pt x="2100943" y="1338943"/>
                </a:cubicBezTo>
                <a:cubicBezTo>
                  <a:pt x="2020491" y="1258495"/>
                  <a:pt x="2145442" y="1376949"/>
                  <a:pt x="2046514" y="1306286"/>
                </a:cubicBezTo>
                <a:cubicBezTo>
                  <a:pt x="2029811" y="1294355"/>
                  <a:pt x="2017485" y="1277257"/>
                  <a:pt x="2002971" y="1262743"/>
                </a:cubicBezTo>
                <a:cubicBezTo>
                  <a:pt x="1993720" y="1253492"/>
                  <a:pt x="1991416" y="1238259"/>
                  <a:pt x="1981200" y="1230086"/>
                </a:cubicBezTo>
                <a:cubicBezTo>
                  <a:pt x="1972240" y="1222918"/>
                  <a:pt x="1959429" y="1222829"/>
                  <a:pt x="1948543" y="1219200"/>
                </a:cubicBezTo>
                <a:cubicBezTo>
                  <a:pt x="1891433" y="1233478"/>
                  <a:pt x="1866724" y="1244866"/>
                  <a:pt x="1796143" y="1219200"/>
                </a:cubicBezTo>
                <a:cubicBezTo>
                  <a:pt x="1785359" y="1215279"/>
                  <a:pt x="1791622" y="1196090"/>
                  <a:pt x="1785257" y="1186543"/>
                </a:cubicBezTo>
                <a:cubicBezTo>
                  <a:pt x="1761959" y="1151597"/>
                  <a:pt x="1754181" y="1154413"/>
                  <a:pt x="1719943" y="1143000"/>
                </a:cubicBezTo>
                <a:cubicBezTo>
                  <a:pt x="1690914" y="1146629"/>
                  <a:pt x="1658430" y="1139679"/>
                  <a:pt x="1632857" y="1153886"/>
                </a:cubicBezTo>
                <a:cubicBezTo>
                  <a:pt x="1611673" y="1165655"/>
                  <a:pt x="1625011" y="1229203"/>
                  <a:pt x="1632857" y="1240972"/>
                </a:cubicBezTo>
                <a:cubicBezTo>
                  <a:pt x="1640114" y="1251858"/>
                  <a:pt x="1655581" y="1254229"/>
                  <a:pt x="1665514" y="1262743"/>
                </a:cubicBezTo>
                <a:cubicBezTo>
                  <a:pt x="1681099" y="1276101"/>
                  <a:pt x="1691978" y="1294900"/>
                  <a:pt x="1709057" y="1306286"/>
                </a:cubicBezTo>
                <a:cubicBezTo>
                  <a:pt x="1719943" y="1313543"/>
                  <a:pt x="1731868" y="1319442"/>
                  <a:pt x="1741714" y="1328057"/>
                </a:cubicBezTo>
                <a:cubicBezTo>
                  <a:pt x="1761024" y="1344953"/>
                  <a:pt x="1796143" y="1382486"/>
                  <a:pt x="1796143" y="1382486"/>
                </a:cubicBezTo>
                <a:cubicBezTo>
                  <a:pt x="1813787" y="1435423"/>
                  <a:pt x="1823334" y="1449222"/>
                  <a:pt x="1796143" y="1524000"/>
                </a:cubicBezTo>
                <a:cubicBezTo>
                  <a:pt x="1792222" y="1534784"/>
                  <a:pt x="1774372" y="1531257"/>
                  <a:pt x="1763486" y="1534886"/>
                </a:cubicBezTo>
                <a:cubicBezTo>
                  <a:pt x="1748972" y="1531257"/>
                  <a:pt x="1756229" y="1547586"/>
                  <a:pt x="1719943" y="1524000"/>
                </a:cubicBezTo>
                <a:cubicBezTo>
                  <a:pt x="1694543" y="1498600"/>
                  <a:pt x="1659808" y="1479929"/>
                  <a:pt x="1643743" y="1447800"/>
                </a:cubicBezTo>
                <a:cubicBezTo>
                  <a:pt x="1635469" y="1431251"/>
                  <a:pt x="1654628" y="1411874"/>
                  <a:pt x="1654628" y="1393372"/>
                </a:cubicBezTo>
                <a:cubicBezTo>
                  <a:pt x="1654628" y="1378411"/>
                  <a:pt x="1647853" y="1364214"/>
                  <a:pt x="1643743" y="1349829"/>
                </a:cubicBezTo>
                <a:cubicBezTo>
                  <a:pt x="1640591" y="1338796"/>
                  <a:pt x="1642194" y="1323841"/>
                  <a:pt x="1632857" y="1317172"/>
                </a:cubicBezTo>
                <a:cubicBezTo>
                  <a:pt x="1614183" y="1303833"/>
                  <a:pt x="1589314" y="1302657"/>
                  <a:pt x="1567543" y="1295400"/>
                </a:cubicBezTo>
                <a:lnTo>
                  <a:pt x="1534886" y="1284514"/>
                </a:lnTo>
                <a:cubicBezTo>
                  <a:pt x="1527629" y="1277257"/>
                  <a:pt x="1522294" y="1267333"/>
                  <a:pt x="1513114" y="1262743"/>
                </a:cubicBezTo>
                <a:cubicBezTo>
                  <a:pt x="1492588" y="1252480"/>
                  <a:pt x="1469571" y="1248229"/>
                  <a:pt x="1447800" y="1240972"/>
                </a:cubicBezTo>
                <a:cubicBezTo>
                  <a:pt x="1387387" y="1220834"/>
                  <a:pt x="1426536" y="1231510"/>
                  <a:pt x="1328057" y="1219200"/>
                </a:cubicBezTo>
                <a:cubicBezTo>
                  <a:pt x="1306286" y="1226457"/>
                  <a:pt x="1259897" y="1218200"/>
                  <a:pt x="1262743" y="1240972"/>
                </a:cubicBezTo>
                <a:cubicBezTo>
                  <a:pt x="1264244" y="1252982"/>
                  <a:pt x="1268616" y="1334217"/>
                  <a:pt x="1284514" y="1360714"/>
                </a:cubicBezTo>
                <a:cubicBezTo>
                  <a:pt x="1289795" y="1369515"/>
                  <a:pt x="1299875" y="1374472"/>
                  <a:pt x="1306286" y="1382486"/>
                </a:cubicBezTo>
                <a:cubicBezTo>
                  <a:pt x="1314459" y="1392702"/>
                  <a:pt x="1317841" y="1406970"/>
                  <a:pt x="1328057" y="1415143"/>
                </a:cubicBezTo>
                <a:cubicBezTo>
                  <a:pt x="1337017" y="1422311"/>
                  <a:pt x="1349828" y="1422400"/>
                  <a:pt x="1360714" y="1426029"/>
                </a:cubicBezTo>
                <a:cubicBezTo>
                  <a:pt x="1398714" y="1464027"/>
                  <a:pt x="1372750" y="1444554"/>
                  <a:pt x="1447800" y="1469572"/>
                </a:cubicBezTo>
                <a:lnTo>
                  <a:pt x="1447800" y="1469572"/>
                </a:lnTo>
                <a:cubicBezTo>
                  <a:pt x="1490004" y="1497708"/>
                  <a:pt x="1468046" y="1487206"/>
                  <a:pt x="1513114" y="1502229"/>
                </a:cubicBezTo>
                <a:cubicBezTo>
                  <a:pt x="1569740" y="1558855"/>
                  <a:pt x="1560683" y="1525644"/>
                  <a:pt x="1545771" y="1600200"/>
                </a:cubicBezTo>
                <a:cubicBezTo>
                  <a:pt x="1513114" y="1596571"/>
                  <a:pt x="1478972" y="1599705"/>
                  <a:pt x="1447800" y="1589314"/>
                </a:cubicBezTo>
                <a:cubicBezTo>
                  <a:pt x="1422977" y="1581040"/>
                  <a:pt x="1400988" y="1564274"/>
                  <a:pt x="1382486" y="1545772"/>
                </a:cubicBezTo>
                <a:cubicBezTo>
                  <a:pt x="1375229" y="1538515"/>
                  <a:pt x="1369894" y="1528590"/>
                  <a:pt x="1360714" y="1524000"/>
                </a:cubicBezTo>
                <a:cubicBezTo>
                  <a:pt x="1347332" y="1517309"/>
                  <a:pt x="1331776" y="1516359"/>
                  <a:pt x="1317171" y="1513114"/>
                </a:cubicBezTo>
                <a:cubicBezTo>
                  <a:pt x="1238352" y="1495599"/>
                  <a:pt x="1288444" y="1510796"/>
                  <a:pt x="1230086" y="1491343"/>
                </a:cubicBezTo>
                <a:cubicBezTo>
                  <a:pt x="1226457" y="1473200"/>
                  <a:pt x="1223214" y="1454976"/>
                  <a:pt x="1219200" y="1436914"/>
                </a:cubicBezTo>
                <a:cubicBezTo>
                  <a:pt x="1215954" y="1422310"/>
                  <a:pt x="1211248" y="1408042"/>
                  <a:pt x="1208314" y="1393372"/>
                </a:cubicBezTo>
                <a:cubicBezTo>
                  <a:pt x="1203985" y="1371729"/>
                  <a:pt x="1206392" y="1348227"/>
                  <a:pt x="1197428" y="1328057"/>
                </a:cubicBezTo>
                <a:cubicBezTo>
                  <a:pt x="1191176" y="1313989"/>
                  <a:pt x="1175657" y="1306286"/>
                  <a:pt x="1164771" y="1295400"/>
                </a:cubicBezTo>
                <a:lnTo>
                  <a:pt x="1143000" y="1230086"/>
                </a:lnTo>
                <a:cubicBezTo>
                  <a:pt x="1130559" y="1192764"/>
                  <a:pt x="1140926" y="1194837"/>
                  <a:pt x="1099457" y="1186543"/>
                </a:cubicBezTo>
                <a:cubicBezTo>
                  <a:pt x="1074297" y="1181511"/>
                  <a:pt x="1048657" y="1179286"/>
                  <a:pt x="1023257" y="1175657"/>
                </a:cubicBezTo>
                <a:cubicBezTo>
                  <a:pt x="930753" y="1144824"/>
                  <a:pt x="1043536" y="1187825"/>
                  <a:pt x="968828" y="1143000"/>
                </a:cubicBezTo>
                <a:cubicBezTo>
                  <a:pt x="958989" y="1137096"/>
                  <a:pt x="946434" y="1137246"/>
                  <a:pt x="936171" y="1132114"/>
                </a:cubicBezTo>
                <a:cubicBezTo>
                  <a:pt x="924469" y="1126263"/>
                  <a:pt x="914400" y="1117600"/>
                  <a:pt x="903514" y="1110343"/>
                </a:cubicBezTo>
                <a:cubicBezTo>
                  <a:pt x="899885" y="1099457"/>
                  <a:pt x="900742" y="1085800"/>
                  <a:pt x="892628" y="1077686"/>
                </a:cubicBezTo>
                <a:cubicBezTo>
                  <a:pt x="884514" y="1069572"/>
                  <a:pt x="869518" y="1073165"/>
                  <a:pt x="859971" y="1066800"/>
                </a:cubicBezTo>
                <a:cubicBezTo>
                  <a:pt x="847162" y="1058261"/>
                  <a:pt x="838200" y="1045029"/>
                  <a:pt x="827314" y="1034143"/>
                </a:cubicBezTo>
                <a:cubicBezTo>
                  <a:pt x="828766" y="1028336"/>
                  <a:pt x="842839" y="967314"/>
                  <a:pt x="849086" y="957943"/>
                </a:cubicBezTo>
                <a:cubicBezTo>
                  <a:pt x="857625" y="945134"/>
                  <a:pt x="870857" y="936172"/>
                  <a:pt x="881743" y="925286"/>
                </a:cubicBezTo>
                <a:cubicBezTo>
                  <a:pt x="878114" y="896257"/>
                  <a:pt x="893949" y="856161"/>
                  <a:pt x="870857" y="838200"/>
                </a:cubicBezTo>
                <a:cubicBezTo>
                  <a:pt x="847765" y="820239"/>
                  <a:pt x="812376" y="842956"/>
                  <a:pt x="783771" y="849086"/>
                </a:cubicBezTo>
                <a:cubicBezTo>
                  <a:pt x="761331" y="853894"/>
                  <a:pt x="718457" y="870857"/>
                  <a:pt x="718457" y="870857"/>
                </a:cubicBezTo>
                <a:cubicBezTo>
                  <a:pt x="714828" y="881743"/>
                  <a:pt x="714240" y="894177"/>
                  <a:pt x="707571" y="903514"/>
                </a:cubicBezTo>
                <a:cubicBezTo>
                  <a:pt x="695640" y="920217"/>
                  <a:pt x="664028" y="947057"/>
                  <a:pt x="664028" y="947057"/>
                </a:cubicBezTo>
                <a:cubicBezTo>
                  <a:pt x="660400" y="961571"/>
                  <a:pt x="659834" y="977218"/>
                  <a:pt x="653143" y="990600"/>
                </a:cubicBezTo>
                <a:cubicBezTo>
                  <a:pt x="648553" y="999780"/>
                  <a:pt x="634320" y="1002541"/>
                  <a:pt x="631371" y="1012372"/>
                </a:cubicBezTo>
                <a:cubicBezTo>
                  <a:pt x="622965" y="1040392"/>
                  <a:pt x="626616" y="1070852"/>
                  <a:pt x="620486" y="1099457"/>
                </a:cubicBezTo>
                <a:cubicBezTo>
                  <a:pt x="612679" y="1135890"/>
                  <a:pt x="601124" y="1169217"/>
                  <a:pt x="576943" y="1197429"/>
                </a:cubicBezTo>
                <a:cubicBezTo>
                  <a:pt x="537421" y="1243538"/>
                  <a:pt x="538843" y="1230086"/>
                  <a:pt x="522514" y="121920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142" name="TextovéPole 72"/>
          <p:cNvSpPr txBox="1">
            <a:spLocks noChangeArrowheads="1"/>
          </p:cNvSpPr>
          <p:nvPr/>
        </p:nvSpPr>
        <p:spPr bwMode="auto">
          <a:xfrm>
            <a:off x="1143000" y="634523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Aiolové (severozápadní kmeny)</a:t>
            </a:r>
          </a:p>
        </p:txBody>
      </p:sp>
      <p:sp>
        <p:nvSpPr>
          <p:cNvPr id="74" name="Obdélník 73"/>
          <p:cNvSpPr/>
          <p:nvPr/>
        </p:nvSpPr>
        <p:spPr>
          <a:xfrm>
            <a:off x="285750" y="6429375"/>
            <a:ext cx="785813" cy="2857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50" y="642938"/>
            <a:ext cx="857250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MYKÉNSKÉ OBDOBÍ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VLÁDNOUCÍ VRSTVA – MOHUTNÉ PEVNOSTNÍ REZIDENCE, ZE KTERÝCH OVLÁDALA NEJBLIŽŠÍ OKOLÍ (kyklopské zdivo)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MYKÉNY, TÍRYNS, THÉBY, PYLOS, ATHÉNY, SPARTA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MĚSTA ZNÁMÁ Z HOMÉRSKÝCH EPOSŮ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Čilé styky s mínojskou Krétou – převzaty kulturní prvky =&gt;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lineární písmo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Mykénské období ukončil vpád Dórů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File:Linear B Musée archéologique de Mycèn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214563"/>
            <a:ext cx="25717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572000"/>
            <a:ext cx="1143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7929554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Lví </a:t>
            </a:r>
            <a:r>
              <a:rPr lang="cs-CZ" dirty="0"/>
              <a:t>b</a:t>
            </a:r>
            <a:r>
              <a:rPr lang="cs-CZ" dirty="0" smtClean="0"/>
              <a:t>rána</a:t>
            </a:r>
            <a:endParaRPr lang="cs-CZ" dirty="0"/>
          </a:p>
        </p:txBody>
      </p:sp>
      <p:cxnSp>
        <p:nvCxnSpPr>
          <p:cNvPr id="8" name="Přímá spojovací čára 7"/>
          <p:cNvCxnSpPr/>
          <p:nvPr/>
        </p:nvCxnSpPr>
        <p:spPr>
          <a:xfrm flipV="1">
            <a:off x="4714876" y="4643446"/>
            <a:ext cx="1214446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14744" y="478632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Strážní domky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29586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ýpka</a:t>
            </a:r>
            <a:endParaRPr lang="cs-CZ" dirty="0"/>
          </a:p>
        </p:txBody>
      </p:sp>
      <p:cxnSp>
        <p:nvCxnSpPr>
          <p:cNvPr id="12" name="Přímá spojovací čára 11"/>
          <p:cNvCxnSpPr/>
          <p:nvPr/>
        </p:nvCxnSpPr>
        <p:spPr>
          <a:xfrm rot="5400000" flipH="1" flipV="1">
            <a:off x="7750991" y="2393149"/>
            <a:ext cx="785818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001024" y="157161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Interiérové hroby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786710" y="928670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Domy bojovníků</a:t>
            </a:r>
            <a:endParaRPr lang="cs-CZ" dirty="0"/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7536677" y="1535893"/>
            <a:ext cx="42862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286644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ezidence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28992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Palác (</a:t>
            </a:r>
            <a:r>
              <a:rPr lang="cs-CZ" dirty="0" err="1" smtClean="0"/>
              <a:t>Megaro</a:t>
            </a:r>
            <a:r>
              <a:rPr lang="cs-CZ" dirty="0"/>
              <a:t>)</a:t>
            </a:r>
          </a:p>
        </p:txBody>
      </p:sp>
      <p:cxnSp>
        <p:nvCxnSpPr>
          <p:cNvPr id="20" name="Přímá spojovací čára 19"/>
          <p:cNvCxnSpPr/>
          <p:nvPr/>
        </p:nvCxnSpPr>
        <p:spPr>
          <a:xfrm rot="10800000">
            <a:off x="7572396" y="4214818"/>
            <a:ext cx="50006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0800000" flipV="1">
            <a:off x="1428728" y="3500438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00100" y="40005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Boční brána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85720" y="32025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Cisterna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28662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Sloupový dům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0" y="57150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Mykénský hrad  v období 1600 – 1100 </a:t>
            </a:r>
            <a:r>
              <a:rPr lang="cs-CZ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př.n.l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House of the Warrior Kr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718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1285875" y="628650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Pohled z mykénského hradu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File:MaskAgamemn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928938"/>
            <a:ext cx="35718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File:Lions-Gate-Mycena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214313"/>
            <a:ext cx="485775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ykénská naušni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142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357313" y="3571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MYKÉNSKÁ LVÍ BRÁNA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57813" y="2857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NÁUŠNICE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214938" y="648811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ZLATÁ MASKA KRÁLE AGAMEMNÓNA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print"/>
          <a:srcRect r="14894" b="-5556"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ovéPole 5"/>
          <p:cNvSpPr txBox="1">
            <a:spLocks noChangeArrowheads="1"/>
          </p:cNvSpPr>
          <p:nvPr/>
        </p:nvSpPr>
        <p:spPr bwMode="auto">
          <a:xfrm>
            <a:off x="928688" y="1571625"/>
            <a:ext cx="521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7173" name="TextovéPole 6"/>
          <p:cNvSpPr txBox="1">
            <a:spLocks noChangeArrowheads="1"/>
          </p:cNvSpPr>
          <p:nvPr/>
        </p:nvSpPr>
        <p:spPr bwMode="auto">
          <a:xfrm>
            <a:off x="357188" y="1285875"/>
            <a:ext cx="850106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Dostupné z www:</a:t>
            </a:r>
          </a:p>
          <a:p>
            <a:r>
              <a:rPr lang="en-US" sz="1600">
                <a:latin typeface="Calibri" pitchFamily="34" charset="0"/>
                <a:hlinkClick r:id="rId3"/>
              </a:rPr>
              <a:t>http://commons.wikimedia.org/wiki/File:Linear_B_Mus%C3%A9e_arch%C3%A9ologique_de_Myc%C3%A8nes.jpg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  <a:hlinkClick r:id="rId4"/>
              </a:rPr>
              <a:t>http://www.clker.com/clipart-greek-helmet-9.html</a:t>
            </a:r>
            <a:endParaRPr lang="cs-CZ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  <a:hlinkClick r:id="rId5"/>
              </a:rPr>
              <a:t>http://commons.wikimedia.org/wiki/File:MaskAgamemnon.png</a:t>
            </a:r>
            <a:endParaRPr lang="cs-CZ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  <a:hlinkClick r:id="rId6"/>
              </a:rPr>
              <a:t>http://commons.wikimedia.org/wiki/File:Lions-Gate-Mycenae.jpg</a:t>
            </a:r>
            <a:endParaRPr lang="cs-CZ" sz="1600">
              <a:latin typeface="Calibri" pitchFamily="34" charset="0"/>
            </a:endParaRPr>
          </a:p>
          <a:p>
            <a:r>
              <a:rPr lang="cs-CZ" sz="1600">
                <a:latin typeface="Calibri" pitchFamily="34" charset="0"/>
                <a:hlinkClick r:id="rId7"/>
              </a:rPr>
              <a:t>http://upload.wikimedia.org/wikipedia/commons/6/63/Earring_Mycenae_Louvre_Bj135.jpg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  <a:hlinkClick r:id="rId8"/>
              </a:rPr>
              <a:t>http://commons.wikimedia.org/wiki/File:House_of_the_Warrior_Krater.jpg</a:t>
            </a:r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Animace a mapa na sn</a:t>
            </a:r>
            <a:r>
              <a:rPr lang="cs-CZ" sz="1600">
                <a:latin typeface="Calibri" pitchFamily="34" charset="0"/>
              </a:rPr>
              <a:t>ímku č. 2: autor</a:t>
            </a:r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cs-CZ" sz="1600">
              <a:latin typeface="Calibri" pitchFamily="34" charset="0"/>
            </a:endParaRPr>
          </a:p>
          <a:p>
            <a:endParaRPr lang="cs-CZ" sz="16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7174" name="TextovéPole 8"/>
          <p:cNvSpPr txBox="1">
            <a:spLocks noChangeArrowheads="1"/>
          </p:cNvSpPr>
          <p:nvPr/>
        </p:nvSpPr>
        <p:spPr bwMode="auto">
          <a:xfrm>
            <a:off x="1500188" y="857250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Prameny a literatura:</a:t>
            </a:r>
          </a:p>
        </p:txBody>
      </p:sp>
      <p:sp>
        <p:nvSpPr>
          <p:cNvPr id="7175" name="TextovéPole 9"/>
          <p:cNvSpPr txBox="1">
            <a:spLocks noChangeArrowheads="1"/>
          </p:cNvSpPr>
          <p:nvPr/>
        </p:nvSpPr>
        <p:spPr bwMode="auto">
          <a:xfrm>
            <a:off x="357188" y="3781425"/>
            <a:ext cx="80724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Literatura:</a:t>
            </a:r>
          </a:p>
          <a:p>
            <a:r>
              <a:rPr lang="cs-CZ" sz="1600"/>
              <a:t>BITTNER, V. - RICHTER, E.: </a:t>
            </a:r>
            <a:r>
              <a:rPr lang="cs-CZ" sz="1600" i="1"/>
              <a:t>Geschichte und Geschehen Band1. </a:t>
            </a:r>
            <a:r>
              <a:rPr lang="cs-CZ" sz="1600"/>
              <a:t>1. vydání. Stuttgart: Ernst Klett Verlag, 1995. ISBN 3-12- 410110-3.</a:t>
            </a:r>
          </a:p>
          <a:p>
            <a:r>
              <a:rPr lang="cs-CZ" sz="1600"/>
              <a:t>FREYH, R. - VOLKMER, J. - HUG, W. - RUMPF, E.: </a:t>
            </a:r>
            <a:r>
              <a:rPr lang="cs-CZ" sz="1600" i="1"/>
              <a:t>Menschen in ihrer Zeit 1 Im Altertum und fr</a:t>
            </a:r>
            <a:r>
              <a:rPr lang="de-DE" sz="1600" i="1"/>
              <a:t>üher Mittelalter. </a:t>
            </a:r>
            <a:r>
              <a:rPr lang="de-DE" sz="1600"/>
              <a:t>1. </a:t>
            </a:r>
            <a:r>
              <a:rPr lang="cs-CZ" sz="1600"/>
              <a:t>vydání. Stuttgart: Ernst Klett Verlag, 1970.</a:t>
            </a:r>
          </a:p>
          <a:p>
            <a:r>
              <a:rPr lang="cs-CZ" sz="1600"/>
              <a:t>RULF, J. - VÁLKOVÁ, V.: </a:t>
            </a:r>
            <a:r>
              <a:rPr lang="cs-CZ" sz="1600" i="1"/>
              <a:t>Dějepis pro 6.ročník základní školy a 1. ročník osmiletého gymnázia. </a:t>
            </a:r>
            <a:r>
              <a:rPr lang="cs-CZ" sz="1600"/>
              <a:t>1. vydání. Praha: SPN, 2001. ISBN 80-85937-59-X.</a:t>
            </a:r>
          </a:p>
          <a:p>
            <a:r>
              <a:rPr lang="cs-CZ" sz="1600"/>
              <a:t>ŠTĚPÁNKOVÁ, A. - SLEPIČKA, P.: </a:t>
            </a:r>
            <a:r>
              <a:rPr lang="cs-CZ" sz="1600" i="1"/>
              <a:t>Odmaturuj z dějepisu 1. </a:t>
            </a:r>
            <a:r>
              <a:rPr lang="cs-CZ" sz="1600"/>
              <a:t>1. vydání. Brno: Didaktis, 2006. ISBN 80-7358-059-4.</a:t>
            </a:r>
          </a:p>
          <a:p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342</Words>
  <Application>Microsoft Office PowerPoint</Application>
  <PresentationFormat>Předvádění na obrazovce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Stěhování řeckých kmenů, mykénská kultura</dc:title>
  <dc:creator>Helmut Harzer</dc:creator>
  <dc:description>Dostupné z Metodického portálu www.rvp.cz, ISSN: 1802–4785, financovaného z ESF a státního rozpočtu ČR. Provozováno Výzkumným ústavem pedagogickým v Praze</dc:description>
  <cp:lastModifiedBy>harzhe</cp:lastModifiedBy>
  <cp:revision>37</cp:revision>
  <dcterms:created xsi:type="dcterms:W3CDTF">2009-01-29T07:55:48Z</dcterms:created>
  <dcterms:modified xsi:type="dcterms:W3CDTF">2012-01-04T06:29:27Z</dcterms:modified>
</cp:coreProperties>
</file>