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975A"/>
    <a:srgbClr val="B6742F"/>
    <a:srgbClr val="006666"/>
    <a:srgbClr val="FFFF00"/>
    <a:srgbClr val="009900"/>
    <a:srgbClr val="CC0000"/>
    <a:srgbClr val="FFFFFF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94660"/>
  </p:normalViewPr>
  <p:slideViewPr>
    <p:cSldViewPr snapToGrid="0">
      <p:cViewPr>
        <p:scale>
          <a:sx n="100" d="100"/>
          <a:sy n="100" d="100"/>
        </p:scale>
        <p:origin x="-582" y="480"/>
      </p:cViewPr>
      <p:guideLst>
        <p:guide orient="horz" pos="9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291B30DC-76FA-4889-A177-4D372B36C68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FB512-AA85-4B0E-8BF0-252D95F37729}" type="slidenum">
              <a:rPr lang="en-GB"/>
              <a:pPr/>
              <a:t>1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papyrus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258CA10-7DE3-45B5-B241-33572A996A9F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61448" name="Group 8"/>
          <p:cNvGrpSpPr>
            <a:grpSpLocks/>
          </p:cNvGrpSpPr>
          <p:nvPr userDrawn="1"/>
        </p:nvGrpSpPr>
        <p:grpSpPr bwMode="auto">
          <a:xfrm>
            <a:off x="5946775" y="500063"/>
            <a:ext cx="2603500" cy="1162050"/>
            <a:chOff x="3464" y="1006"/>
            <a:chExt cx="2054" cy="917"/>
          </a:xfrm>
        </p:grpSpPr>
        <p:sp>
          <p:nvSpPr>
            <p:cNvPr id="61449" name="Freeform 9"/>
            <p:cNvSpPr>
              <a:spLocks/>
            </p:cNvSpPr>
            <p:nvPr userDrawn="1"/>
          </p:nvSpPr>
          <p:spPr bwMode="auto">
            <a:xfrm>
              <a:off x="3464" y="1006"/>
              <a:ext cx="266" cy="23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75" y="42"/>
                </a:cxn>
                <a:cxn ang="0">
                  <a:pos x="133" y="117"/>
                </a:cxn>
              </a:cxnLst>
              <a:rect l="0" t="0" r="r" b="b"/>
              <a:pathLst>
                <a:path w="133" h="117">
                  <a:moveTo>
                    <a:pt x="0" y="17"/>
                  </a:moveTo>
                  <a:cubicBezTo>
                    <a:pt x="0" y="17"/>
                    <a:pt x="46" y="0"/>
                    <a:pt x="75" y="42"/>
                  </a:cubicBezTo>
                  <a:cubicBezTo>
                    <a:pt x="104" y="83"/>
                    <a:pt x="133" y="117"/>
                    <a:pt x="133" y="117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50" name="Freeform 10"/>
            <p:cNvSpPr>
              <a:spLocks/>
            </p:cNvSpPr>
            <p:nvPr userDrawn="1"/>
          </p:nvSpPr>
          <p:spPr bwMode="auto">
            <a:xfrm>
              <a:off x="3790" y="1014"/>
              <a:ext cx="282" cy="226"/>
            </a:xfrm>
            <a:custGeom>
              <a:avLst/>
              <a:gdLst/>
              <a:ahLst/>
              <a:cxnLst>
                <a:cxn ang="0">
                  <a:pos x="141" y="29"/>
                </a:cxn>
                <a:cxn ang="0">
                  <a:pos x="70" y="34"/>
                </a:cxn>
                <a:cxn ang="0">
                  <a:pos x="0" y="113"/>
                </a:cxn>
              </a:cxnLst>
              <a:rect l="0" t="0" r="r" b="b"/>
              <a:pathLst>
                <a:path w="141" h="113">
                  <a:moveTo>
                    <a:pt x="141" y="29"/>
                  </a:moveTo>
                  <a:cubicBezTo>
                    <a:pt x="141" y="29"/>
                    <a:pt x="112" y="0"/>
                    <a:pt x="70" y="34"/>
                  </a:cubicBezTo>
                  <a:cubicBezTo>
                    <a:pt x="29" y="67"/>
                    <a:pt x="0" y="113"/>
                    <a:pt x="0" y="113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51" name="Freeform 11"/>
            <p:cNvSpPr>
              <a:spLocks/>
            </p:cNvSpPr>
            <p:nvPr userDrawn="1"/>
          </p:nvSpPr>
          <p:spPr bwMode="auto">
            <a:xfrm>
              <a:off x="3656" y="1398"/>
              <a:ext cx="174" cy="1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2" y="4"/>
                </a:cxn>
                <a:cxn ang="0">
                  <a:pos x="87" y="4"/>
                </a:cxn>
              </a:cxnLst>
              <a:rect l="0" t="0" r="r" b="b"/>
              <a:pathLst>
                <a:path w="87" h="8">
                  <a:moveTo>
                    <a:pt x="0" y="4"/>
                  </a:moveTo>
                  <a:cubicBezTo>
                    <a:pt x="0" y="4"/>
                    <a:pt x="25" y="0"/>
                    <a:pt x="42" y="4"/>
                  </a:cubicBezTo>
                  <a:cubicBezTo>
                    <a:pt x="58" y="8"/>
                    <a:pt x="87" y="4"/>
                    <a:pt x="87" y="4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52" name="Freeform 12"/>
            <p:cNvSpPr>
              <a:spLocks/>
            </p:cNvSpPr>
            <p:nvPr userDrawn="1"/>
          </p:nvSpPr>
          <p:spPr bwMode="auto">
            <a:xfrm>
              <a:off x="3572" y="1306"/>
              <a:ext cx="1946" cy="617"/>
            </a:xfrm>
            <a:custGeom>
              <a:avLst/>
              <a:gdLst/>
              <a:ahLst/>
              <a:cxnLst>
                <a:cxn ang="0">
                  <a:pos x="867" y="271"/>
                </a:cxn>
                <a:cxn ang="0">
                  <a:pos x="734" y="238"/>
                </a:cxn>
                <a:cxn ang="0">
                  <a:pos x="475" y="188"/>
                </a:cxn>
                <a:cxn ang="0">
                  <a:pos x="296" y="208"/>
                </a:cxn>
                <a:cxn ang="0">
                  <a:pos x="196" y="83"/>
                </a:cxn>
                <a:cxn ang="0">
                  <a:pos x="100" y="4"/>
                </a:cxn>
                <a:cxn ang="0">
                  <a:pos x="38" y="21"/>
                </a:cxn>
                <a:cxn ang="0">
                  <a:pos x="0" y="54"/>
                </a:cxn>
                <a:cxn ang="0">
                  <a:pos x="92" y="100"/>
                </a:cxn>
                <a:cxn ang="0">
                  <a:pos x="159" y="108"/>
                </a:cxn>
                <a:cxn ang="0">
                  <a:pos x="192" y="192"/>
                </a:cxn>
                <a:cxn ang="0">
                  <a:pos x="263" y="263"/>
                </a:cxn>
                <a:cxn ang="0">
                  <a:pos x="475" y="254"/>
                </a:cxn>
                <a:cxn ang="0">
                  <a:pos x="713" y="279"/>
                </a:cxn>
                <a:cxn ang="0">
                  <a:pos x="900" y="308"/>
                </a:cxn>
                <a:cxn ang="0">
                  <a:pos x="973" y="267"/>
                </a:cxn>
                <a:cxn ang="0">
                  <a:pos x="867" y="271"/>
                </a:cxn>
              </a:cxnLst>
              <a:rect l="0" t="0" r="r" b="b"/>
              <a:pathLst>
                <a:path w="973" h="308">
                  <a:moveTo>
                    <a:pt x="867" y="271"/>
                  </a:moveTo>
                  <a:cubicBezTo>
                    <a:pt x="838" y="263"/>
                    <a:pt x="788" y="258"/>
                    <a:pt x="734" y="238"/>
                  </a:cubicBezTo>
                  <a:cubicBezTo>
                    <a:pt x="679" y="217"/>
                    <a:pt x="529" y="188"/>
                    <a:pt x="475" y="188"/>
                  </a:cubicBezTo>
                  <a:cubicBezTo>
                    <a:pt x="421" y="188"/>
                    <a:pt x="334" y="208"/>
                    <a:pt x="296" y="208"/>
                  </a:cubicBezTo>
                  <a:cubicBezTo>
                    <a:pt x="259" y="208"/>
                    <a:pt x="213" y="121"/>
                    <a:pt x="196" y="83"/>
                  </a:cubicBezTo>
                  <a:cubicBezTo>
                    <a:pt x="179" y="46"/>
                    <a:pt x="129" y="8"/>
                    <a:pt x="100" y="4"/>
                  </a:cubicBezTo>
                  <a:cubicBezTo>
                    <a:pt x="71" y="0"/>
                    <a:pt x="56" y="13"/>
                    <a:pt x="38" y="21"/>
                  </a:cubicBezTo>
                  <a:cubicBezTo>
                    <a:pt x="22" y="28"/>
                    <a:pt x="0" y="54"/>
                    <a:pt x="0" y="54"/>
                  </a:cubicBezTo>
                  <a:cubicBezTo>
                    <a:pt x="0" y="54"/>
                    <a:pt x="54" y="96"/>
                    <a:pt x="92" y="100"/>
                  </a:cubicBezTo>
                  <a:cubicBezTo>
                    <a:pt x="129" y="104"/>
                    <a:pt x="159" y="108"/>
                    <a:pt x="159" y="108"/>
                  </a:cubicBezTo>
                  <a:cubicBezTo>
                    <a:pt x="159" y="108"/>
                    <a:pt x="179" y="163"/>
                    <a:pt x="192" y="192"/>
                  </a:cubicBezTo>
                  <a:cubicBezTo>
                    <a:pt x="204" y="221"/>
                    <a:pt x="230" y="242"/>
                    <a:pt x="263" y="263"/>
                  </a:cubicBezTo>
                  <a:cubicBezTo>
                    <a:pt x="295" y="283"/>
                    <a:pt x="392" y="263"/>
                    <a:pt x="475" y="254"/>
                  </a:cubicBezTo>
                  <a:cubicBezTo>
                    <a:pt x="559" y="246"/>
                    <a:pt x="613" y="263"/>
                    <a:pt x="713" y="279"/>
                  </a:cubicBezTo>
                  <a:cubicBezTo>
                    <a:pt x="813" y="296"/>
                    <a:pt x="871" y="308"/>
                    <a:pt x="900" y="308"/>
                  </a:cubicBezTo>
                  <a:cubicBezTo>
                    <a:pt x="921" y="308"/>
                    <a:pt x="955" y="283"/>
                    <a:pt x="973" y="267"/>
                  </a:cubicBezTo>
                  <a:cubicBezTo>
                    <a:pt x="961" y="269"/>
                    <a:pt x="893" y="279"/>
                    <a:pt x="867" y="271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1484" name="Group 44"/>
          <p:cNvGrpSpPr>
            <a:grpSpLocks/>
          </p:cNvGrpSpPr>
          <p:nvPr userDrawn="1"/>
        </p:nvGrpSpPr>
        <p:grpSpPr bwMode="auto">
          <a:xfrm>
            <a:off x="1041400" y="790575"/>
            <a:ext cx="1784350" cy="393700"/>
            <a:chOff x="656" y="498"/>
            <a:chExt cx="1124" cy="248"/>
          </a:xfrm>
        </p:grpSpPr>
        <p:sp>
          <p:nvSpPr>
            <p:cNvPr id="61453" name="Freeform 13"/>
            <p:cNvSpPr>
              <a:spLocks/>
            </p:cNvSpPr>
            <p:nvPr userDrawn="1"/>
          </p:nvSpPr>
          <p:spPr bwMode="auto">
            <a:xfrm>
              <a:off x="656" y="498"/>
              <a:ext cx="1124" cy="248"/>
            </a:xfrm>
            <a:custGeom>
              <a:avLst/>
              <a:gdLst/>
              <a:ahLst/>
              <a:cxnLst>
                <a:cxn ang="0">
                  <a:pos x="42" y="85"/>
                </a:cxn>
                <a:cxn ang="0">
                  <a:pos x="5" y="85"/>
                </a:cxn>
                <a:cxn ang="0">
                  <a:pos x="5" y="85"/>
                </a:cxn>
                <a:cxn ang="0">
                  <a:pos x="21" y="85"/>
                </a:cxn>
                <a:cxn ang="0">
                  <a:pos x="38" y="80"/>
                </a:cxn>
                <a:cxn ang="0">
                  <a:pos x="83" y="57"/>
                </a:cxn>
                <a:cxn ang="0">
                  <a:pos x="428" y="23"/>
                </a:cxn>
                <a:cxn ang="0">
                  <a:pos x="499" y="84"/>
                </a:cxn>
                <a:cxn ang="0">
                  <a:pos x="530" y="89"/>
                </a:cxn>
                <a:cxn ang="0">
                  <a:pos x="562" y="89"/>
                </a:cxn>
                <a:cxn ang="0">
                  <a:pos x="508" y="91"/>
                </a:cxn>
                <a:cxn ang="0">
                  <a:pos x="264" y="121"/>
                </a:cxn>
                <a:cxn ang="0">
                  <a:pos x="42" y="85"/>
                </a:cxn>
              </a:cxnLst>
              <a:rect l="0" t="0" r="r" b="b"/>
              <a:pathLst>
                <a:path w="562" h="124">
                  <a:moveTo>
                    <a:pt x="42" y="85"/>
                  </a:moveTo>
                  <a:cubicBezTo>
                    <a:pt x="5" y="85"/>
                    <a:pt x="5" y="85"/>
                    <a:pt x="5" y="85"/>
                  </a:cubicBezTo>
                  <a:cubicBezTo>
                    <a:pt x="0" y="85"/>
                    <a:pt x="0" y="85"/>
                    <a:pt x="5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6" y="85"/>
                    <a:pt x="34" y="83"/>
                    <a:pt x="38" y="80"/>
                  </a:cubicBezTo>
                  <a:cubicBezTo>
                    <a:pt x="38" y="80"/>
                    <a:pt x="38" y="80"/>
                    <a:pt x="83" y="57"/>
                  </a:cubicBezTo>
                  <a:cubicBezTo>
                    <a:pt x="146" y="25"/>
                    <a:pt x="342" y="0"/>
                    <a:pt x="428" y="23"/>
                  </a:cubicBezTo>
                  <a:cubicBezTo>
                    <a:pt x="481" y="37"/>
                    <a:pt x="478" y="72"/>
                    <a:pt x="499" y="84"/>
                  </a:cubicBezTo>
                  <a:cubicBezTo>
                    <a:pt x="507" y="87"/>
                    <a:pt x="516" y="89"/>
                    <a:pt x="530" y="89"/>
                  </a:cubicBezTo>
                  <a:cubicBezTo>
                    <a:pt x="481" y="89"/>
                    <a:pt x="491" y="91"/>
                    <a:pt x="562" y="89"/>
                  </a:cubicBezTo>
                  <a:cubicBezTo>
                    <a:pt x="562" y="89"/>
                    <a:pt x="542" y="90"/>
                    <a:pt x="508" y="91"/>
                  </a:cubicBezTo>
                  <a:cubicBezTo>
                    <a:pt x="454" y="91"/>
                    <a:pt x="490" y="124"/>
                    <a:pt x="264" y="121"/>
                  </a:cubicBezTo>
                  <a:cubicBezTo>
                    <a:pt x="150" y="120"/>
                    <a:pt x="132" y="119"/>
                    <a:pt x="42" y="85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54" name="Freeform 14"/>
            <p:cNvSpPr>
              <a:spLocks/>
            </p:cNvSpPr>
            <p:nvPr userDrawn="1"/>
          </p:nvSpPr>
          <p:spPr bwMode="auto">
            <a:xfrm>
              <a:off x="1144" y="524"/>
              <a:ext cx="290" cy="206"/>
            </a:xfrm>
            <a:custGeom>
              <a:avLst/>
              <a:gdLst/>
              <a:ahLst/>
              <a:cxnLst>
                <a:cxn ang="0">
                  <a:pos x="73" y="103"/>
                </a:cxn>
                <a:cxn ang="0">
                  <a:pos x="145" y="35"/>
                </a:cxn>
                <a:cxn ang="0">
                  <a:pos x="136" y="3"/>
                </a:cxn>
                <a:cxn ang="0">
                  <a:pos x="8" y="6"/>
                </a:cxn>
                <a:cxn ang="0">
                  <a:pos x="0" y="35"/>
                </a:cxn>
                <a:cxn ang="0">
                  <a:pos x="73" y="103"/>
                </a:cxn>
              </a:cxnLst>
              <a:rect l="0" t="0" r="r" b="b"/>
              <a:pathLst>
                <a:path w="145" h="103">
                  <a:moveTo>
                    <a:pt x="73" y="103"/>
                  </a:moveTo>
                  <a:cubicBezTo>
                    <a:pt x="113" y="103"/>
                    <a:pt x="145" y="73"/>
                    <a:pt x="145" y="35"/>
                  </a:cubicBezTo>
                  <a:cubicBezTo>
                    <a:pt x="145" y="24"/>
                    <a:pt x="142" y="12"/>
                    <a:pt x="136" y="3"/>
                  </a:cubicBezTo>
                  <a:cubicBezTo>
                    <a:pt x="98" y="0"/>
                    <a:pt x="52" y="1"/>
                    <a:pt x="8" y="6"/>
                  </a:cubicBezTo>
                  <a:cubicBezTo>
                    <a:pt x="3" y="15"/>
                    <a:pt x="0" y="25"/>
                    <a:pt x="0" y="35"/>
                  </a:cubicBezTo>
                  <a:cubicBezTo>
                    <a:pt x="0" y="73"/>
                    <a:pt x="33" y="103"/>
                    <a:pt x="73" y="103"/>
                  </a:cubicBezTo>
                  <a:close/>
                </a:path>
              </a:pathLst>
            </a:custGeom>
            <a:solidFill>
              <a:srgbClr val="000000"/>
            </a:solidFill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1455" name="Group 15"/>
          <p:cNvGrpSpPr>
            <a:grpSpLocks/>
          </p:cNvGrpSpPr>
          <p:nvPr userDrawn="1"/>
        </p:nvGrpSpPr>
        <p:grpSpPr bwMode="auto">
          <a:xfrm>
            <a:off x="4016375" y="492125"/>
            <a:ext cx="906463" cy="1193800"/>
            <a:chOff x="7666" y="1246"/>
            <a:chExt cx="808" cy="1064"/>
          </a:xfrm>
        </p:grpSpPr>
        <p:sp>
          <p:nvSpPr>
            <p:cNvPr id="61456" name="Freeform 16"/>
            <p:cNvSpPr>
              <a:spLocks/>
            </p:cNvSpPr>
            <p:nvPr userDrawn="1"/>
          </p:nvSpPr>
          <p:spPr bwMode="auto">
            <a:xfrm>
              <a:off x="7888" y="1246"/>
              <a:ext cx="370" cy="448"/>
            </a:xfrm>
            <a:custGeom>
              <a:avLst/>
              <a:gdLst/>
              <a:ahLst/>
              <a:cxnLst>
                <a:cxn ang="0">
                  <a:pos x="370" y="178"/>
                </a:cxn>
                <a:cxn ang="0">
                  <a:pos x="370" y="178"/>
                </a:cxn>
                <a:cxn ang="0">
                  <a:pos x="368" y="152"/>
                </a:cxn>
                <a:cxn ang="0">
                  <a:pos x="364" y="130"/>
                </a:cxn>
                <a:cxn ang="0">
                  <a:pos x="358" y="108"/>
                </a:cxn>
                <a:cxn ang="0">
                  <a:pos x="348" y="90"/>
                </a:cxn>
                <a:cxn ang="0">
                  <a:pos x="338" y="74"/>
                </a:cxn>
                <a:cxn ang="0">
                  <a:pos x="326" y="58"/>
                </a:cxn>
                <a:cxn ang="0">
                  <a:pos x="314" y="46"/>
                </a:cxn>
                <a:cxn ang="0">
                  <a:pos x="300" y="36"/>
                </a:cxn>
                <a:cxn ang="0">
                  <a:pos x="284" y="26"/>
                </a:cxn>
                <a:cxn ang="0">
                  <a:pos x="270" y="18"/>
                </a:cxn>
                <a:cxn ang="0">
                  <a:pos x="254" y="12"/>
                </a:cxn>
                <a:cxn ang="0">
                  <a:pos x="238" y="8"/>
                </a:cxn>
                <a:cxn ang="0">
                  <a:pos x="210" y="2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158" y="2"/>
                </a:cxn>
                <a:cxn ang="0">
                  <a:pos x="130" y="8"/>
                </a:cxn>
                <a:cxn ang="0">
                  <a:pos x="114" y="12"/>
                </a:cxn>
                <a:cxn ang="0">
                  <a:pos x="98" y="18"/>
                </a:cxn>
                <a:cxn ang="0">
                  <a:pos x="84" y="26"/>
                </a:cxn>
                <a:cxn ang="0">
                  <a:pos x="68" y="36"/>
                </a:cxn>
                <a:cxn ang="0">
                  <a:pos x="54" y="46"/>
                </a:cxn>
                <a:cxn ang="0">
                  <a:pos x="42" y="58"/>
                </a:cxn>
                <a:cxn ang="0">
                  <a:pos x="30" y="74"/>
                </a:cxn>
                <a:cxn ang="0">
                  <a:pos x="20" y="90"/>
                </a:cxn>
                <a:cxn ang="0">
                  <a:pos x="12" y="108"/>
                </a:cxn>
                <a:cxn ang="0">
                  <a:pos x="6" y="130"/>
                </a:cxn>
                <a:cxn ang="0">
                  <a:pos x="2" y="152"/>
                </a:cxn>
                <a:cxn ang="0">
                  <a:pos x="0" y="178"/>
                </a:cxn>
                <a:cxn ang="0">
                  <a:pos x="0" y="178"/>
                </a:cxn>
                <a:cxn ang="0">
                  <a:pos x="2" y="204"/>
                </a:cxn>
                <a:cxn ang="0">
                  <a:pos x="8" y="230"/>
                </a:cxn>
                <a:cxn ang="0">
                  <a:pos x="18" y="256"/>
                </a:cxn>
                <a:cxn ang="0">
                  <a:pos x="28" y="280"/>
                </a:cxn>
                <a:cxn ang="0">
                  <a:pos x="42" y="304"/>
                </a:cxn>
                <a:cxn ang="0">
                  <a:pos x="58" y="326"/>
                </a:cxn>
                <a:cxn ang="0">
                  <a:pos x="74" y="348"/>
                </a:cxn>
                <a:cxn ang="0">
                  <a:pos x="92" y="368"/>
                </a:cxn>
                <a:cxn ang="0">
                  <a:pos x="126" y="400"/>
                </a:cxn>
                <a:cxn ang="0">
                  <a:pos x="156" y="426"/>
                </a:cxn>
                <a:cxn ang="0">
                  <a:pos x="176" y="442"/>
                </a:cxn>
                <a:cxn ang="0">
                  <a:pos x="184" y="448"/>
                </a:cxn>
                <a:cxn ang="0">
                  <a:pos x="184" y="448"/>
                </a:cxn>
                <a:cxn ang="0">
                  <a:pos x="192" y="442"/>
                </a:cxn>
                <a:cxn ang="0">
                  <a:pos x="214" y="426"/>
                </a:cxn>
                <a:cxn ang="0">
                  <a:pos x="244" y="400"/>
                </a:cxn>
                <a:cxn ang="0">
                  <a:pos x="278" y="368"/>
                </a:cxn>
                <a:cxn ang="0">
                  <a:pos x="294" y="348"/>
                </a:cxn>
                <a:cxn ang="0">
                  <a:pos x="312" y="326"/>
                </a:cxn>
                <a:cxn ang="0">
                  <a:pos x="326" y="304"/>
                </a:cxn>
                <a:cxn ang="0">
                  <a:pos x="340" y="280"/>
                </a:cxn>
                <a:cxn ang="0">
                  <a:pos x="352" y="256"/>
                </a:cxn>
                <a:cxn ang="0">
                  <a:pos x="362" y="230"/>
                </a:cxn>
                <a:cxn ang="0">
                  <a:pos x="368" y="204"/>
                </a:cxn>
                <a:cxn ang="0">
                  <a:pos x="370" y="178"/>
                </a:cxn>
                <a:cxn ang="0">
                  <a:pos x="370" y="178"/>
                </a:cxn>
              </a:cxnLst>
              <a:rect l="0" t="0" r="r" b="b"/>
              <a:pathLst>
                <a:path w="370" h="448">
                  <a:moveTo>
                    <a:pt x="370" y="178"/>
                  </a:moveTo>
                  <a:lnTo>
                    <a:pt x="370" y="178"/>
                  </a:lnTo>
                  <a:lnTo>
                    <a:pt x="368" y="152"/>
                  </a:lnTo>
                  <a:lnTo>
                    <a:pt x="364" y="130"/>
                  </a:lnTo>
                  <a:lnTo>
                    <a:pt x="358" y="108"/>
                  </a:lnTo>
                  <a:lnTo>
                    <a:pt x="348" y="90"/>
                  </a:lnTo>
                  <a:lnTo>
                    <a:pt x="338" y="74"/>
                  </a:lnTo>
                  <a:lnTo>
                    <a:pt x="326" y="58"/>
                  </a:lnTo>
                  <a:lnTo>
                    <a:pt x="314" y="46"/>
                  </a:lnTo>
                  <a:lnTo>
                    <a:pt x="300" y="36"/>
                  </a:lnTo>
                  <a:lnTo>
                    <a:pt x="284" y="26"/>
                  </a:lnTo>
                  <a:lnTo>
                    <a:pt x="270" y="18"/>
                  </a:lnTo>
                  <a:lnTo>
                    <a:pt x="254" y="12"/>
                  </a:lnTo>
                  <a:lnTo>
                    <a:pt x="238" y="8"/>
                  </a:lnTo>
                  <a:lnTo>
                    <a:pt x="210" y="2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58" y="2"/>
                  </a:lnTo>
                  <a:lnTo>
                    <a:pt x="130" y="8"/>
                  </a:lnTo>
                  <a:lnTo>
                    <a:pt x="114" y="12"/>
                  </a:lnTo>
                  <a:lnTo>
                    <a:pt x="98" y="18"/>
                  </a:lnTo>
                  <a:lnTo>
                    <a:pt x="84" y="26"/>
                  </a:lnTo>
                  <a:lnTo>
                    <a:pt x="68" y="36"/>
                  </a:lnTo>
                  <a:lnTo>
                    <a:pt x="54" y="46"/>
                  </a:lnTo>
                  <a:lnTo>
                    <a:pt x="42" y="58"/>
                  </a:lnTo>
                  <a:lnTo>
                    <a:pt x="30" y="74"/>
                  </a:lnTo>
                  <a:lnTo>
                    <a:pt x="20" y="90"/>
                  </a:lnTo>
                  <a:lnTo>
                    <a:pt x="12" y="108"/>
                  </a:lnTo>
                  <a:lnTo>
                    <a:pt x="6" y="130"/>
                  </a:lnTo>
                  <a:lnTo>
                    <a:pt x="2" y="152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2" y="204"/>
                  </a:lnTo>
                  <a:lnTo>
                    <a:pt x="8" y="230"/>
                  </a:lnTo>
                  <a:lnTo>
                    <a:pt x="18" y="256"/>
                  </a:lnTo>
                  <a:lnTo>
                    <a:pt x="28" y="280"/>
                  </a:lnTo>
                  <a:lnTo>
                    <a:pt x="42" y="304"/>
                  </a:lnTo>
                  <a:lnTo>
                    <a:pt x="58" y="326"/>
                  </a:lnTo>
                  <a:lnTo>
                    <a:pt x="74" y="348"/>
                  </a:lnTo>
                  <a:lnTo>
                    <a:pt x="92" y="368"/>
                  </a:lnTo>
                  <a:lnTo>
                    <a:pt x="126" y="400"/>
                  </a:lnTo>
                  <a:lnTo>
                    <a:pt x="156" y="426"/>
                  </a:lnTo>
                  <a:lnTo>
                    <a:pt x="176" y="442"/>
                  </a:lnTo>
                  <a:lnTo>
                    <a:pt x="184" y="448"/>
                  </a:lnTo>
                  <a:lnTo>
                    <a:pt x="184" y="448"/>
                  </a:lnTo>
                  <a:lnTo>
                    <a:pt x="192" y="442"/>
                  </a:lnTo>
                  <a:lnTo>
                    <a:pt x="214" y="426"/>
                  </a:lnTo>
                  <a:lnTo>
                    <a:pt x="244" y="400"/>
                  </a:lnTo>
                  <a:lnTo>
                    <a:pt x="278" y="368"/>
                  </a:lnTo>
                  <a:lnTo>
                    <a:pt x="294" y="348"/>
                  </a:lnTo>
                  <a:lnTo>
                    <a:pt x="312" y="326"/>
                  </a:lnTo>
                  <a:lnTo>
                    <a:pt x="326" y="304"/>
                  </a:lnTo>
                  <a:lnTo>
                    <a:pt x="340" y="280"/>
                  </a:lnTo>
                  <a:lnTo>
                    <a:pt x="352" y="256"/>
                  </a:lnTo>
                  <a:lnTo>
                    <a:pt x="362" y="230"/>
                  </a:lnTo>
                  <a:lnTo>
                    <a:pt x="368" y="204"/>
                  </a:lnTo>
                  <a:lnTo>
                    <a:pt x="370" y="178"/>
                  </a:lnTo>
                  <a:lnTo>
                    <a:pt x="370" y="178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57" name="Freeform 17"/>
            <p:cNvSpPr>
              <a:spLocks/>
            </p:cNvSpPr>
            <p:nvPr userDrawn="1"/>
          </p:nvSpPr>
          <p:spPr bwMode="auto">
            <a:xfrm>
              <a:off x="8072" y="1648"/>
              <a:ext cx="402" cy="94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402" y="0"/>
                </a:cxn>
                <a:cxn ang="0">
                  <a:pos x="402" y="14"/>
                </a:cxn>
                <a:cxn ang="0">
                  <a:pos x="400" y="24"/>
                </a:cxn>
                <a:cxn ang="0">
                  <a:pos x="396" y="34"/>
                </a:cxn>
                <a:cxn ang="0">
                  <a:pos x="396" y="34"/>
                </a:cxn>
                <a:cxn ang="0">
                  <a:pos x="392" y="38"/>
                </a:cxn>
                <a:cxn ang="0">
                  <a:pos x="386" y="40"/>
                </a:cxn>
                <a:cxn ang="0">
                  <a:pos x="370" y="44"/>
                </a:cxn>
                <a:cxn ang="0">
                  <a:pos x="350" y="46"/>
                </a:cxn>
                <a:cxn ang="0">
                  <a:pos x="328" y="48"/>
                </a:cxn>
                <a:cxn ang="0">
                  <a:pos x="328" y="48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174" y="50"/>
                </a:cxn>
                <a:cxn ang="0">
                  <a:pos x="362" y="52"/>
                </a:cxn>
                <a:cxn ang="0">
                  <a:pos x="362" y="52"/>
                </a:cxn>
                <a:cxn ang="0">
                  <a:pos x="380" y="52"/>
                </a:cxn>
                <a:cxn ang="0">
                  <a:pos x="384" y="56"/>
                </a:cxn>
                <a:cxn ang="0">
                  <a:pos x="390" y="62"/>
                </a:cxn>
                <a:cxn ang="0">
                  <a:pos x="390" y="62"/>
                </a:cxn>
                <a:cxn ang="0">
                  <a:pos x="396" y="72"/>
                </a:cxn>
                <a:cxn ang="0">
                  <a:pos x="400" y="82"/>
                </a:cxn>
                <a:cxn ang="0">
                  <a:pos x="402" y="94"/>
                </a:cxn>
                <a:cxn ang="0">
                  <a:pos x="402" y="0"/>
                </a:cxn>
              </a:cxnLst>
              <a:rect l="0" t="0" r="r" b="b"/>
              <a:pathLst>
                <a:path w="402" h="94">
                  <a:moveTo>
                    <a:pt x="402" y="0"/>
                  </a:moveTo>
                  <a:lnTo>
                    <a:pt x="402" y="0"/>
                  </a:lnTo>
                  <a:lnTo>
                    <a:pt x="402" y="14"/>
                  </a:lnTo>
                  <a:lnTo>
                    <a:pt x="400" y="24"/>
                  </a:lnTo>
                  <a:lnTo>
                    <a:pt x="396" y="34"/>
                  </a:lnTo>
                  <a:lnTo>
                    <a:pt x="396" y="34"/>
                  </a:lnTo>
                  <a:lnTo>
                    <a:pt x="392" y="38"/>
                  </a:lnTo>
                  <a:lnTo>
                    <a:pt x="386" y="40"/>
                  </a:lnTo>
                  <a:lnTo>
                    <a:pt x="370" y="44"/>
                  </a:lnTo>
                  <a:lnTo>
                    <a:pt x="350" y="46"/>
                  </a:lnTo>
                  <a:lnTo>
                    <a:pt x="328" y="48"/>
                  </a:lnTo>
                  <a:lnTo>
                    <a:pt x="328" y="4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74" y="50"/>
                  </a:lnTo>
                  <a:lnTo>
                    <a:pt x="362" y="52"/>
                  </a:lnTo>
                  <a:lnTo>
                    <a:pt x="362" y="52"/>
                  </a:lnTo>
                  <a:lnTo>
                    <a:pt x="380" y="52"/>
                  </a:lnTo>
                  <a:lnTo>
                    <a:pt x="384" y="56"/>
                  </a:lnTo>
                  <a:lnTo>
                    <a:pt x="390" y="62"/>
                  </a:lnTo>
                  <a:lnTo>
                    <a:pt x="390" y="62"/>
                  </a:lnTo>
                  <a:lnTo>
                    <a:pt x="396" y="72"/>
                  </a:lnTo>
                  <a:lnTo>
                    <a:pt x="400" y="82"/>
                  </a:lnTo>
                  <a:lnTo>
                    <a:pt x="402" y="94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58" name="Freeform 18"/>
            <p:cNvSpPr>
              <a:spLocks/>
            </p:cNvSpPr>
            <p:nvPr userDrawn="1"/>
          </p:nvSpPr>
          <p:spPr bwMode="auto">
            <a:xfrm>
              <a:off x="7974" y="1694"/>
              <a:ext cx="216" cy="616"/>
            </a:xfrm>
            <a:custGeom>
              <a:avLst/>
              <a:gdLst/>
              <a:ahLst/>
              <a:cxnLst>
                <a:cxn ang="0">
                  <a:pos x="216" y="616"/>
                </a:cxn>
                <a:cxn ang="0">
                  <a:pos x="216" y="616"/>
                </a:cxn>
                <a:cxn ang="0">
                  <a:pos x="186" y="614"/>
                </a:cxn>
                <a:cxn ang="0">
                  <a:pos x="160" y="612"/>
                </a:cxn>
                <a:cxn ang="0">
                  <a:pos x="148" y="608"/>
                </a:cxn>
                <a:cxn ang="0">
                  <a:pos x="138" y="604"/>
                </a:cxn>
                <a:cxn ang="0">
                  <a:pos x="138" y="604"/>
                </a:cxn>
                <a:cxn ang="0">
                  <a:pos x="130" y="598"/>
                </a:cxn>
                <a:cxn ang="0">
                  <a:pos x="124" y="588"/>
                </a:cxn>
                <a:cxn ang="0">
                  <a:pos x="118" y="576"/>
                </a:cxn>
                <a:cxn ang="0">
                  <a:pos x="114" y="564"/>
                </a:cxn>
                <a:cxn ang="0">
                  <a:pos x="110" y="534"/>
                </a:cxn>
                <a:cxn ang="0">
                  <a:pos x="108" y="500"/>
                </a:cxn>
                <a:cxn ang="0">
                  <a:pos x="108" y="500"/>
                </a:cxn>
                <a:cxn ang="0">
                  <a:pos x="100" y="0"/>
                </a:cxn>
                <a:cxn ang="0">
                  <a:pos x="100" y="0"/>
                </a:cxn>
                <a:cxn ang="0">
                  <a:pos x="100" y="266"/>
                </a:cxn>
                <a:cxn ang="0">
                  <a:pos x="100" y="456"/>
                </a:cxn>
                <a:cxn ang="0">
                  <a:pos x="98" y="554"/>
                </a:cxn>
                <a:cxn ang="0">
                  <a:pos x="98" y="554"/>
                </a:cxn>
                <a:cxn ang="0">
                  <a:pos x="98" y="570"/>
                </a:cxn>
                <a:cxn ang="0">
                  <a:pos x="96" y="580"/>
                </a:cxn>
                <a:cxn ang="0">
                  <a:pos x="88" y="586"/>
                </a:cxn>
                <a:cxn ang="0">
                  <a:pos x="74" y="596"/>
                </a:cxn>
                <a:cxn ang="0">
                  <a:pos x="74" y="596"/>
                </a:cxn>
                <a:cxn ang="0">
                  <a:pos x="64" y="602"/>
                </a:cxn>
                <a:cxn ang="0">
                  <a:pos x="52" y="606"/>
                </a:cxn>
                <a:cxn ang="0">
                  <a:pos x="28" y="612"/>
                </a:cxn>
                <a:cxn ang="0">
                  <a:pos x="0" y="616"/>
                </a:cxn>
                <a:cxn ang="0">
                  <a:pos x="216" y="616"/>
                </a:cxn>
              </a:cxnLst>
              <a:rect l="0" t="0" r="r" b="b"/>
              <a:pathLst>
                <a:path w="216" h="616">
                  <a:moveTo>
                    <a:pt x="216" y="616"/>
                  </a:moveTo>
                  <a:lnTo>
                    <a:pt x="216" y="616"/>
                  </a:lnTo>
                  <a:lnTo>
                    <a:pt x="186" y="614"/>
                  </a:lnTo>
                  <a:lnTo>
                    <a:pt x="160" y="612"/>
                  </a:lnTo>
                  <a:lnTo>
                    <a:pt x="148" y="608"/>
                  </a:lnTo>
                  <a:lnTo>
                    <a:pt x="138" y="604"/>
                  </a:lnTo>
                  <a:lnTo>
                    <a:pt x="138" y="604"/>
                  </a:lnTo>
                  <a:lnTo>
                    <a:pt x="130" y="598"/>
                  </a:lnTo>
                  <a:lnTo>
                    <a:pt x="124" y="588"/>
                  </a:lnTo>
                  <a:lnTo>
                    <a:pt x="118" y="576"/>
                  </a:lnTo>
                  <a:lnTo>
                    <a:pt x="114" y="564"/>
                  </a:lnTo>
                  <a:lnTo>
                    <a:pt x="110" y="534"/>
                  </a:lnTo>
                  <a:lnTo>
                    <a:pt x="108" y="500"/>
                  </a:lnTo>
                  <a:lnTo>
                    <a:pt x="108" y="50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0" y="266"/>
                  </a:lnTo>
                  <a:lnTo>
                    <a:pt x="100" y="456"/>
                  </a:lnTo>
                  <a:lnTo>
                    <a:pt x="98" y="554"/>
                  </a:lnTo>
                  <a:lnTo>
                    <a:pt x="98" y="554"/>
                  </a:lnTo>
                  <a:lnTo>
                    <a:pt x="98" y="570"/>
                  </a:lnTo>
                  <a:lnTo>
                    <a:pt x="96" y="580"/>
                  </a:lnTo>
                  <a:lnTo>
                    <a:pt x="88" y="586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64" y="602"/>
                  </a:lnTo>
                  <a:lnTo>
                    <a:pt x="52" y="606"/>
                  </a:lnTo>
                  <a:lnTo>
                    <a:pt x="28" y="612"/>
                  </a:lnTo>
                  <a:lnTo>
                    <a:pt x="0" y="616"/>
                  </a:lnTo>
                  <a:lnTo>
                    <a:pt x="216" y="616"/>
                  </a:lnTo>
                  <a:close/>
                </a:path>
              </a:pathLst>
            </a:cu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59" name="Freeform 19"/>
            <p:cNvSpPr>
              <a:spLocks/>
            </p:cNvSpPr>
            <p:nvPr userDrawn="1"/>
          </p:nvSpPr>
          <p:spPr bwMode="auto">
            <a:xfrm>
              <a:off x="7666" y="1654"/>
              <a:ext cx="402" cy="94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0" y="94"/>
                </a:cxn>
                <a:cxn ang="0">
                  <a:pos x="2" y="82"/>
                </a:cxn>
                <a:cxn ang="0">
                  <a:pos x="4" y="70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18" y="54"/>
                </a:cxn>
                <a:cxn ang="0">
                  <a:pos x="34" y="50"/>
                </a:cxn>
                <a:cxn ang="0">
                  <a:pos x="54" y="4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402" y="44"/>
                </a:cxn>
                <a:cxn ang="0">
                  <a:pos x="402" y="44"/>
                </a:cxn>
                <a:cxn ang="0">
                  <a:pos x="228" y="44"/>
                </a:cxn>
                <a:cxn ang="0">
                  <a:pos x="42" y="42"/>
                </a:cxn>
                <a:cxn ang="0">
                  <a:pos x="42" y="42"/>
                </a:cxn>
                <a:cxn ang="0">
                  <a:pos x="24" y="42"/>
                </a:cxn>
                <a:cxn ang="0">
                  <a:pos x="20" y="38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0"/>
                </a:cxn>
                <a:cxn ang="0">
                  <a:pos x="0" y="94"/>
                </a:cxn>
              </a:cxnLst>
              <a:rect l="0" t="0" r="r" b="b"/>
              <a:pathLst>
                <a:path w="402" h="94">
                  <a:moveTo>
                    <a:pt x="0" y="94"/>
                  </a:moveTo>
                  <a:lnTo>
                    <a:pt x="0" y="94"/>
                  </a:lnTo>
                  <a:lnTo>
                    <a:pt x="2" y="82"/>
                  </a:lnTo>
                  <a:lnTo>
                    <a:pt x="4" y="7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18" y="54"/>
                  </a:lnTo>
                  <a:lnTo>
                    <a:pt x="34" y="50"/>
                  </a:lnTo>
                  <a:lnTo>
                    <a:pt x="54" y="4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402" y="44"/>
                  </a:lnTo>
                  <a:lnTo>
                    <a:pt x="402" y="44"/>
                  </a:lnTo>
                  <a:lnTo>
                    <a:pt x="228" y="44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24" y="42"/>
                  </a:lnTo>
                  <a:lnTo>
                    <a:pt x="20" y="38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460" name="Freeform 20"/>
          <p:cNvSpPr>
            <a:spLocks/>
          </p:cNvSpPr>
          <p:nvPr userDrawn="1"/>
        </p:nvSpPr>
        <p:spPr bwMode="auto">
          <a:xfrm>
            <a:off x="1295400" y="4657725"/>
            <a:ext cx="600075" cy="1412875"/>
          </a:xfrm>
          <a:custGeom>
            <a:avLst/>
            <a:gdLst/>
            <a:ahLst/>
            <a:cxnLst>
              <a:cxn ang="0">
                <a:pos x="160" y="2"/>
              </a:cxn>
              <a:cxn ang="0">
                <a:pos x="30" y="50"/>
              </a:cxn>
              <a:cxn ang="0">
                <a:pos x="6" y="152"/>
              </a:cxn>
              <a:cxn ang="0">
                <a:pos x="0" y="487"/>
              </a:cxn>
              <a:cxn ang="0">
                <a:pos x="84" y="489"/>
              </a:cxn>
              <a:cxn ang="0">
                <a:pos x="90" y="152"/>
              </a:cxn>
              <a:cxn ang="0">
                <a:pos x="96" y="102"/>
              </a:cxn>
              <a:cxn ang="0">
                <a:pos x="165" y="86"/>
              </a:cxn>
              <a:cxn ang="0">
                <a:pos x="219" y="96"/>
              </a:cxn>
              <a:cxn ang="0">
                <a:pos x="228" y="156"/>
              </a:cxn>
              <a:cxn ang="0">
                <a:pos x="228" y="164"/>
              </a:cxn>
              <a:cxn ang="0">
                <a:pos x="229" y="744"/>
              </a:cxn>
              <a:cxn ang="0">
                <a:pos x="313" y="744"/>
              </a:cxn>
              <a:cxn ang="0">
                <a:pos x="312" y="164"/>
              </a:cxn>
              <a:cxn ang="0">
                <a:pos x="312" y="156"/>
              </a:cxn>
              <a:cxn ang="0">
                <a:pos x="277" y="35"/>
              </a:cxn>
              <a:cxn ang="0">
                <a:pos x="160" y="2"/>
              </a:cxn>
            </a:cxnLst>
            <a:rect l="0" t="0" r="r" b="b"/>
            <a:pathLst>
              <a:path w="313" h="744">
                <a:moveTo>
                  <a:pt x="160" y="2"/>
                </a:moveTo>
                <a:cubicBezTo>
                  <a:pt x="92" y="6"/>
                  <a:pt x="53" y="20"/>
                  <a:pt x="30" y="50"/>
                </a:cubicBezTo>
                <a:cubicBezTo>
                  <a:pt x="6" y="79"/>
                  <a:pt x="6" y="115"/>
                  <a:pt x="6" y="152"/>
                </a:cubicBezTo>
                <a:cubicBezTo>
                  <a:pt x="6" y="217"/>
                  <a:pt x="0" y="485"/>
                  <a:pt x="0" y="487"/>
                </a:cubicBezTo>
                <a:cubicBezTo>
                  <a:pt x="84" y="489"/>
                  <a:pt x="84" y="489"/>
                  <a:pt x="84" y="489"/>
                </a:cubicBezTo>
                <a:cubicBezTo>
                  <a:pt x="85" y="478"/>
                  <a:pt x="90" y="218"/>
                  <a:pt x="90" y="152"/>
                </a:cubicBezTo>
                <a:cubicBezTo>
                  <a:pt x="90" y="131"/>
                  <a:pt x="90" y="108"/>
                  <a:pt x="96" y="102"/>
                </a:cubicBezTo>
                <a:cubicBezTo>
                  <a:pt x="98" y="99"/>
                  <a:pt x="110" y="89"/>
                  <a:pt x="165" y="86"/>
                </a:cubicBezTo>
                <a:cubicBezTo>
                  <a:pt x="203" y="84"/>
                  <a:pt x="216" y="92"/>
                  <a:pt x="219" y="96"/>
                </a:cubicBezTo>
                <a:cubicBezTo>
                  <a:pt x="229" y="105"/>
                  <a:pt x="229" y="132"/>
                  <a:pt x="228" y="156"/>
                </a:cubicBezTo>
                <a:cubicBezTo>
                  <a:pt x="228" y="164"/>
                  <a:pt x="228" y="164"/>
                  <a:pt x="228" y="164"/>
                </a:cubicBezTo>
                <a:cubicBezTo>
                  <a:pt x="229" y="744"/>
                  <a:pt x="229" y="744"/>
                  <a:pt x="229" y="744"/>
                </a:cubicBezTo>
                <a:cubicBezTo>
                  <a:pt x="313" y="744"/>
                  <a:pt x="313" y="744"/>
                  <a:pt x="313" y="744"/>
                </a:cubicBezTo>
                <a:cubicBezTo>
                  <a:pt x="312" y="164"/>
                  <a:pt x="312" y="164"/>
                  <a:pt x="312" y="164"/>
                </a:cubicBezTo>
                <a:cubicBezTo>
                  <a:pt x="312" y="156"/>
                  <a:pt x="312" y="156"/>
                  <a:pt x="312" y="156"/>
                </a:cubicBezTo>
                <a:cubicBezTo>
                  <a:pt x="313" y="117"/>
                  <a:pt x="313" y="69"/>
                  <a:pt x="277" y="35"/>
                </a:cubicBezTo>
                <a:cubicBezTo>
                  <a:pt x="251" y="10"/>
                  <a:pt x="213" y="0"/>
                  <a:pt x="160" y="2"/>
                </a:cubicBezTo>
                <a:close/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461" name="Freeform 21"/>
          <p:cNvSpPr>
            <a:spLocks/>
          </p:cNvSpPr>
          <p:nvPr userDrawn="1"/>
        </p:nvSpPr>
        <p:spPr bwMode="auto">
          <a:xfrm>
            <a:off x="3336925" y="5356225"/>
            <a:ext cx="2120900" cy="493713"/>
          </a:xfrm>
          <a:custGeom>
            <a:avLst/>
            <a:gdLst/>
            <a:ahLst/>
            <a:cxnLst>
              <a:cxn ang="0">
                <a:pos x="896" y="174"/>
              </a:cxn>
              <a:cxn ang="0">
                <a:pos x="522" y="208"/>
              </a:cxn>
              <a:cxn ang="0">
                <a:pos x="222" y="170"/>
              </a:cxn>
              <a:cxn ang="0">
                <a:pos x="12" y="132"/>
              </a:cxn>
              <a:cxn ang="0">
                <a:pos x="18" y="84"/>
              </a:cxn>
              <a:cxn ang="0">
                <a:pos x="284" y="72"/>
              </a:cxn>
              <a:cxn ang="0">
                <a:pos x="418" y="86"/>
              </a:cxn>
              <a:cxn ang="0">
                <a:pos x="568" y="76"/>
              </a:cxn>
              <a:cxn ang="0">
                <a:pos x="407" y="85"/>
              </a:cxn>
              <a:cxn ang="0">
                <a:pos x="344" y="44"/>
              </a:cxn>
              <a:cxn ang="0">
                <a:pos x="343" y="9"/>
              </a:cxn>
              <a:cxn ang="0">
                <a:pos x="486" y="2"/>
              </a:cxn>
              <a:cxn ang="0">
                <a:pos x="692" y="56"/>
              </a:cxn>
              <a:cxn ang="0">
                <a:pos x="892" y="90"/>
              </a:cxn>
              <a:cxn ang="0">
                <a:pos x="892" y="168"/>
              </a:cxn>
            </a:cxnLst>
            <a:rect l="0" t="0" r="r" b="b"/>
            <a:pathLst>
              <a:path w="896" h="208">
                <a:moveTo>
                  <a:pt x="896" y="174"/>
                </a:moveTo>
                <a:cubicBezTo>
                  <a:pt x="896" y="174"/>
                  <a:pt x="652" y="208"/>
                  <a:pt x="522" y="208"/>
                </a:cubicBezTo>
                <a:cubicBezTo>
                  <a:pt x="392" y="208"/>
                  <a:pt x="324" y="177"/>
                  <a:pt x="222" y="170"/>
                </a:cubicBezTo>
                <a:cubicBezTo>
                  <a:pt x="154" y="165"/>
                  <a:pt x="24" y="158"/>
                  <a:pt x="12" y="132"/>
                </a:cubicBezTo>
                <a:cubicBezTo>
                  <a:pt x="0" y="106"/>
                  <a:pt x="0" y="96"/>
                  <a:pt x="18" y="84"/>
                </a:cubicBezTo>
                <a:cubicBezTo>
                  <a:pt x="36" y="72"/>
                  <a:pt x="256" y="70"/>
                  <a:pt x="284" y="72"/>
                </a:cubicBezTo>
                <a:cubicBezTo>
                  <a:pt x="312" y="74"/>
                  <a:pt x="384" y="88"/>
                  <a:pt x="418" y="86"/>
                </a:cubicBezTo>
                <a:cubicBezTo>
                  <a:pt x="452" y="84"/>
                  <a:pt x="568" y="76"/>
                  <a:pt x="568" y="76"/>
                </a:cubicBezTo>
                <a:cubicBezTo>
                  <a:pt x="568" y="76"/>
                  <a:pt x="431" y="83"/>
                  <a:pt x="407" y="85"/>
                </a:cubicBezTo>
                <a:cubicBezTo>
                  <a:pt x="383" y="87"/>
                  <a:pt x="346" y="64"/>
                  <a:pt x="344" y="44"/>
                </a:cubicBezTo>
                <a:cubicBezTo>
                  <a:pt x="342" y="24"/>
                  <a:pt x="343" y="9"/>
                  <a:pt x="343" y="9"/>
                </a:cubicBezTo>
                <a:cubicBezTo>
                  <a:pt x="343" y="9"/>
                  <a:pt x="452" y="0"/>
                  <a:pt x="486" y="2"/>
                </a:cubicBezTo>
                <a:cubicBezTo>
                  <a:pt x="520" y="4"/>
                  <a:pt x="636" y="40"/>
                  <a:pt x="692" y="56"/>
                </a:cubicBezTo>
                <a:cubicBezTo>
                  <a:pt x="748" y="72"/>
                  <a:pt x="892" y="90"/>
                  <a:pt x="892" y="90"/>
                </a:cubicBezTo>
                <a:cubicBezTo>
                  <a:pt x="892" y="168"/>
                  <a:pt x="892" y="168"/>
                  <a:pt x="892" y="168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61462" name="Group 22"/>
          <p:cNvGrpSpPr>
            <a:grpSpLocks/>
          </p:cNvGrpSpPr>
          <p:nvPr userDrawn="1"/>
        </p:nvGrpSpPr>
        <p:grpSpPr bwMode="auto">
          <a:xfrm>
            <a:off x="7312025" y="4416425"/>
            <a:ext cx="488950" cy="1911350"/>
            <a:chOff x="4606" y="2746"/>
            <a:chExt cx="308" cy="1204"/>
          </a:xfrm>
        </p:grpSpPr>
        <p:sp>
          <p:nvSpPr>
            <p:cNvPr id="61463" name="Freeform 23"/>
            <p:cNvSpPr>
              <a:spLocks/>
            </p:cNvSpPr>
            <p:nvPr/>
          </p:nvSpPr>
          <p:spPr bwMode="auto">
            <a:xfrm>
              <a:off x="4615" y="3499"/>
              <a:ext cx="224" cy="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0" y="40"/>
                </a:cxn>
                <a:cxn ang="0">
                  <a:pos x="134" y="78"/>
                </a:cxn>
                <a:cxn ang="0">
                  <a:pos x="166" y="98"/>
                </a:cxn>
                <a:cxn ang="0">
                  <a:pos x="198" y="120"/>
                </a:cxn>
                <a:cxn ang="0">
                  <a:pos x="198" y="120"/>
                </a:cxn>
                <a:cxn ang="0">
                  <a:pos x="228" y="142"/>
                </a:cxn>
                <a:cxn ang="0">
                  <a:pos x="260" y="168"/>
                </a:cxn>
                <a:cxn ang="0">
                  <a:pos x="322" y="218"/>
                </a:cxn>
                <a:cxn ang="0">
                  <a:pos x="386" y="276"/>
                </a:cxn>
              </a:cxnLst>
              <a:rect l="0" t="0" r="r" b="b"/>
              <a:pathLst>
                <a:path w="386" h="276">
                  <a:moveTo>
                    <a:pt x="0" y="0"/>
                  </a:moveTo>
                  <a:lnTo>
                    <a:pt x="0" y="0"/>
                  </a:lnTo>
                  <a:lnTo>
                    <a:pt x="70" y="40"/>
                  </a:lnTo>
                  <a:lnTo>
                    <a:pt x="134" y="78"/>
                  </a:lnTo>
                  <a:lnTo>
                    <a:pt x="166" y="98"/>
                  </a:lnTo>
                  <a:lnTo>
                    <a:pt x="198" y="120"/>
                  </a:lnTo>
                  <a:lnTo>
                    <a:pt x="198" y="120"/>
                  </a:lnTo>
                  <a:lnTo>
                    <a:pt x="228" y="142"/>
                  </a:lnTo>
                  <a:lnTo>
                    <a:pt x="260" y="168"/>
                  </a:lnTo>
                  <a:lnTo>
                    <a:pt x="322" y="218"/>
                  </a:lnTo>
                  <a:lnTo>
                    <a:pt x="386" y="27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auto">
            <a:xfrm>
              <a:off x="4611" y="3542"/>
              <a:ext cx="232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2" y="40"/>
                </a:cxn>
                <a:cxn ang="0">
                  <a:pos x="140" y="80"/>
                </a:cxn>
                <a:cxn ang="0">
                  <a:pos x="174" y="102"/>
                </a:cxn>
                <a:cxn ang="0">
                  <a:pos x="206" y="124"/>
                </a:cxn>
                <a:cxn ang="0">
                  <a:pos x="206" y="124"/>
                </a:cxn>
                <a:cxn ang="0">
                  <a:pos x="238" y="146"/>
                </a:cxn>
                <a:cxn ang="0">
                  <a:pos x="270" y="172"/>
                </a:cxn>
                <a:cxn ang="0">
                  <a:pos x="334" y="226"/>
                </a:cxn>
                <a:cxn ang="0">
                  <a:pos x="402" y="284"/>
                </a:cxn>
              </a:cxnLst>
              <a:rect l="0" t="0" r="r" b="b"/>
              <a:pathLst>
                <a:path w="402" h="284">
                  <a:moveTo>
                    <a:pt x="0" y="0"/>
                  </a:moveTo>
                  <a:lnTo>
                    <a:pt x="0" y="0"/>
                  </a:lnTo>
                  <a:lnTo>
                    <a:pt x="72" y="40"/>
                  </a:lnTo>
                  <a:lnTo>
                    <a:pt x="140" y="80"/>
                  </a:lnTo>
                  <a:lnTo>
                    <a:pt x="174" y="102"/>
                  </a:lnTo>
                  <a:lnTo>
                    <a:pt x="206" y="124"/>
                  </a:lnTo>
                  <a:lnTo>
                    <a:pt x="206" y="124"/>
                  </a:lnTo>
                  <a:lnTo>
                    <a:pt x="238" y="146"/>
                  </a:lnTo>
                  <a:lnTo>
                    <a:pt x="270" y="172"/>
                  </a:lnTo>
                  <a:lnTo>
                    <a:pt x="334" y="226"/>
                  </a:lnTo>
                  <a:lnTo>
                    <a:pt x="402" y="28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auto">
            <a:xfrm>
              <a:off x="4625" y="3455"/>
              <a:ext cx="222" cy="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0" y="38"/>
                </a:cxn>
                <a:cxn ang="0">
                  <a:pos x="134" y="74"/>
                </a:cxn>
                <a:cxn ang="0">
                  <a:pos x="166" y="96"/>
                </a:cxn>
                <a:cxn ang="0">
                  <a:pos x="196" y="116"/>
                </a:cxn>
                <a:cxn ang="0">
                  <a:pos x="196" y="116"/>
                </a:cxn>
                <a:cxn ang="0">
                  <a:pos x="226" y="138"/>
                </a:cxn>
                <a:cxn ang="0">
                  <a:pos x="258" y="162"/>
                </a:cxn>
                <a:cxn ang="0">
                  <a:pos x="318" y="212"/>
                </a:cxn>
                <a:cxn ang="0">
                  <a:pos x="384" y="268"/>
                </a:cxn>
              </a:cxnLst>
              <a:rect l="0" t="0" r="r" b="b"/>
              <a:pathLst>
                <a:path w="384" h="268">
                  <a:moveTo>
                    <a:pt x="0" y="0"/>
                  </a:moveTo>
                  <a:lnTo>
                    <a:pt x="0" y="0"/>
                  </a:lnTo>
                  <a:lnTo>
                    <a:pt x="70" y="38"/>
                  </a:lnTo>
                  <a:lnTo>
                    <a:pt x="134" y="74"/>
                  </a:lnTo>
                  <a:lnTo>
                    <a:pt x="166" y="96"/>
                  </a:lnTo>
                  <a:lnTo>
                    <a:pt x="196" y="116"/>
                  </a:lnTo>
                  <a:lnTo>
                    <a:pt x="196" y="116"/>
                  </a:lnTo>
                  <a:lnTo>
                    <a:pt x="226" y="138"/>
                  </a:lnTo>
                  <a:lnTo>
                    <a:pt x="258" y="162"/>
                  </a:lnTo>
                  <a:lnTo>
                    <a:pt x="318" y="212"/>
                  </a:lnTo>
                  <a:lnTo>
                    <a:pt x="384" y="26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auto">
            <a:xfrm>
              <a:off x="4629" y="3408"/>
              <a:ext cx="216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8" y="38"/>
                </a:cxn>
                <a:cxn ang="0">
                  <a:pos x="130" y="76"/>
                </a:cxn>
                <a:cxn ang="0">
                  <a:pos x="160" y="96"/>
                </a:cxn>
                <a:cxn ang="0">
                  <a:pos x="190" y="116"/>
                </a:cxn>
                <a:cxn ang="0">
                  <a:pos x="190" y="116"/>
                </a:cxn>
                <a:cxn ang="0">
                  <a:pos x="250" y="162"/>
                </a:cxn>
                <a:cxn ang="0">
                  <a:pos x="308" y="212"/>
                </a:cxn>
                <a:cxn ang="0">
                  <a:pos x="372" y="266"/>
                </a:cxn>
              </a:cxnLst>
              <a:rect l="0" t="0" r="r" b="b"/>
              <a:pathLst>
                <a:path w="372" h="266">
                  <a:moveTo>
                    <a:pt x="0" y="0"/>
                  </a:moveTo>
                  <a:lnTo>
                    <a:pt x="0" y="0"/>
                  </a:lnTo>
                  <a:lnTo>
                    <a:pt x="68" y="38"/>
                  </a:lnTo>
                  <a:lnTo>
                    <a:pt x="130" y="76"/>
                  </a:lnTo>
                  <a:lnTo>
                    <a:pt x="160" y="96"/>
                  </a:lnTo>
                  <a:lnTo>
                    <a:pt x="190" y="116"/>
                  </a:lnTo>
                  <a:lnTo>
                    <a:pt x="190" y="116"/>
                  </a:lnTo>
                  <a:lnTo>
                    <a:pt x="250" y="162"/>
                  </a:lnTo>
                  <a:lnTo>
                    <a:pt x="308" y="212"/>
                  </a:lnTo>
                  <a:lnTo>
                    <a:pt x="372" y="26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auto">
            <a:xfrm>
              <a:off x="4634" y="3365"/>
              <a:ext cx="208" cy="1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6" y="36"/>
                </a:cxn>
                <a:cxn ang="0">
                  <a:pos x="124" y="72"/>
                </a:cxn>
                <a:cxn ang="0">
                  <a:pos x="184" y="110"/>
                </a:cxn>
                <a:cxn ang="0">
                  <a:pos x="184" y="110"/>
                </a:cxn>
                <a:cxn ang="0">
                  <a:pos x="242" y="154"/>
                </a:cxn>
                <a:cxn ang="0">
                  <a:pos x="300" y="202"/>
                </a:cxn>
                <a:cxn ang="0">
                  <a:pos x="360" y="254"/>
                </a:cxn>
              </a:cxnLst>
              <a:rect l="0" t="0" r="r" b="b"/>
              <a:pathLst>
                <a:path w="360" h="254">
                  <a:moveTo>
                    <a:pt x="0" y="0"/>
                  </a:moveTo>
                  <a:lnTo>
                    <a:pt x="0" y="0"/>
                  </a:lnTo>
                  <a:lnTo>
                    <a:pt x="66" y="36"/>
                  </a:lnTo>
                  <a:lnTo>
                    <a:pt x="124" y="72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242" y="154"/>
                  </a:lnTo>
                  <a:lnTo>
                    <a:pt x="300" y="202"/>
                  </a:lnTo>
                  <a:lnTo>
                    <a:pt x="360" y="25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auto">
            <a:xfrm>
              <a:off x="4638" y="3320"/>
              <a:ext cx="205" cy="1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4" y="36"/>
                </a:cxn>
                <a:cxn ang="0">
                  <a:pos x="122" y="70"/>
                </a:cxn>
                <a:cxn ang="0">
                  <a:pos x="180" y="108"/>
                </a:cxn>
                <a:cxn ang="0">
                  <a:pos x="180" y="108"/>
                </a:cxn>
                <a:cxn ang="0">
                  <a:pos x="238" y="152"/>
                </a:cxn>
                <a:cxn ang="0">
                  <a:pos x="294" y="198"/>
                </a:cxn>
                <a:cxn ang="0">
                  <a:pos x="354" y="250"/>
                </a:cxn>
              </a:cxnLst>
              <a:rect l="0" t="0" r="r" b="b"/>
              <a:pathLst>
                <a:path w="354" h="250">
                  <a:moveTo>
                    <a:pt x="0" y="0"/>
                  </a:moveTo>
                  <a:lnTo>
                    <a:pt x="0" y="0"/>
                  </a:lnTo>
                  <a:lnTo>
                    <a:pt x="64" y="36"/>
                  </a:lnTo>
                  <a:lnTo>
                    <a:pt x="122" y="70"/>
                  </a:lnTo>
                  <a:lnTo>
                    <a:pt x="180" y="108"/>
                  </a:lnTo>
                  <a:lnTo>
                    <a:pt x="180" y="108"/>
                  </a:lnTo>
                  <a:lnTo>
                    <a:pt x="238" y="152"/>
                  </a:lnTo>
                  <a:lnTo>
                    <a:pt x="294" y="198"/>
                  </a:lnTo>
                  <a:lnTo>
                    <a:pt x="354" y="25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69" name="Freeform 29"/>
            <p:cNvSpPr>
              <a:spLocks/>
            </p:cNvSpPr>
            <p:nvPr/>
          </p:nvSpPr>
          <p:spPr bwMode="auto">
            <a:xfrm>
              <a:off x="4643" y="3272"/>
              <a:ext cx="211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6" y="36"/>
                </a:cxn>
                <a:cxn ang="0">
                  <a:pos x="126" y="72"/>
                </a:cxn>
                <a:cxn ang="0">
                  <a:pos x="186" y="112"/>
                </a:cxn>
                <a:cxn ang="0">
                  <a:pos x="186" y="112"/>
                </a:cxn>
                <a:cxn ang="0">
                  <a:pos x="244" y="156"/>
                </a:cxn>
                <a:cxn ang="0">
                  <a:pos x="302" y="204"/>
                </a:cxn>
                <a:cxn ang="0">
                  <a:pos x="364" y="258"/>
                </a:cxn>
              </a:cxnLst>
              <a:rect l="0" t="0" r="r" b="b"/>
              <a:pathLst>
                <a:path w="364" h="258">
                  <a:moveTo>
                    <a:pt x="0" y="0"/>
                  </a:moveTo>
                  <a:lnTo>
                    <a:pt x="0" y="0"/>
                  </a:lnTo>
                  <a:lnTo>
                    <a:pt x="66" y="36"/>
                  </a:lnTo>
                  <a:lnTo>
                    <a:pt x="126" y="72"/>
                  </a:lnTo>
                  <a:lnTo>
                    <a:pt x="186" y="112"/>
                  </a:lnTo>
                  <a:lnTo>
                    <a:pt x="186" y="112"/>
                  </a:lnTo>
                  <a:lnTo>
                    <a:pt x="244" y="156"/>
                  </a:lnTo>
                  <a:lnTo>
                    <a:pt x="302" y="204"/>
                  </a:lnTo>
                  <a:lnTo>
                    <a:pt x="364" y="25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0" name="Freeform 30"/>
            <p:cNvSpPr>
              <a:spLocks/>
            </p:cNvSpPr>
            <p:nvPr/>
          </p:nvSpPr>
          <p:spPr bwMode="auto">
            <a:xfrm>
              <a:off x="4649" y="3231"/>
              <a:ext cx="194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0" y="34"/>
                </a:cxn>
                <a:cxn ang="0">
                  <a:pos x="116" y="66"/>
                </a:cxn>
                <a:cxn ang="0">
                  <a:pos x="172" y="102"/>
                </a:cxn>
                <a:cxn ang="0">
                  <a:pos x="172" y="102"/>
                </a:cxn>
                <a:cxn ang="0">
                  <a:pos x="226" y="144"/>
                </a:cxn>
                <a:cxn ang="0">
                  <a:pos x="278" y="188"/>
                </a:cxn>
                <a:cxn ang="0">
                  <a:pos x="336" y="238"/>
                </a:cxn>
              </a:cxnLst>
              <a:rect l="0" t="0" r="r" b="b"/>
              <a:pathLst>
                <a:path w="336" h="238">
                  <a:moveTo>
                    <a:pt x="0" y="0"/>
                  </a:moveTo>
                  <a:lnTo>
                    <a:pt x="0" y="0"/>
                  </a:lnTo>
                  <a:lnTo>
                    <a:pt x="60" y="34"/>
                  </a:lnTo>
                  <a:lnTo>
                    <a:pt x="116" y="66"/>
                  </a:lnTo>
                  <a:lnTo>
                    <a:pt x="172" y="102"/>
                  </a:lnTo>
                  <a:lnTo>
                    <a:pt x="172" y="102"/>
                  </a:lnTo>
                  <a:lnTo>
                    <a:pt x="226" y="144"/>
                  </a:lnTo>
                  <a:lnTo>
                    <a:pt x="278" y="188"/>
                  </a:lnTo>
                  <a:lnTo>
                    <a:pt x="336" y="23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1" name="Freeform 31"/>
            <p:cNvSpPr>
              <a:spLocks/>
            </p:cNvSpPr>
            <p:nvPr/>
          </p:nvSpPr>
          <p:spPr bwMode="auto">
            <a:xfrm>
              <a:off x="4655" y="3187"/>
              <a:ext cx="187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8" y="32"/>
                </a:cxn>
                <a:cxn ang="0">
                  <a:pos x="112" y="64"/>
                </a:cxn>
                <a:cxn ang="0">
                  <a:pos x="166" y="100"/>
                </a:cxn>
                <a:cxn ang="0">
                  <a:pos x="166" y="100"/>
                </a:cxn>
                <a:cxn ang="0">
                  <a:pos x="218" y="138"/>
                </a:cxn>
                <a:cxn ang="0">
                  <a:pos x="270" y="182"/>
                </a:cxn>
                <a:cxn ang="0">
                  <a:pos x="324" y="230"/>
                </a:cxn>
              </a:cxnLst>
              <a:rect l="0" t="0" r="r" b="b"/>
              <a:pathLst>
                <a:path w="324" h="230">
                  <a:moveTo>
                    <a:pt x="0" y="0"/>
                  </a:moveTo>
                  <a:lnTo>
                    <a:pt x="0" y="0"/>
                  </a:lnTo>
                  <a:lnTo>
                    <a:pt x="58" y="32"/>
                  </a:lnTo>
                  <a:lnTo>
                    <a:pt x="112" y="64"/>
                  </a:lnTo>
                  <a:lnTo>
                    <a:pt x="166" y="100"/>
                  </a:lnTo>
                  <a:lnTo>
                    <a:pt x="166" y="100"/>
                  </a:lnTo>
                  <a:lnTo>
                    <a:pt x="218" y="138"/>
                  </a:lnTo>
                  <a:lnTo>
                    <a:pt x="270" y="182"/>
                  </a:lnTo>
                  <a:lnTo>
                    <a:pt x="324" y="23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auto">
            <a:xfrm>
              <a:off x="4662" y="3142"/>
              <a:ext cx="183" cy="1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8" y="32"/>
                </a:cxn>
                <a:cxn ang="0">
                  <a:pos x="110" y="64"/>
                </a:cxn>
                <a:cxn ang="0">
                  <a:pos x="162" y="98"/>
                </a:cxn>
                <a:cxn ang="0">
                  <a:pos x="162" y="98"/>
                </a:cxn>
                <a:cxn ang="0">
                  <a:pos x="212" y="136"/>
                </a:cxn>
                <a:cxn ang="0">
                  <a:pos x="262" y="178"/>
                </a:cxn>
                <a:cxn ang="0">
                  <a:pos x="316" y="224"/>
                </a:cxn>
              </a:cxnLst>
              <a:rect l="0" t="0" r="r" b="b"/>
              <a:pathLst>
                <a:path w="316" h="224">
                  <a:moveTo>
                    <a:pt x="0" y="0"/>
                  </a:moveTo>
                  <a:lnTo>
                    <a:pt x="0" y="0"/>
                  </a:lnTo>
                  <a:lnTo>
                    <a:pt x="58" y="32"/>
                  </a:lnTo>
                  <a:lnTo>
                    <a:pt x="110" y="64"/>
                  </a:lnTo>
                  <a:lnTo>
                    <a:pt x="162" y="98"/>
                  </a:lnTo>
                  <a:lnTo>
                    <a:pt x="162" y="98"/>
                  </a:lnTo>
                  <a:lnTo>
                    <a:pt x="212" y="136"/>
                  </a:lnTo>
                  <a:lnTo>
                    <a:pt x="262" y="178"/>
                  </a:lnTo>
                  <a:lnTo>
                    <a:pt x="316" y="22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3" name="Freeform 33"/>
            <p:cNvSpPr>
              <a:spLocks/>
            </p:cNvSpPr>
            <p:nvPr/>
          </p:nvSpPr>
          <p:spPr bwMode="auto">
            <a:xfrm>
              <a:off x="4664" y="3097"/>
              <a:ext cx="181" cy="1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6" y="32"/>
                </a:cxn>
                <a:cxn ang="0">
                  <a:pos x="108" y="62"/>
                </a:cxn>
                <a:cxn ang="0">
                  <a:pos x="160" y="96"/>
                </a:cxn>
                <a:cxn ang="0">
                  <a:pos x="160" y="96"/>
                </a:cxn>
                <a:cxn ang="0">
                  <a:pos x="210" y="134"/>
                </a:cxn>
                <a:cxn ang="0">
                  <a:pos x="258" y="174"/>
                </a:cxn>
                <a:cxn ang="0">
                  <a:pos x="312" y="220"/>
                </a:cxn>
              </a:cxnLst>
              <a:rect l="0" t="0" r="r" b="b"/>
              <a:pathLst>
                <a:path w="312" h="220">
                  <a:moveTo>
                    <a:pt x="0" y="0"/>
                  </a:moveTo>
                  <a:lnTo>
                    <a:pt x="0" y="0"/>
                  </a:lnTo>
                  <a:lnTo>
                    <a:pt x="56" y="32"/>
                  </a:lnTo>
                  <a:lnTo>
                    <a:pt x="108" y="62"/>
                  </a:lnTo>
                  <a:lnTo>
                    <a:pt x="160" y="96"/>
                  </a:lnTo>
                  <a:lnTo>
                    <a:pt x="160" y="96"/>
                  </a:lnTo>
                  <a:lnTo>
                    <a:pt x="210" y="134"/>
                  </a:lnTo>
                  <a:lnTo>
                    <a:pt x="258" y="174"/>
                  </a:lnTo>
                  <a:lnTo>
                    <a:pt x="312" y="22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4" name="Freeform 34"/>
            <p:cNvSpPr>
              <a:spLocks/>
            </p:cNvSpPr>
            <p:nvPr/>
          </p:nvSpPr>
          <p:spPr bwMode="auto">
            <a:xfrm>
              <a:off x="4670" y="3053"/>
              <a:ext cx="173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4" y="30"/>
                </a:cxn>
                <a:cxn ang="0">
                  <a:pos x="104" y="60"/>
                </a:cxn>
                <a:cxn ang="0">
                  <a:pos x="152" y="92"/>
                </a:cxn>
                <a:cxn ang="0">
                  <a:pos x="152" y="92"/>
                </a:cxn>
                <a:cxn ang="0">
                  <a:pos x="202" y="128"/>
                </a:cxn>
                <a:cxn ang="0">
                  <a:pos x="248" y="168"/>
                </a:cxn>
                <a:cxn ang="0">
                  <a:pos x="300" y="212"/>
                </a:cxn>
              </a:cxnLst>
              <a:rect l="0" t="0" r="r" b="b"/>
              <a:pathLst>
                <a:path w="300" h="212">
                  <a:moveTo>
                    <a:pt x="0" y="0"/>
                  </a:moveTo>
                  <a:lnTo>
                    <a:pt x="0" y="0"/>
                  </a:lnTo>
                  <a:lnTo>
                    <a:pt x="54" y="30"/>
                  </a:lnTo>
                  <a:lnTo>
                    <a:pt x="104" y="60"/>
                  </a:lnTo>
                  <a:lnTo>
                    <a:pt x="152" y="92"/>
                  </a:lnTo>
                  <a:lnTo>
                    <a:pt x="152" y="92"/>
                  </a:lnTo>
                  <a:lnTo>
                    <a:pt x="202" y="128"/>
                  </a:lnTo>
                  <a:lnTo>
                    <a:pt x="248" y="168"/>
                  </a:lnTo>
                  <a:lnTo>
                    <a:pt x="300" y="212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5" name="Freeform 35"/>
            <p:cNvSpPr>
              <a:spLocks/>
            </p:cNvSpPr>
            <p:nvPr/>
          </p:nvSpPr>
          <p:spPr bwMode="auto">
            <a:xfrm>
              <a:off x="4673" y="3008"/>
              <a:ext cx="169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2" y="30"/>
                </a:cxn>
                <a:cxn ang="0">
                  <a:pos x="102" y="58"/>
                </a:cxn>
                <a:cxn ang="0">
                  <a:pos x="150" y="90"/>
                </a:cxn>
                <a:cxn ang="0">
                  <a:pos x="150" y="90"/>
                </a:cxn>
                <a:cxn ang="0">
                  <a:pos x="196" y="126"/>
                </a:cxn>
                <a:cxn ang="0">
                  <a:pos x="242" y="164"/>
                </a:cxn>
                <a:cxn ang="0">
                  <a:pos x="292" y="206"/>
                </a:cxn>
              </a:cxnLst>
              <a:rect l="0" t="0" r="r" b="b"/>
              <a:pathLst>
                <a:path w="292" h="206">
                  <a:moveTo>
                    <a:pt x="0" y="0"/>
                  </a:moveTo>
                  <a:lnTo>
                    <a:pt x="0" y="0"/>
                  </a:lnTo>
                  <a:lnTo>
                    <a:pt x="52" y="30"/>
                  </a:lnTo>
                  <a:lnTo>
                    <a:pt x="102" y="58"/>
                  </a:lnTo>
                  <a:lnTo>
                    <a:pt x="150" y="90"/>
                  </a:lnTo>
                  <a:lnTo>
                    <a:pt x="150" y="90"/>
                  </a:lnTo>
                  <a:lnTo>
                    <a:pt x="196" y="126"/>
                  </a:lnTo>
                  <a:lnTo>
                    <a:pt x="242" y="164"/>
                  </a:lnTo>
                  <a:lnTo>
                    <a:pt x="292" y="20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6" name="Freeform 36"/>
            <p:cNvSpPr>
              <a:spLocks/>
            </p:cNvSpPr>
            <p:nvPr/>
          </p:nvSpPr>
          <p:spPr bwMode="auto">
            <a:xfrm>
              <a:off x="4677" y="2964"/>
              <a:ext cx="162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0" y="28"/>
                </a:cxn>
                <a:cxn ang="0">
                  <a:pos x="96" y="56"/>
                </a:cxn>
                <a:cxn ang="0">
                  <a:pos x="142" y="86"/>
                </a:cxn>
                <a:cxn ang="0">
                  <a:pos x="142" y="86"/>
                </a:cxn>
                <a:cxn ang="0">
                  <a:pos x="188" y="120"/>
                </a:cxn>
                <a:cxn ang="0">
                  <a:pos x="232" y="158"/>
                </a:cxn>
                <a:cxn ang="0">
                  <a:pos x="280" y="198"/>
                </a:cxn>
              </a:cxnLst>
              <a:rect l="0" t="0" r="r" b="b"/>
              <a:pathLst>
                <a:path w="280" h="198">
                  <a:moveTo>
                    <a:pt x="0" y="0"/>
                  </a:moveTo>
                  <a:lnTo>
                    <a:pt x="0" y="0"/>
                  </a:lnTo>
                  <a:lnTo>
                    <a:pt x="50" y="28"/>
                  </a:lnTo>
                  <a:lnTo>
                    <a:pt x="96" y="56"/>
                  </a:lnTo>
                  <a:lnTo>
                    <a:pt x="142" y="86"/>
                  </a:lnTo>
                  <a:lnTo>
                    <a:pt x="142" y="86"/>
                  </a:lnTo>
                  <a:lnTo>
                    <a:pt x="188" y="120"/>
                  </a:lnTo>
                  <a:lnTo>
                    <a:pt x="232" y="158"/>
                  </a:lnTo>
                  <a:lnTo>
                    <a:pt x="280" y="19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7" name="Freeform 37"/>
            <p:cNvSpPr>
              <a:spLocks/>
            </p:cNvSpPr>
            <p:nvPr/>
          </p:nvSpPr>
          <p:spPr bwMode="auto">
            <a:xfrm>
              <a:off x="4680" y="2921"/>
              <a:ext cx="151" cy="1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6" y="26"/>
                </a:cxn>
                <a:cxn ang="0">
                  <a:pos x="90" y="52"/>
                </a:cxn>
                <a:cxn ang="0">
                  <a:pos x="132" y="80"/>
                </a:cxn>
                <a:cxn ang="0">
                  <a:pos x="132" y="80"/>
                </a:cxn>
                <a:cxn ang="0">
                  <a:pos x="174" y="112"/>
                </a:cxn>
                <a:cxn ang="0">
                  <a:pos x="216" y="146"/>
                </a:cxn>
                <a:cxn ang="0">
                  <a:pos x="260" y="186"/>
                </a:cxn>
              </a:cxnLst>
              <a:rect l="0" t="0" r="r" b="b"/>
              <a:pathLst>
                <a:path w="260" h="186">
                  <a:moveTo>
                    <a:pt x="0" y="0"/>
                  </a:moveTo>
                  <a:lnTo>
                    <a:pt x="0" y="0"/>
                  </a:lnTo>
                  <a:lnTo>
                    <a:pt x="46" y="26"/>
                  </a:lnTo>
                  <a:lnTo>
                    <a:pt x="90" y="52"/>
                  </a:lnTo>
                  <a:lnTo>
                    <a:pt x="132" y="80"/>
                  </a:lnTo>
                  <a:lnTo>
                    <a:pt x="132" y="80"/>
                  </a:lnTo>
                  <a:lnTo>
                    <a:pt x="174" y="112"/>
                  </a:lnTo>
                  <a:lnTo>
                    <a:pt x="216" y="146"/>
                  </a:lnTo>
                  <a:lnTo>
                    <a:pt x="260" y="18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8" name="Freeform 38"/>
            <p:cNvSpPr>
              <a:spLocks/>
            </p:cNvSpPr>
            <p:nvPr/>
          </p:nvSpPr>
          <p:spPr bwMode="auto">
            <a:xfrm>
              <a:off x="4684" y="2880"/>
              <a:ext cx="13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2" y="24"/>
                </a:cxn>
                <a:cxn ang="0">
                  <a:pos x="80" y="46"/>
                </a:cxn>
                <a:cxn ang="0">
                  <a:pos x="118" y="72"/>
                </a:cxn>
                <a:cxn ang="0">
                  <a:pos x="118" y="72"/>
                </a:cxn>
                <a:cxn ang="0">
                  <a:pos x="156" y="100"/>
                </a:cxn>
                <a:cxn ang="0">
                  <a:pos x="192" y="130"/>
                </a:cxn>
                <a:cxn ang="0">
                  <a:pos x="232" y="166"/>
                </a:cxn>
              </a:cxnLst>
              <a:rect l="0" t="0" r="r" b="b"/>
              <a:pathLst>
                <a:path w="232" h="166">
                  <a:moveTo>
                    <a:pt x="0" y="0"/>
                  </a:moveTo>
                  <a:lnTo>
                    <a:pt x="0" y="0"/>
                  </a:lnTo>
                  <a:lnTo>
                    <a:pt x="42" y="24"/>
                  </a:lnTo>
                  <a:lnTo>
                    <a:pt x="80" y="4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56" y="100"/>
                  </a:lnTo>
                  <a:lnTo>
                    <a:pt x="192" y="130"/>
                  </a:lnTo>
                  <a:lnTo>
                    <a:pt x="232" y="16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79" name="Freeform 39"/>
            <p:cNvSpPr>
              <a:spLocks/>
            </p:cNvSpPr>
            <p:nvPr/>
          </p:nvSpPr>
          <p:spPr bwMode="auto">
            <a:xfrm>
              <a:off x="4685" y="2846"/>
              <a:ext cx="10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2" y="18"/>
                </a:cxn>
                <a:cxn ang="0">
                  <a:pos x="62" y="36"/>
                </a:cxn>
                <a:cxn ang="0">
                  <a:pos x="90" y="54"/>
                </a:cxn>
                <a:cxn ang="0">
                  <a:pos x="90" y="54"/>
                </a:cxn>
                <a:cxn ang="0">
                  <a:pos x="118" y="76"/>
                </a:cxn>
                <a:cxn ang="0">
                  <a:pos x="146" y="98"/>
                </a:cxn>
                <a:cxn ang="0">
                  <a:pos x="176" y="126"/>
                </a:cxn>
              </a:cxnLst>
              <a:rect l="0" t="0" r="r" b="b"/>
              <a:pathLst>
                <a:path w="176" h="126">
                  <a:moveTo>
                    <a:pt x="0" y="0"/>
                  </a:moveTo>
                  <a:lnTo>
                    <a:pt x="0" y="0"/>
                  </a:lnTo>
                  <a:lnTo>
                    <a:pt x="32" y="18"/>
                  </a:lnTo>
                  <a:lnTo>
                    <a:pt x="62" y="36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118" y="76"/>
                  </a:lnTo>
                  <a:lnTo>
                    <a:pt x="146" y="98"/>
                  </a:lnTo>
                  <a:lnTo>
                    <a:pt x="176" y="12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80" name="Freeform 40"/>
            <p:cNvSpPr>
              <a:spLocks/>
            </p:cNvSpPr>
            <p:nvPr/>
          </p:nvSpPr>
          <p:spPr bwMode="auto">
            <a:xfrm>
              <a:off x="4606" y="2795"/>
              <a:ext cx="237" cy="956"/>
            </a:xfrm>
            <a:custGeom>
              <a:avLst/>
              <a:gdLst/>
              <a:ahLst/>
              <a:cxnLst>
                <a:cxn ang="0">
                  <a:pos x="400" y="460"/>
                </a:cxn>
                <a:cxn ang="0">
                  <a:pos x="400" y="460"/>
                </a:cxn>
                <a:cxn ang="0">
                  <a:pos x="394" y="412"/>
                </a:cxn>
                <a:cxn ang="0">
                  <a:pos x="384" y="368"/>
                </a:cxn>
                <a:cxn ang="0">
                  <a:pos x="372" y="326"/>
                </a:cxn>
                <a:cxn ang="0">
                  <a:pos x="358" y="288"/>
                </a:cxn>
                <a:cxn ang="0">
                  <a:pos x="342" y="252"/>
                </a:cxn>
                <a:cxn ang="0">
                  <a:pos x="324" y="218"/>
                </a:cxn>
                <a:cxn ang="0">
                  <a:pos x="306" y="186"/>
                </a:cxn>
                <a:cxn ang="0">
                  <a:pos x="288" y="158"/>
                </a:cxn>
                <a:cxn ang="0">
                  <a:pos x="268" y="132"/>
                </a:cxn>
                <a:cxn ang="0">
                  <a:pos x="250" y="108"/>
                </a:cxn>
                <a:cxn ang="0">
                  <a:pos x="212" y="70"/>
                </a:cxn>
                <a:cxn ang="0">
                  <a:pos x="182" y="40"/>
                </a:cxn>
                <a:cxn ang="0">
                  <a:pos x="158" y="22"/>
                </a:cxn>
                <a:cxn ang="0">
                  <a:pos x="158" y="22"/>
                </a:cxn>
                <a:cxn ang="0">
                  <a:pos x="148" y="18"/>
                </a:cxn>
                <a:cxn ang="0">
                  <a:pos x="144" y="14"/>
                </a:cxn>
                <a:cxn ang="0">
                  <a:pos x="144" y="12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18" y="316"/>
                </a:cxn>
                <a:cxn ang="0">
                  <a:pos x="102" y="514"/>
                </a:cxn>
                <a:cxn ang="0">
                  <a:pos x="88" y="652"/>
                </a:cxn>
                <a:cxn ang="0">
                  <a:pos x="88" y="652"/>
                </a:cxn>
                <a:cxn ang="0">
                  <a:pos x="0" y="1364"/>
                </a:cxn>
                <a:cxn ang="0">
                  <a:pos x="0" y="1364"/>
                </a:cxn>
                <a:cxn ang="0">
                  <a:pos x="72" y="1410"/>
                </a:cxn>
                <a:cxn ang="0">
                  <a:pos x="136" y="1452"/>
                </a:cxn>
                <a:cxn ang="0">
                  <a:pos x="192" y="1492"/>
                </a:cxn>
                <a:cxn ang="0">
                  <a:pos x="192" y="1492"/>
                </a:cxn>
                <a:cxn ang="0">
                  <a:pos x="320" y="1590"/>
                </a:cxn>
                <a:cxn ang="0">
                  <a:pos x="400" y="1652"/>
                </a:cxn>
                <a:cxn ang="0">
                  <a:pos x="400" y="1652"/>
                </a:cxn>
                <a:cxn ang="0">
                  <a:pos x="406" y="1422"/>
                </a:cxn>
                <a:cxn ang="0">
                  <a:pos x="406" y="1422"/>
                </a:cxn>
                <a:cxn ang="0">
                  <a:pos x="408" y="930"/>
                </a:cxn>
                <a:cxn ang="0">
                  <a:pos x="410" y="664"/>
                </a:cxn>
                <a:cxn ang="0">
                  <a:pos x="408" y="588"/>
                </a:cxn>
                <a:cxn ang="0">
                  <a:pos x="406" y="536"/>
                </a:cxn>
                <a:cxn ang="0">
                  <a:pos x="404" y="496"/>
                </a:cxn>
                <a:cxn ang="0">
                  <a:pos x="400" y="460"/>
                </a:cxn>
                <a:cxn ang="0">
                  <a:pos x="400" y="460"/>
                </a:cxn>
              </a:cxnLst>
              <a:rect l="0" t="0" r="r" b="b"/>
              <a:pathLst>
                <a:path w="410" h="1652">
                  <a:moveTo>
                    <a:pt x="400" y="460"/>
                  </a:moveTo>
                  <a:lnTo>
                    <a:pt x="400" y="460"/>
                  </a:lnTo>
                  <a:lnTo>
                    <a:pt x="394" y="412"/>
                  </a:lnTo>
                  <a:lnTo>
                    <a:pt x="384" y="368"/>
                  </a:lnTo>
                  <a:lnTo>
                    <a:pt x="372" y="326"/>
                  </a:lnTo>
                  <a:lnTo>
                    <a:pt x="358" y="288"/>
                  </a:lnTo>
                  <a:lnTo>
                    <a:pt x="342" y="252"/>
                  </a:lnTo>
                  <a:lnTo>
                    <a:pt x="324" y="218"/>
                  </a:lnTo>
                  <a:lnTo>
                    <a:pt x="306" y="186"/>
                  </a:lnTo>
                  <a:lnTo>
                    <a:pt x="288" y="158"/>
                  </a:lnTo>
                  <a:lnTo>
                    <a:pt x="268" y="132"/>
                  </a:lnTo>
                  <a:lnTo>
                    <a:pt x="250" y="108"/>
                  </a:lnTo>
                  <a:lnTo>
                    <a:pt x="212" y="70"/>
                  </a:lnTo>
                  <a:lnTo>
                    <a:pt x="182" y="40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48" y="18"/>
                  </a:lnTo>
                  <a:lnTo>
                    <a:pt x="144" y="14"/>
                  </a:lnTo>
                  <a:lnTo>
                    <a:pt x="144" y="1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18" y="316"/>
                  </a:lnTo>
                  <a:lnTo>
                    <a:pt x="102" y="514"/>
                  </a:lnTo>
                  <a:lnTo>
                    <a:pt x="88" y="652"/>
                  </a:lnTo>
                  <a:lnTo>
                    <a:pt x="88" y="652"/>
                  </a:lnTo>
                  <a:lnTo>
                    <a:pt x="0" y="1364"/>
                  </a:lnTo>
                  <a:lnTo>
                    <a:pt x="0" y="1364"/>
                  </a:lnTo>
                  <a:lnTo>
                    <a:pt x="72" y="1410"/>
                  </a:lnTo>
                  <a:lnTo>
                    <a:pt x="136" y="1452"/>
                  </a:lnTo>
                  <a:lnTo>
                    <a:pt x="192" y="1492"/>
                  </a:lnTo>
                  <a:lnTo>
                    <a:pt x="192" y="1492"/>
                  </a:lnTo>
                  <a:lnTo>
                    <a:pt x="320" y="1590"/>
                  </a:lnTo>
                  <a:lnTo>
                    <a:pt x="400" y="1652"/>
                  </a:lnTo>
                  <a:lnTo>
                    <a:pt x="400" y="1652"/>
                  </a:lnTo>
                  <a:lnTo>
                    <a:pt x="406" y="1422"/>
                  </a:lnTo>
                  <a:lnTo>
                    <a:pt x="406" y="1422"/>
                  </a:lnTo>
                  <a:lnTo>
                    <a:pt x="408" y="930"/>
                  </a:lnTo>
                  <a:lnTo>
                    <a:pt x="410" y="664"/>
                  </a:lnTo>
                  <a:lnTo>
                    <a:pt x="408" y="588"/>
                  </a:lnTo>
                  <a:lnTo>
                    <a:pt x="406" y="536"/>
                  </a:lnTo>
                  <a:lnTo>
                    <a:pt x="404" y="496"/>
                  </a:lnTo>
                  <a:lnTo>
                    <a:pt x="400" y="460"/>
                  </a:lnTo>
                  <a:lnTo>
                    <a:pt x="400" y="460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81" name="Freeform 41"/>
            <p:cNvSpPr>
              <a:spLocks/>
            </p:cNvSpPr>
            <p:nvPr/>
          </p:nvSpPr>
          <p:spPr bwMode="auto">
            <a:xfrm>
              <a:off x="4689" y="2787"/>
              <a:ext cx="2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2" h="26">
                  <a:moveTo>
                    <a:pt x="0" y="14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2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82" name="Freeform 42"/>
            <p:cNvSpPr>
              <a:spLocks/>
            </p:cNvSpPr>
            <p:nvPr/>
          </p:nvSpPr>
          <p:spPr bwMode="auto">
            <a:xfrm>
              <a:off x="4689" y="2746"/>
              <a:ext cx="225" cy="1204"/>
            </a:xfrm>
            <a:custGeom>
              <a:avLst/>
              <a:gdLst/>
              <a:ahLst/>
              <a:cxnLst>
                <a:cxn ang="0">
                  <a:pos x="360" y="592"/>
                </a:cxn>
                <a:cxn ang="0">
                  <a:pos x="350" y="508"/>
                </a:cxn>
                <a:cxn ang="0">
                  <a:pos x="334" y="432"/>
                </a:cxn>
                <a:cxn ang="0">
                  <a:pos x="312" y="362"/>
                </a:cxn>
                <a:cxn ang="0">
                  <a:pos x="286" y="300"/>
                </a:cxn>
                <a:cxn ang="0">
                  <a:pos x="258" y="246"/>
                </a:cxn>
                <a:cxn ang="0">
                  <a:pos x="228" y="198"/>
                </a:cxn>
                <a:cxn ang="0">
                  <a:pos x="166" y="118"/>
                </a:cxn>
                <a:cxn ang="0">
                  <a:pos x="104" y="62"/>
                </a:cxn>
                <a:cxn ang="0">
                  <a:pos x="50" y="26"/>
                </a:cxn>
                <a:cxn ang="0">
                  <a:pos x="14" y="6"/>
                </a:cxn>
                <a:cxn ang="0">
                  <a:pos x="0" y="84"/>
                </a:cxn>
                <a:cxn ang="0">
                  <a:pos x="2" y="70"/>
                </a:cxn>
                <a:cxn ang="0">
                  <a:pos x="0" y="96"/>
                </a:cxn>
                <a:cxn ang="0">
                  <a:pos x="14" y="106"/>
                </a:cxn>
                <a:cxn ang="0">
                  <a:pos x="68" y="154"/>
                </a:cxn>
                <a:cxn ang="0">
                  <a:pos x="124" y="216"/>
                </a:cxn>
                <a:cxn ang="0">
                  <a:pos x="162" y="270"/>
                </a:cxn>
                <a:cxn ang="0">
                  <a:pos x="198" y="336"/>
                </a:cxn>
                <a:cxn ang="0">
                  <a:pos x="228" y="410"/>
                </a:cxn>
                <a:cxn ang="0">
                  <a:pos x="250" y="496"/>
                </a:cxn>
                <a:cxn ang="0">
                  <a:pos x="256" y="544"/>
                </a:cxn>
                <a:cxn ang="0">
                  <a:pos x="262" y="620"/>
                </a:cxn>
                <a:cxn ang="0">
                  <a:pos x="266" y="748"/>
                </a:cxn>
                <a:cxn ang="0">
                  <a:pos x="262" y="1506"/>
                </a:cxn>
                <a:cxn ang="0">
                  <a:pos x="256" y="2080"/>
                </a:cxn>
                <a:cxn ang="0">
                  <a:pos x="384" y="2080"/>
                </a:cxn>
                <a:cxn ang="0">
                  <a:pos x="386" y="1734"/>
                </a:cxn>
                <a:cxn ang="0">
                  <a:pos x="386" y="1270"/>
                </a:cxn>
                <a:cxn ang="0">
                  <a:pos x="378" y="904"/>
                </a:cxn>
                <a:cxn ang="0">
                  <a:pos x="366" y="686"/>
                </a:cxn>
                <a:cxn ang="0">
                  <a:pos x="360" y="592"/>
                </a:cxn>
              </a:cxnLst>
              <a:rect l="0" t="0" r="r" b="b"/>
              <a:pathLst>
                <a:path w="388" h="2080">
                  <a:moveTo>
                    <a:pt x="360" y="592"/>
                  </a:moveTo>
                  <a:lnTo>
                    <a:pt x="360" y="592"/>
                  </a:lnTo>
                  <a:lnTo>
                    <a:pt x="356" y="548"/>
                  </a:lnTo>
                  <a:lnTo>
                    <a:pt x="350" y="508"/>
                  </a:lnTo>
                  <a:lnTo>
                    <a:pt x="342" y="468"/>
                  </a:lnTo>
                  <a:lnTo>
                    <a:pt x="334" y="432"/>
                  </a:lnTo>
                  <a:lnTo>
                    <a:pt x="324" y="396"/>
                  </a:lnTo>
                  <a:lnTo>
                    <a:pt x="312" y="362"/>
                  </a:lnTo>
                  <a:lnTo>
                    <a:pt x="300" y="330"/>
                  </a:lnTo>
                  <a:lnTo>
                    <a:pt x="286" y="300"/>
                  </a:lnTo>
                  <a:lnTo>
                    <a:pt x="274" y="272"/>
                  </a:lnTo>
                  <a:lnTo>
                    <a:pt x="258" y="246"/>
                  </a:lnTo>
                  <a:lnTo>
                    <a:pt x="244" y="220"/>
                  </a:lnTo>
                  <a:lnTo>
                    <a:pt x="228" y="198"/>
                  </a:lnTo>
                  <a:lnTo>
                    <a:pt x="196" y="156"/>
                  </a:lnTo>
                  <a:lnTo>
                    <a:pt x="166" y="118"/>
                  </a:lnTo>
                  <a:lnTo>
                    <a:pt x="134" y="88"/>
                  </a:lnTo>
                  <a:lnTo>
                    <a:pt x="104" y="62"/>
                  </a:lnTo>
                  <a:lnTo>
                    <a:pt x="76" y="42"/>
                  </a:lnTo>
                  <a:lnTo>
                    <a:pt x="50" y="26"/>
                  </a:lnTo>
                  <a:lnTo>
                    <a:pt x="30" y="14"/>
                  </a:lnTo>
                  <a:lnTo>
                    <a:pt x="14" y="6"/>
                  </a:ln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" y="7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38" y="124"/>
                  </a:lnTo>
                  <a:lnTo>
                    <a:pt x="68" y="154"/>
                  </a:lnTo>
                  <a:lnTo>
                    <a:pt x="106" y="192"/>
                  </a:lnTo>
                  <a:lnTo>
                    <a:pt x="124" y="216"/>
                  </a:lnTo>
                  <a:lnTo>
                    <a:pt x="144" y="242"/>
                  </a:lnTo>
                  <a:lnTo>
                    <a:pt x="162" y="270"/>
                  </a:lnTo>
                  <a:lnTo>
                    <a:pt x="180" y="302"/>
                  </a:lnTo>
                  <a:lnTo>
                    <a:pt x="198" y="336"/>
                  </a:lnTo>
                  <a:lnTo>
                    <a:pt x="214" y="372"/>
                  </a:lnTo>
                  <a:lnTo>
                    <a:pt x="228" y="410"/>
                  </a:lnTo>
                  <a:lnTo>
                    <a:pt x="240" y="452"/>
                  </a:lnTo>
                  <a:lnTo>
                    <a:pt x="250" y="496"/>
                  </a:lnTo>
                  <a:lnTo>
                    <a:pt x="256" y="544"/>
                  </a:lnTo>
                  <a:lnTo>
                    <a:pt x="256" y="544"/>
                  </a:lnTo>
                  <a:lnTo>
                    <a:pt x="260" y="580"/>
                  </a:lnTo>
                  <a:lnTo>
                    <a:pt x="262" y="620"/>
                  </a:lnTo>
                  <a:lnTo>
                    <a:pt x="264" y="672"/>
                  </a:lnTo>
                  <a:lnTo>
                    <a:pt x="266" y="748"/>
                  </a:lnTo>
                  <a:lnTo>
                    <a:pt x="264" y="1014"/>
                  </a:lnTo>
                  <a:lnTo>
                    <a:pt x="262" y="1506"/>
                  </a:lnTo>
                  <a:lnTo>
                    <a:pt x="262" y="1506"/>
                  </a:lnTo>
                  <a:lnTo>
                    <a:pt x="256" y="2080"/>
                  </a:lnTo>
                  <a:lnTo>
                    <a:pt x="384" y="2080"/>
                  </a:lnTo>
                  <a:lnTo>
                    <a:pt x="384" y="2080"/>
                  </a:lnTo>
                  <a:lnTo>
                    <a:pt x="386" y="1914"/>
                  </a:lnTo>
                  <a:lnTo>
                    <a:pt x="386" y="1734"/>
                  </a:lnTo>
                  <a:lnTo>
                    <a:pt x="388" y="1512"/>
                  </a:lnTo>
                  <a:lnTo>
                    <a:pt x="386" y="1270"/>
                  </a:lnTo>
                  <a:lnTo>
                    <a:pt x="380" y="1024"/>
                  </a:lnTo>
                  <a:lnTo>
                    <a:pt x="378" y="904"/>
                  </a:lnTo>
                  <a:lnTo>
                    <a:pt x="372" y="792"/>
                  </a:lnTo>
                  <a:lnTo>
                    <a:pt x="366" y="686"/>
                  </a:lnTo>
                  <a:lnTo>
                    <a:pt x="360" y="592"/>
                  </a:lnTo>
                  <a:lnTo>
                    <a:pt x="360" y="59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61483" name="Freeform 43"/>
            <p:cNvSpPr>
              <a:spLocks/>
            </p:cNvSpPr>
            <p:nvPr/>
          </p:nvSpPr>
          <p:spPr bwMode="auto">
            <a:xfrm>
              <a:off x="4689" y="2746"/>
              <a:ext cx="225" cy="1204"/>
            </a:xfrm>
            <a:custGeom>
              <a:avLst/>
              <a:gdLst/>
              <a:ahLst/>
              <a:cxnLst>
                <a:cxn ang="0">
                  <a:pos x="360" y="592"/>
                </a:cxn>
                <a:cxn ang="0">
                  <a:pos x="350" y="508"/>
                </a:cxn>
                <a:cxn ang="0">
                  <a:pos x="334" y="432"/>
                </a:cxn>
                <a:cxn ang="0">
                  <a:pos x="312" y="362"/>
                </a:cxn>
                <a:cxn ang="0">
                  <a:pos x="286" y="300"/>
                </a:cxn>
                <a:cxn ang="0">
                  <a:pos x="258" y="246"/>
                </a:cxn>
                <a:cxn ang="0">
                  <a:pos x="228" y="198"/>
                </a:cxn>
                <a:cxn ang="0">
                  <a:pos x="166" y="118"/>
                </a:cxn>
                <a:cxn ang="0">
                  <a:pos x="104" y="62"/>
                </a:cxn>
                <a:cxn ang="0">
                  <a:pos x="50" y="26"/>
                </a:cxn>
                <a:cxn ang="0">
                  <a:pos x="14" y="6"/>
                </a:cxn>
                <a:cxn ang="0">
                  <a:pos x="0" y="84"/>
                </a:cxn>
                <a:cxn ang="0">
                  <a:pos x="2" y="70"/>
                </a:cxn>
                <a:cxn ang="0">
                  <a:pos x="0" y="96"/>
                </a:cxn>
                <a:cxn ang="0">
                  <a:pos x="14" y="106"/>
                </a:cxn>
                <a:cxn ang="0">
                  <a:pos x="68" y="154"/>
                </a:cxn>
                <a:cxn ang="0">
                  <a:pos x="124" y="216"/>
                </a:cxn>
                <a:cxn ang="0">
                  <a:pos x="162" y="270"/>
                </a:cxn>
                <a:cxn ang="0">
                  <a:pos x="198" y="336"/>
                </a:cxn>
                <a:cxn ang="0">
                  <a:pos x="228" y="410"/>
                </a:cxn>
                <a:cxn ang="0">
                  <a:pos x="250" y="496"/>
                </a:cxn>
                <a:cxn ang="0">
                  <a:pos x="256" y="544"/>
                </a:cxn>
                <a:cxn ang="0">
                  <a:pos x="262" y="620"/>
                </a:cxn>
                <a:cxn ang="0">
                  <a:pos x="266" y="748"/>
                </a:cxn>
                <a:cxn ang="0">
                  <a:pos x="262" y="1506"/>
                </a:cxn>
                <a:cxn ang="0">
                  <a:pos x="256" y="2080"/>
                </a:cxn>
                <a:cxn ang="0">
                  <a:pos x="384" y="2080"/>
                </a:cxn>
                <a:cxn ang="0">
                  <a:pos x="386" y="1734"/>
                </a:cxn>
                <a:cxn ang="0">
                  <a:pos x="386" y="1270"/>
                </a:cxn>
                <a:cxn ang="0">
                  <a:pos x="378" y="904"/>
                </a:cxn>
                <a:cxn ang="0">
                  <a:pos x="366" y="686"/>
                </a:cxn>
                <a:cxn ang="0">
                  <a:pos x="360" y="592"/>
                </a:cxn>
              </a:cxnLst>
              <a:rect l="0" t="0" r="r" b="b"/>
              <a:pathLst>
                <a:path w="388" h="2080">
                  <a:moveTo>
                    <a:pt x="360" y="592"/>
                  </a:moveTo>
                  <a:lnTo>
                    <a:pt x="360" y="592"/>
                  </a:lnTo>
                  <a:lnTo>
                    <a:pt x="356" y="548"/>
                  </a:lnTo>
                  <a:lnTo>
                    <a:pt x="350" y="508"/>
                  </a:lnTo>
                  <a:lnTo>
                    <a:pt x="342" y="468"/>
                  </a:lnTo>
                  <a:lnTo>
                    <a:pt x="334" y="432"/>
                  </a:lnTo>
                  <a:lnTo>
                    <a:pt x="324" y="396"/>
                  </a:lnTo>
                  <a:lnTo>
                    <a:pt x="312" y="362"/>
                  </a:lnTo>
                  <a:lnTo>
                    <a:pt x="300" y="330"/>
                  </a:lnTo>
                  <a:lnTo>
                    <a:pt x="286" y="300"/>
                  </a:lnTo>
                  <a:lnTo>
                    <a:pt x="274" y="272"/>
                  </a:lnTo>
                  <a:lnTo>
                    <a:pt x="258" y="246"/>
                  </a:lnTo>
                  <a:lnTo>
                    <a:pt x="244" y="220"/>
                  </a:lnTo>
                  <a:lnTo>
                    <a:pt x="228" y="198"/>
                  </a:lnTo>
                  <a:lnTo>
                    <a:pt x="196" y="156"/>
                  </a:lnTo>
                  <a:lnTo>
                    <a:pt x="166" y="118"/>
                  </a:lnTo>
                  <a:lnTo>
                    <a:pt x="134" y="88"/>
                  </a:lnTo>
                  <a:lnTo>
                    <a:pt x="104" y="62"/>
                  </a:lnTo>
                  <a:lnTo>
                    <a:pt x="76" y="42"/>
                  </a:lnTo>
                  <a:lnTo>
                    <a:pt x="50" y="26"/>
                  </a:lnTo>
                  <a:lnTo>
                    <a:pt x="30" y="14"/>
                  </a:lnTo>
                  <a:lnTo>
                    <a:pt x="14" y="6"/>
                  </a:ln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" y="7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38" y="124"/>
                  </a:lnTo>
                  <a:lnTo>
                    <a:pt x="68" y="154"/>
                  </a:lnTo>
                  <a:lnTo>
                    <a:pt x="106" y="192"/>
                  </a:lnTo>
                  <a:lnTo>
                    <a:pt x="124" y="216"/>
                  </a:lnTo>
                  <a:lnTo>
                    <a:pt x="144" y="242"/>
                  </a:lnTo>
                  <a:lnTo>
                    <a:pt x="162" y="270"/>
                  </a:lnTo>
                  <a:lnTo>
                    <a:pt x="180" y="302"/>
                  </a:lnTo>
                  <a:lnTo>
                    <a:pt x="198" y="336"/>
                  </a:lnTo>
                  <a:lnTo>
                    <a:pt x="214" y="372"/>
                  </a:lnTo>
                  <a:lnTo>
                    <a:pt x="228" y="410"/>
                  </a:lnTo>
                  <a:lnTo>
                    <a:pt x="240" y="452"/>
                  </a:lnTo>
                  <a:lnTo>
                    <a:pt x="250" y="496"/>
                  </a:lnTo>
                  <a:lnTo>
                    <a:pt x="256" y="544"/>
                  </a:lnTo>
                  <a:lnTo>
                    <a:pt x="256" y="544"/>
                  </a:lnTo>
                  <a:lnTo>
                    <a:pt x="260" y="580"/>
                  </a:lnTo>
                  <a:lnTo>
                    <a:pt x="262" y="620"/>
                  </a:lnTo>
                  <a:lnTo>
                    <a:pt x="264" y="672"/>
                  </a:lnTo>
                  <a:lnTo>
                    <a:pt x="266" y="748"/>
                  </a:lnTo>
                  <a:lnTo>
                    <a:pt x="264" y="1014"/>
                  </a:lnTo>
                  <a:lnTo>
                    <a:pt x="262" y="1506"/>
                  </a:lnTo>
                  <a:lnTo>
                    <a:pt x="262" y="1506"/>
                  </a:lnTo>
                  <a:lnTo>
                    <a:pt x="256" y="2080"/>
                  </a:lnTo>
                  <a:lnTo>
                    <a:pt x="384" y="2080"/>
                  </a:lnTo>
                  <a:lnTo>
                    <a:pt x="384" y="2080"/>
                  </a:lnTo>
                  <a:lnTo>
                    <a:pt x="386" y="1914"/>
                  </a:lnTo>
                  <a:lnTo>
                    <a:pt x="386" y="1734"/>
                  </a:lnTo>
                  <a:lnTo>
                    <a:pt x="388" y="1512"/>
                  </a:lnTo>
                  <a:lnTo>
                    <a:pt x="386" y="1270"/>
                  </a:lnTo>
                  <a:lnTo>
                    <a:pt x="380" y="1024"/>
                  </a:lnTo>
                  <a:lnTo>
                    <a:pt x="378" y="904"/>
                  </a:lnTo>
                  <a:lnTo>
                    <a:pt x="372" y="792"/>
                  </a:lnTo>
                  <a:lnTo>
                    <a:pt x="366" y="686"/>
                  </a:lnTo>
                  <a:lnTo>
                    <a:pt x="360" y="592"/>
                  </a:lnTo>
                  <a:lnTo>
                    <a:pt x="360" y="592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49A13-63F4-4A07-A00C-B990C06D0FA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5651500" y="274638"/>
            <a:ext cx="1730375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0419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1477-4CE6-457F-A22F-68C4F497B9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4675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6924675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21E2B8-E09C-4426-8A82-9CA2ED576E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4675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386138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95738" y="1600200"/>
            <a:ext cx="3386137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209266-807D-4EE6-ACEE-47EC96AFCB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E976F-A06C-42EA-B3F9-15EF879D6E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CAC83-F36C-4F6E-A780-AE49AD4D9E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861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95738" y="1600200"/>
            <a:ext cx="33861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D10B1-234D-4730-91FF-E818A82306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3A360-C6A5-4307-BAE4-AC705DA287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26102-0617-46C3-BFA6-14D382AE4C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7687D-3FB8-4E79-B86A-4BCC538E1F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FBFCD-AE33-4521-A0D5-3FE5AD0CE2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FBE4-835E-4BDC-848F-A5ADEF801B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8" name="Picture 8" descr="papyrus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924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9246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en-GB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C4B28A44-4C54-4E49-8FAC-21C06C70BCC4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30729" name="Group 9"/>
          <p:cNvGrpSpPr>
            <a:grpSpLocks noChangeAspect="1"/>
          </p:cNvGrpSpPr>
          <p:nvPr userDrawn="1"/>
        </p:nvGrpSpPr>
        <p:grpSpPr bwMode="auto">
          <a:xfrm>
            <a:off x="7624763" y="1933575"/>
            <a:ext cx="981075" cy="438150"/>
            <a:chOff x="3464" y="1006"/>
            <a:chExt cx="2054" cy="917"/>
          </a:xfrm>
        </p:grpSpPr>
        <p:sp>
          <p:nvSpPr>
            <p:cNvPr id="30730" name="Freeform 10"/>
            <p:cNvSpPr>
              <a:spLocks noChangeAspect="1"/>
            </p:cNvSpPr>
            <p:nvPr userDrawn="1"/>
          </p:nvSpPr>
          <p:spPr bwMode="auto">
            <a:xfrm>
              <a:off x="3464" y="1006"/>
              <a:ext cx="266" cy="23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75" y="42"/>
                </a:cxn>
                <a:cxn ang="0">
                  <a:pos x="133" y="117"/>
                </a:cxn>
              </a:cxnLst>
              <a:rect l="0" t="0" r="r" b="b"/>
              <a:pathLst>
                <a:path w="133" h="117">
                  <a:moveTo>
                    <a:pt x="0" y="17"/>
                  </a:moveTo>
                  <a:cubicBezTo>
                    <a:pt x="0" y="17"/>
                    <a:pt x="46" y="0"/>
                    <a:pt x="75" y="42"/>
                  </a:cubicBezTo>
                  <a:cubicBezTo>
                    <a:pt x="104" y="83"/>
                    <a:pt x="133" y="117"/>
                    <a:pt x="133" y="117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1" name="Freeform 11"/>
            <p:cNvSpPr>
              <a:spLocks noChangeAspect="1"/>
            </p:cNvSpPr>
            <p:nvPr userDrawn="1"/>
          </p:nvSpPr>
          <p:spPr bwMode="auto">
            <a:xfrm>
              <a:off x="3790" y="1014"/>
              <a:ext cx="282" cy="226"/>
            </a:xfrm>
            <a:custGeom>
              <a:avLst/>
              <a:gdLst/>
              <a:ahLst/>
              <a:cxnLst>
                <a:cxn ang="0">
                  <a:pos x="141" y="29"/>
                </a:cxn>
                <a:cxn ang="0">
                  <a:pos x="70" y="34"/>
                </a:cxn>
                <a:cxn ang="0">
                  <a:pos x="0" y="113"/>
                </a:cxn>
              </a:cxnLst>
              <a:rect l="0" t="0" r="r" b="b"/>
              <a:pathLst>
                <a:path w="141" h="113">
                  <a:moveTo>
                    <a:pt x="141" y="29"/>
                  </a:moveTo>
                  <a:cubicBezTo>
                    <a:pt x="141" y="29"/>
                    <a:pt x="112" y="0"/>
                    <a:pt x="70" y="34"/>
                  </a:cubicBezTo>
                  <a:cubicBezTo>
                    <a:pt x="29" y="67"/>
                    <a:pt x="0" y="113"/>
                    <a:pt x="0" y="113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2" name="Freeform 12"/>
            <p:cNvSpPr>
              <a:spLocks noChangeAspect="1"/>
            </p:cNvSpPr>
            <p:nvPr userDrawn="1"/>
          </p:nvSpPr>
          <p:spPr bwMode="auto">
            <a:xfrm>
              <a:off x="3656" y="1398"/>
              <a:ext cx="174" cy="1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2" y="4"/>
                </a:cxn>
                <a:cxn ang="0">
                  <a:pos x="87" y="4"/>
                </a:cxn>
              </a:cxnLst>
              <a:rect l="0" t="0" r="r" b="b"/>
              <a:pathLst>
                <a:path w="87" h="8">
                  <a:moveTo>
                    <a:pt x="0" y="4"/>
                  </a:moveTo>
                  <a:cubicBezTo>
                    <a:pt x="0" y="4"/>
                    <a:pt x="25" y="0"/>
                    <a:pt x="42" y="4"/>
                  </a:cubicBezTo>
                  <a:cubicBezTo>
                    <a:pt x="58" y="8"/>
                    <a:pt x="87" y="4"/>
                    <a:pt x="87" y="4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3" name="Freeform 13"/>
            <p:cNvSpPr>
              <a:spLocks noChangeAspect="1"/>
            </p:cNvSpPr>
            <p:nvPr userDrawn="1"/>
          </p:nvSpPr>
          <p:spPr bwMode="auto">
            <a:xfrm>
              <a:off x="3572" y="1306"/>
              <a:ext cx="1946" cy="617"/>
            </a:xfrm>
            <a:custGeom>
              <a:avLst/>
              <a:gdLst/>
              <a:ahLst/>
              <a:cxnLst>
                <a:cxn ang="0">
                  <a:pos x="867" y="271"/>
                </a:cxn>
                <a:cxn ang="0">
                  <a:pos x="734" y="238"/>
                </a:cxn>
                <a:cxn ang="0">
                  <a:pos x="475" y="188"/>
                </a:cxn>
                <a:cxn ang="0">
                  <a:pos x="296" y="208"/>
                </a:cxn>
                <a:cxn ang="0">
                  <a:pos x="196" y="83"/>
                </a:cxn>
                <a:cxn ang="0">
                  <a:pos x="100" y="4"/>
                </a:cxn>
                <a:cxn ang="0">
                  <a:pos x="38" y="21"/>
                </a:cxn>
                <a:cxn ang="0">
                  <a:pos x="0" y="54"/>
                </a:cxn>
                <a:cxn ang="0">
                  <a:pos x="92" y="100"/>
                </a:cxn>
                <a:cxn ang="0">
                  <a:pos x="159" y="108"/>
                </a:cxn>
                <a:cxn ang="0">
                  <a:pos x="192" y="192"/>
                </a:cxn>
                <a:cxn ang="0">
                  <a:pos x="263" y="263"/>
                </a:cxn>
                <a:cxn ang="0">
                  <a:pos x="475" y="254"/>
                </a:cxn>
                <a:cxn ang="0">
                  <a:pos x="713" y="279"/>
                </a:cxn>
                <a:cxn ang="0">
                  <a:pos x="900" y="308"/>
                </a:cxn>
                <a:cxn ang="0">
                  <a:pos x="973" y="267"/>
                </a:cxn>
                <a:cxn ang="0">
                  <a:pos x="867" y="271"/>
                </a:cxn>
              </a:cxnLst>
              <a:rect l="0" t="0" r="r" b="b"/>
              <a:pathLst>
                <a:path w="973" h="308">
                  <a:moveTo>
                    <a:pt x="867" y="271"/>
                  </a:moveTo>
                  <a:cubicBezTo>
                    <a:pt x="838" y="263"/>
                    <a:pt x="788" y="258"/>
                    <a:pt x="734" y="238"/>
                  </a:cubicBezTo>
                  <a:cubicBezTo>
                    <a:pt x="679" y="217"/>
                    <a:pt x="529" y="188"/>
                    <a:pt x="475" y="188"/>
                  </a:cubicBezTo>
                  <a:cubicBezTo>
                    <a:pt x="421" y="188"/>
                    <a:pt x="334" y="208"/>
                    <a:pt x="296" y="208"/>
                  </a:cubicBezTo>
                  <a:cubicBezTo>
                    <a:pt x="259" y="208"/>
                    <a:pt x="213" y="121"/>
                    <a:pt x="196" y="83"/>
                  </a:cubicBezTo>
                  <a:cubicBezTo>
                    <a:pt x="179" y="46"/>
                    <a:pt x="129" y="8"/>
                    <a:pt x="100" y="4"/>
                  </a:cubicBezTo>
                  <a:cubicBezTo>
                    <a:pt x="71" y="0"/>
                    <a:pt x="56" y="13"/>
                    <a:pt x="38" y="21"/>
                  </a:cubicBezTo>
                  <a:cubicBezTo>
                    <a:pt x="22" y="28"/>
                    <a:pt x="0" y="54"/>
                    <a:pt x="0" y="54"/>
                  </a:cubicBezTo>
                  <a:cubicBezTo>
                    <a:pt x="0" y="54"/>
                    <a:pt x="54" y="96"/>
                    <a:pt x="92" y="100"/>
                  </a:cubicBezTo>
                  <a:cubicBezTo>
                    <a:pt x="129" y="104"/>
                    <a:pt x="159" y="108"/>
                    <a:pt x="159" y="108"/>
                  </a:cubicBezTo>
                  <a:cubicBezTo>
                    <a:pt x="159" y="108"/>
                    <a:pt x="179" y="163"/>
                    <a:pt x="192" y="192"/>
                  </a:cubicBezTo>
                  <a:cubicBezTo>
                    <a:pt x="204" y="221"/>
                    <a:pt x="230" y="242"/>
                    <a:pt x="263" y="263"/>
                  </a:cubicBezTo>
                  <a:cubicBezTo>
                    <a:pt x="295" y="283"/>
                    <a:pt x="392" y="263"/>
                    <a:pt x="475" y="254"/>
                  </a:cubicBezTo>
                  <a:cubicBezTo>
                    <a:pt x="559" y="246"/>
                    <a:pt x="613" y="263"/>
                    <a:pt x="713" y="279"/>
                  </a:cubicBezTo>
                  <a:cubicBezTo>
                    <a:pt x="813" y="296"/>
                    <a:pt x="871" y="308"/>
                    <a:pt x="900" y="308"/>
                  </a:cubicBezTo>
                  <a:cubicBezTo>
                    <a:pt x="921" y="308"/>
                    <a:pt x="955" y="283"/>
                    <a:pt x="973" y="267"/>
                  </a:cubicBezTo>
                  <a:cubicBezTo>
                    <a:pt x="961" y="269"/>
                    <a:pt x="893" y="279"/>
                    <a:pt x="867" y="271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736" name="Group 16"/>
          <p:cNvGrpSpPr>
            <a:grpSpLocks noChangeAspect="1"/>
          </p:cNvGrpSpPr>
          <p:nvPr userDrawn="1"/>
        </p:nvGrpSpPr>
        <p:grpSpPr bwMode="auto">
          <a:xfrm>
            <a:off x="7893050" y="4440238"/>
            <a:ext cx="454025" cy="596900"/>
            <a:chOff x="7666" y="1246"/>
            <a:chExt cx="808" cy="1064"/>
          </a:xfrm>
        </p:grpSpPr>
        <p:sp>
          <p:nvSpPr>
            <p:cNvPr id="30737" name="Freeform 17"/>
            <p:cNvSpPr>
              <a:spLocks noChangeAspect="1"/>
            </p:cNvSpPr>
            <p:nvPr userDrawn="1"/>
          </p:nvSpPr>
          <p:spPr bwMode="auto">
            <a:xfrm>
              <a:off x="7888" y="1246"/>
              <a:ext cx="370" cy="448"/>
            </a:xfrm>
            <a:custGeom>
              <a:avLst/>
              <a:gdLst/>
              <a:ahLst/>
              <a:cxnLst>
                <a:cxn ang="0">
                  <a:pos x="370" y="178"/>
                </a:cxn>
                <a:cxn ang="0">
                  <a:pos x="370" y="178"/>
                </a:cxn>
                <a:cxn ang="0">
                  <a:pos x="368" y="152"/>
                </a:cxn>
                <a:cxn ang="0">
                  <a:pos x="364" y="130"/>
                </a:cxn>
                <a:cxn ang="0">
                  <a:pos x="358" y="108"/>
                </a:cxn>
                <a:cxn ang="0">
                  <a:pos x="348" y="90"/>
                </a:cxn>
                <a:cxn ang="0">
                  <a:pos x="338" y="74"/>
                </a:cxn>
                <a:cxn ang="0">
                  <a:pos x="326" y="58"/>
                </a:cxn>
                <a:cxn ang="0">
                  <a:pos x="314" y="46"/>
                </a:cxn>
                <a:cxn ang="0">
                  <a:pos x="300" y="36"/>
                </a:cxn>
                <a:cxn ang="0">
                  <a:pos x="284" y="26"/>
                </a:cxn>
                <a:cxn ang="0">
                  <a:pos x="270" y="18"/>
                </a:cxn>
                <a:cxn ang="0">
                  <a:pos x="254" y="12"/>
                </a:cxn>
                <a:cxn ang="0">
                  <a:pos x="238" y="8"/>
                </a:cxn>
                <a:cxn ang="0">
                  <a:pos x="210" y="2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158" y="2"/>
                </a:cxn>
                <a:cxn ang="0">
                  <a:pos x="130" y="8"/>
                </a:cxn>
                <a:cxn ang="0">
                  <a:pos x="114" y="12"/>
                </a:cxn>
                <a:cxn ang="0">
                  <a:pos x="98" y="18"/>
                </a:cxn>
                <a:cxn ang="0">
                  <a:pos x="84" y="26"/>
                </a:cxn>
                <a:cxn ang="0">
                  <a:pos x="68" y="36"/>
                </a:cxn>
                <a:cxn ang="0">
                  <a:pos x="54" y="46"/>
                </a:cxn>
                <a:cxn ang="0">
                  <a:pos x="42" y="58"/>
                </a:cxn>
                <a:cxn ang="0">
                  <a:pos x="30" y="74"/>
                </a:cxn>
                <a:cxn ang="0">
                  <a:pos x="20" y="90"/>
                </a:cxn>
                <a:cxn ang="0">
                  <a:pos x="12" y="108"/>
                </a:cxn>
                <a:cxn ang="0">
                  <a:pos x="6" y="130"/>
                </a:cxn>
                <a:cxn ang="0">
                  <a:pos x="2" y="152"/>
                </a:cxn>
                <a:cxn ang="0">
                  <a:pos x="0" y="178"/>
                </a:cxn>
                <a:cxn ang="0">
                  <a:pos x="0" y="178"/>
                </a:cxn>
                <a:cxn ang="0">
                  <a:pos x="2" y="204"/>
                </a:cxn>
                <a:cxn ang="0">
                  <a:pos x="8" y="230"/>
                </a:cxn>
                <a:cxn ang="0">
                  <a:pos x="18" y="256"/>
                </a:cxn>
                <a:cxn ang="0">
                  <a:pos x="28" y="280"/>
                </a:cxn>
                <a:cxn ang="0">
                  <a:pos x="42" y="304"/>
                </a:cxn>
                <a:cxn ang="0">
                  <a:pos x="58" y="326"/>
                </a:cxn>
                <a:cxn ang="0">
                  <a:pos x="74" y="348"/>
                </a:cxn>
                <a:cxn ang="0">
                  <a:pos x="92" y="368"/>
                </a:cxn>
                <a:cxn ang="0">
                  <a:pos x="126" y="400"/>
                </a:cxn>
                <a:cxn ang="0">
                  <a:pos x="156" y="426"/>
                </a:cxn>
                <a:cxn ang="0">
                  <a:pos x="176" y="442"/>
                </a:cxn>
                <a:cxn ang="0">
                  <a:pos x="184" y="448"/>
                </a:cxn>
                <a:cxn ang="0">
                  <a:pos x="184" y="448"/>
                </a:cxn>
                <a:cxn ang="0">
                  <a:pos x="192" y="442"/>
                </a:cxn>
                <a:cxn ang="0">
                  <a:pos x="214" y="426"/>
                </a:cxn>
                <a:cxn ang="0">
                  <a:pos x="244" y="400"/>
                </a:cxn>
                <a:cxn ang="0">
                  <a:pos x="278" y="368"/>
                </a:cxn>
                <a:cxn ang="0">
                  <a:pos x="294" y="348"/>
                </a:cxn>
                <a:cxn ang="0">
                  <a:pos x="312" y="326"/>
                </a:cxn>
                <a:cxn ang="0">
                  <a:pos x="326" y="304"/>
                </a:cxn>
                <a:cxn ang="0">
                  <a:pos x="340" y="280"/>
                </a:cxn>
                <a:cxn ang="0">
                  <a:pos x="352" y="256"/>
                </a:cxn>
                <a:cxn ang="0">
                  <a:pos x="362" y="230"/>
                </a:cxn>
                <a:cxn ang="0">
                  <a:pos x="368" y="204"/>
                </a:cxn>
                <a:cxn ang="0">
                  <a:pos x="370" y="178"/>
                </a:cxn>
                <a:cxn ang="0">
                  <a:pos x="370" y="178"/>
                </a:cxn>
              </a:cxnLst>
              <a:rect l="0" t="0" r="r" b="b"/>
              <a:pathLst>
                <a:path w="370" h="448">
                  <a:moveTo>
                    <a:pt x="370" y="178"/>
                  </a:moveTo>
                  <a:lnTo>
                    <a:pt x="370" y="178"/>
                  </a:lnTo>
                  <a:lnTo>
                    <a:pt x="368" y="152"/>
                  </a:lnTo>
                  <a:lnTo>
                    <a:pt x="364" y="130"/>
                  </a:lnTo>
                  <a:lnTo>
                    <a:pt x="358" y="108"/>
                  </a:lnTo>
                  <a:lnTo>
                    <a:pt x="348" y="90"/>
                  </a:lnTo>
                  <a:lnTo>
                    <a:pt x="338" y="74"/>
                  </a:lnTo>
                  <a:lnTo>
                    <a:pt x="326" y="58"/>
                  </a:lnTo>
                  <a:lnTo>
                    <a:pt x="314" y="46"/>
                  </a:lnTo>
                  <a:lnTo>
                    <a:pt x="300" y="36"/>
                  </a:lnTo>
                  <a:lnTo>
                    <a:pt x="284" y="26"/>
                  </a:lnTo>
                  <a:lnTo>
                    <a:pt x="270" y="18"/>
                  </a:lnTo>
                  <a:lnTo>
                    <a:pt x="254" y="12"/>
                  </a:lnTo>
                  <a:lnTo>
                    <a:pt x="238" y="8"/>
                  </a:lnTo>
                  <a:lnTo>
                    <a:pt x="210" y="2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58" y="2"/>
                  </a:lnTo>
                  <a:lnTo>
                    <a:pt x="130" y="8"/>
                  </a:lnTo>
                  <a:lnTo>
                    <a:pt x="114" y="12"/>
                  </a:lnTo>
                  <a:lnTo>
                    <a:pt x="98" y="18"/>
                  </a:lnTo>
                  <a:lnTo>
                    <a:pt x="84" y="26"/>
                  </a:lnTo>
                  <a:lnTo>
                    <a:pt x="68" y="36"/>
                  </a:lnTo>
                  <a:lnTo>
                    <a:pt x="54" y="46"/>
                  </a:lnTo>
                  <a:lnTo>
                    <a:pt x="42" y="58"/>
                  </a:lnTo>
                  <a:lnTo>
                    <a:pt x="30" y="74"/>
                  </a:lnTo>
                  <a:lnTo>
                    <a:pt x="20" y="90"/>
                  </a:lnTo>
                  <a:lnTo>
                    <a:pt x="12" y="108"/>
                  </a:lnTo>
                  <a:lnTo>
                    <a:pt x="6" y="130"/>
                  </a:lnTo>
                  <a:lnTo>
                    <a:pt x="2" y="152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2" y="204"/>
                  </a:lnTo>
                  <a:lnTo>
                    <a:pt x="8" y="230"/>
                  </a:lnTo>
                  <a:lnTo>
                    <a:pt x="18" y="256"/>
                  </a:lnTo>
                  <a:lnTo>
                    <a:pt x="28" y="280"/>
                  </a:lnTo>
                  <a:lnTo>
                    <a:pt x="42" y="304"/>
                  </a:lnTo>
                  <a:lnTo>
                    <a:pt x="58" y="326"/>
                  </a:lnTo>
                  <a:lnTo>
                    <a:pt x="74" y="348"/>
                  </a:lnTo>
                  <a:lnTo>
                    <a:pt x="92" y="368"/>
                  </a:lnTo>
                  <a:lnTo>
                    <a:pt x="126" y="400"/>
                  </a:lnTo>
                  <a:lnTo>
                    <a:pt x="156" y="426"/>
                  </a:lnTo>
                  <a:lnTo>
                    <a:pt x="176" y="442"/>
                  </a:lnTo>
                  <a:lnTo>
                    <a:pt x="184" y="448"/>
                  </a:lnTo>
                  <a:lnTo>
                    <a:pt x="184" y="448"/>
                  </a:lnTo>
                  <a:lnTo>
                    <a:pt x="192" y="442"/>
                  </a:lnTo>
                  <a:lnTo>
                    <a:pt x="214" y="426"/>
                  </a:lnTo>
                  <a:lnTo>
                    <a:pt x="244" y="400"/>
                  </a:lnTo>
                  <a:lnTo>
                    <a:pt x="278" y="368"/>
                  </a:lnTo>
                  <a:lnTo>
                    <a:pt x="294" y="348"/>
                  </a:lnTo>
                  <a:lnTo>
                    <a:pt x="312" y="326"/>
                  </a:lnTo>
                  <a:lnTo>
                    <a:pt x="326" y="304"/>
                  </a:lnTo>
                  <a:lnTo>
                    <a:pt x="340" y="280"/>
                  </a:lnTo>
                  <a:lnTo>
                    <a:pt x="352" y="256"/>
                  </a:lnTo>
                  <a:lnTo>
                    <a:pt x="362" y="230"/>
                  </a:lnTo>
                  <a:lnTo>
                    <a:pt x="368" y="204"/>
                  </a:lnTo>
                  <a:lnTo>
                    <a:pt x="370" y="178"/>
                  </a:lnTo>
                  <a:lnTo>
                    <a:pt x="370" y="178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8" name="Freeform 18"/>
            <p:cNvSpPr>
              <a:spLocks noChangeAspect="1"/>
            </p:cNvSpPr>
            <p:nvPr userDrawn="1"/>
          </p:nvSpPr>
          <p:spPr bwMode="auto">
            <a:xfrm>
              <a:off x="8072" y="1648"/>
              <a:ext cx="402" cy="94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402" y="0"/>
                </a:cxn>
                <a:cxn ang="0">
                  <a:pos x="402" y="14"/>
                </a:cxn>
                <a:cxn ang="0">
                  <a:pos x="400" y="24"/>
                </a:cxn>
                <a:cxn ang="0">
                  <a:pos x="396" y="34"/>
                </a:cxn>
                <a:cxn ang="0">
                  <a:pos x="396" y="34"/>
                </a:cxn>
                <a:cxn ang="0">
                  <a:pos x="392" y="38"/>
                </a:cxn>
                <a:cxn ang="0">
                  <a:pos x="386" y="40"/>
                </a:cxn>
                <a:cxn ang="0">
                  <a:pos x="370" y="44"/>
                </a:cxn>
                <a:cxn ang="0">
                  <a:pos x="350" y="46"/>
                </a:cxn>
                <a:cxn ang="0">
                  <a:pos x="328" y="48"/>
                </a:cxn>
                <a:cxn ang="0">
                  <a:pos x="328" y="48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174" y="50"/>
                </a:cxn>
                <a:cxn ang="0">
                  <a:pos x="362" y="52"/>
                </a:cxn>
                <a:cxn ang="0">
                  <a:pos x="362" y="52"/>
                </a:cxn>
                <a:cxn ang="0">
                  <a:pos x="380" y="52"/>
                </a:cxn>
                <a:cxn ang="0">
                  <a:pos x="384" y="56"/>
                </a:cxn>
                <a:cxn ang="0">
                  <a:pos x="390" y="62"/>
                </a:cxn>
                <a:cxn ang="0">
                  <a:pos x="390" y="62"/>
                </a:cxn>
                <a:cxn ang="0">
                  <a:pos x="396" y="72"/>
                </a:cxn>
                <a:cxn ang="0">
                  <a:pos x="400" y="82"/>
                </a:cxn>
                <a:cxn ang="0">
                  <a:pos x="402" y="94"/>
                </a:cxn>
                <a:cxn ang="0">
                  <a:pos x="402" y="0"/>
                </a:cxn>
              </a:cxnLst>
              <a:rect l="0" t="0" r="r" b="b"/>
              <a:pathLst>
                <a:path w="402" h="94">
                  <a:moveTo>
                    <a:pt x="402" y="0"/>
                  </a:moveTo>
                  <a:lnTo>
                    <a:pt x="402" y="0"/>
                  </a:lnTo>
                  <a:lnTo>
                    <a:pt x="402" y="14"/>
                  </a:lnTo>
                  <a:lnTo>
                    <a:pt x="400" y="24"/>
                  </a:lnTo>
                  <a:lnTo>
                    <a:pt x="396" y="34"/>
                  </a:lnTo>
                  <a:lnTo>
                    <a:pt x="396" y="34"/>
                  </a:lnTo>
                  <a:lnTo>
                    <a:pt x="392" y="38"/>
                  </a:lnTo>
                  <a:lnTo>
                    <a:pt x="386" y="40"/>
                  </a:lnTo>
                  <a:lnTo>
                    <a:pt x="370" y="44"/>
                  </a:lnTo>
                  <a:lnTo>
                    <a:pt x="350" y="46"/>
                  </a:lnTo>
                  <a:lnTo>
                    <a:pt x="328" y="48"/>
                  </a:lnTo>
                  <a:lnTo>
                    <a:pt x="328" y="4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74" y="50"/>
                  </a:lnTo>
                  <a:lnTo>
                    <a:pt x="362" y="52"/>
                  </a:lnTo>
                  <a:lnTo>
                    <a:pt x="362" y="52"/>
                  </a:lnTo>
                  <a:lnTo>
                    <a:pt x="380" y="52"/>
                  </a:lnTo>
                  <a:lnTo>
                    <a:pt x="384" y="56"/>
                  </a:lnTo>
                  <a:lnTo>
                    <a:pt x="390" y="62"/>
                  </a:lnTo>
                  <a:lnTo>
                    <a:pt x="390" y="62"/>
                  </a:lnTo>
                  <a:lnTo>
                    <a:pt x="396" y="72"/>
                  </a:lnTo>
                  <a:lnTo>
                    <a:pt x="400" y="82"/>
                  </a:lnTo>
                  <a:lnTo>
                    <a:pt x="402" y="94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39" name="Freeform 19"/>
            <p:cNvSpPr>
              <a:spLocks noChangeAspect="1"/>
            </p:cNvSpPr>
            <p:nvPr userDrawn="1"/>
          </p:nvSpPr>
          <p:spPr bwMode="auto">
            <a:xfrm>
              <a:off x="7974" y="1694"/>
              <a:ext cx="216" cy="616"/>
            </a:xfrm>
            <a:custGeom>
              <a:avLst/>
              <a:gdLst/>
              <a:ahLst/>
              <a:cxnLst>
                <a:cxn ang="0">
                  <a:pos x="216" y="616"/>
                </a:cxn>
                <a:cxn ang="0">
                  <a:pos x="216" y="616"/>
                </a:cxn>
                <a:cxn ang="0">
                  <a:pos x="186" y="614"/>
                </a:cxn>
                <a:cxn ang="0">
                  <a:pos x="160" y="612"/>
                </a:cxn>
                <a:cxn ang="0">
                  <a:pos x="148" y="608"/>
                </a:cxn>
                <a:cxn ang="0">
                  <a:pos x="138" y="604"/>
                </a:cxn>
                <a:cxn ang="0">
                  <a:pos x="138" y="604"/>
                </a:cxn>
                <a:cxn ang="0">
                  <a:pos x="130" y="598"/>
                </a:cxn>
                <a:cxn ang="0">
                  <a:pos x="124" y="588"/>
                </a:cxn>
                <a:cxn ang="0">
                  <a:pos x="118" y="576"/>
                </a:cxn>
                <a:cxn ang="0">
                  <a:pos x="114" y="564"/>
                </a:cxn>
                <a:cxn ang="0">
                  <a:pos x="110" y="534"/>
                </a:cxn>
                <a:cxn ang="0">
                  <a:pos x="108" y="500"/>
                </a:cxn>
                <a:cxn ang="0">
                  <a:pos x="108" y="500"/>
                </a:cxn>
                <a:cxn ang="0">
                  <a:pos x="100" y="0"/>
                </a:cxn>
                <a:cxn ang="0">
                  <a:pos x="100" y="0"/>
                </a:cxn>
                <a:cxn ang="0">
                  <a:pos x="100" y="266"/>
                </a:cxn>
                <a:cxn ang="0">
                  <a:pos x="100" y="456"/>
                </a:cxn>
                <a:cxn ang="0">
                  <a:pos x="98" y="554"/>
                </a:cxn>
                <a:cxn ang="0">
                  <a:pos x="98" y="554"/>
                </a:cxn>
                <a:cxn ang="0">
                  <a:pos x="98" y="570"/>
                </a:cxn>
                <a:cxn ang="0">
                  <a:pos x="96" y="580"/>
                </a:cxn>
                <a:cxn ang="0">
                  <a:pos x="88" y="586"/>
                </a:cxn>
                <a:cxn ang="0">
                  <a:pos x="74" y="596"/>
                </a:cxn>
                <a:cxn ang="0">
                  <a:pos x="74" y="596"/>
                </a:cxn>
                <a:cxn ang="0">
                  <a:pos x="64" y="602"/>
                </a:cxn>
                <a:cxn ang="0">
                  <a:pos x="52" y="606"/>
                </a:cxn>
                <a:cxn ang="0">
                  <a:pos x="28" y="612"/>
                </a:cxn>
                <a:cxn ang="0">
                  <a:pos x="0" y="616"/>
                </a:cxn>
                <a:cxn ang="0">
                  <a:pos x="216" y="616"/>
                </a:cxn>
              </a:cxnLst>
              <a:rect l="0" t="0" r="r" b="b"/>
              <a:pathLst>
                <a:path w="216" h="616">
                  <a:moveTo>
                    <a:pt x="216" y="616"/>
                  </a:moveTo>
                  <a:lnTo>
                    <a:pt x="216" y="616"/>
                  </a:lnTo>
                  <a:lnTo>
                    <a:pt x="186" y="614"/>
                  </a:lnTo>
                  <a:lnTo>
                    <a:pt x="160" y="612"/>
                  </a:lnTo>
                  <a:lnTo>
                    <a:pt x="148" y="608"/>
                  </a:lnTo>
                  <a:lnTo>
                    <a:pt x="138" y="604"/>
                  </a:lnTo>
                  <a:lnTo>
                    <a:pt x="138" y="604"/>
                  </a:lnTo>
                  <a:lnTo>
                    <a:pt x="130" y="598"/>
                  </a:lnTo>
                  <a:lnTo>
                    <a:pt x="124" y="588"/>
                  </a:lnTo>
                  <a:lnTo>
                    <a:pt x="118" y="576"/>
                  </a:lnTo>
                  <a:lnTo>
                    <a:pt x="114" y="564"/>
                  </a:lnTo>
                  <a:lnTo>
                    <a:pt x="110" y="534"/>
                  </a:lnTo>
                  <a:lnTo>
                    <a:pt x="108" y="500"/>
                  </a:lnTo>
                  <a:lnTo>
                    <a:pt x="108" y="50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0" y="266"/>
                  </a:lnTo>
                  <a:lnTo>
                    <a:pt x="100" y="456"/>
                  </a:lnTo>
                  <a:lnTo>
                    <a:pt x="98" y="554"/>
                  </a:lnTo>
                  <a:lnTo>
                    <a:pt x="98" y="554"/>
                  </a:lnTo>
                  <a:lnTo>
                    <a:pt x="98" y="570"/>
                  </a:lnTo>
                  <a:lnTo>
                    <a:pt x="96" y="580"/>
                  </a:lnTo>
                  <a:lnTo>
                    <a:pt x="88" y="586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64" y="602"/>
                  </a:lnTo>
                  <a:lnTo>
                    <a:pt x="52" y="606"/>
                  </a:lnTo>
                  <a:lnTo>
                    <a:pt x="28" y="612"/>
                  </a:lnTo>
                  <a:lnTo>
                    <a:pt x="0" y="616"/>
                  </a:lnTo>
                  <a:lnTo>
                    <a:pt x="216" y="616"/>
                  </a:lnTo>
                  <a:close/>
                </a:path>
              </a:pathLst>
            </a:cu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0" name="Freeform 20"/>
            <p:cNvSpPr>
              <a:spLocks noChangeAspect="1"/>
            </p:cNvSpPr>
            <p:nvPr userDrawn="1"/>
          </p:nvSpPr>
          <p:spPr bwMode="auto">
            <a:xfrm>
              <a:off x="7666" y="1654"/>
              <a:ext cx="402" cy="94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0" y="94"/>
                </a:cxn>
                <a:cxn ang="0">
                  <a:pos x="2" y="82"/>
                </a:cxn>
                <a:cxn ang="0">
                  <a:pos x="4" y="70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18" y="54"/>
                </a:cxn>
                <a:cxn ang="0">
                  <a:pos x="34" y="50"/>
                </a:cxn>
                <a:cxn ang="0">
                  <a:pos x="54" y="4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402" y="44"/>
                </a:cxn>
                <a:cxn ang="0">
                  <a:pos x="402" y="44"/>
                </a:cxn>
                <a:cxn ang="0">
                  <a:pos x="228" y="44"/>
                </a:cxn>
                <a:cxn ang="0">
                  <a:pos x="42" y="42"/>
                </a:cxn>
                <a:cxn ang="0">
                  <a:pos x="42" y="42"/>
                </a:cxn>
                <a:cxn ang="0">
                  <a:pos x="24" y="42"/>
                </a:cxn>
                <a:cxn ang="0">
                  <a:pos x="20" y="38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0"/>
                </a:cxn>
                <a:cxn ang="0">
                  <a:pos x="0" y="94"/>
                </a:cxn>
              </a:cxnLst>
              <a:rect l="0" t="0" r="r" b="b"/>
              <a:pathLst>
                <a:path w="402" h="94">
                  <a:moveTo>
                    <a:pt x="0" y="94"/>
                  </a:moveTo>
                  <a:lnTo>
                    <a:pt x="0" y="94"/>
                  </a:lnTo>
                  <a:lnTo>
                    <a:pt x="2" y="82"/>
                  </a:lnTo>
                  <a:lnTo>
                    <a:pt x="4" y="7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18" y="54"/>
                  </a:lnTo>
                  <a:lnTo>
                    <a:pt x="34" y="50"/>
                  </a:lnTo>
                  <a:lnTo>
                    <a:pt x="54" y="4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402" y="44"/>
                  </a:lnTo>
                  <a:lnTo>
                    <a:pt x="402" y="44"/>
                  </a:lnTo>
                  <a:lnTo>
                    <a:pt x="228" y="44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24" y="42"/>
                  </a:lnTo>
                  <a:lnTo>
                    <a:pt x="20" y="38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41" name="Freeform 21"/>
          <p:cNvSpPr>
            <a:spLocks noChangeAspect="1"/>
          </p:cNvSpPr>
          <p:nvPr userDrawn="1"/>
        </p:nvSpPr>
        <p:spPr bwMode="auto">
          <a:xfrm>
            <a:off x="8181975" y="3455988"/>
            <a:ext cx="300038" cy="706437"/>
          </a:xfrm>
          <a:custGeom>
            <a:avLst/>
            <a:gdLst/>
            <a:ahLst/>
            <a:cxnLst>
              <a:cxn ang="0">
                <a:pos x="160" y="2"/>
              </a:cxn>
              <a:cxn ang="0">
                <a:pos x="30" y="50"/>
              </a:cxn>
              <a:cxn ang="0">
                <a:pos x="6" y="152"/>
              </a:cxn>
              <a:cxn ang="0">
                <a:pos x="0" y="487"/>
              </a:cxn>
              <a:cxn ang="0">
                <a:pos x="84" y="489"/>
              </a:cxn>
              <a:cxn ang="0">
                <a:pos x="90" y="152"/>
              </a:cxn>
              <a:cxn ang="0">
                <a:pos x="96" y="102"/>
              </a:cxn>
              <a:cxn ang="0">
                <a:pos x="165" y="86"/>
              </a:cxn>
              <a:cxn ang="0">
                <a:pos x="219" y="96"/>
              </a:cxn>
              <a:cxn ang="0">
                <a:pos x="228" y="156"/>
              </a:cxn>
              <a:cxn ang="0">
                <a:pos x="228" y="164"/>
              </a:cxn>
              <a:cxn ang="0">
                <a:pos x="229" y="744"/>
              </a:cxn>
              <a:cxn ang="0">
                <a:pos x="313" y="744"/>
              </a:cxn>
              <a:cxn ang="0">
                <a:pos x="312" y="164"/>
              </a:cxn>
              <a:cxn ang="0">
                <a:pos x="312" y="156"/>
              </a:cxn>
              <a:cxn ang="0">
                <a:pos x="277" y="35"/>
              </a:cxn>
              <a:cxn ang="0">
                <a:pos x="160" y="2"/>
              </a:cxn>
            </a:cxnLst>
            <a:rect l="0" t="0" r="r" b="b"/>
            <a:pathLst>
              <a:path w="313" h="744">
                <a:moveTo>
                  <a:pt x="160" y="2"/>
                </a:moveTo>
                <a:cubicBezTo>
                  <a:pt x="92" y="6"/>
                  <a:pt x="53" y="20"/>
                  <a:pt x="30" y="50"/>
                </a:cubicBezTo>
                <a:cubicBezTo>
                  <a:pt x="6" y="79"/>
                  <a:pt x="6" y="115"/>
                  <a:pt x="6" y="152"/>
                </a:cubicBezTo>
                <a:cubicBezTo>
                  <a:pt x="6" y="217"/>
                  <a:pt x="0" y="485"/>
                  <a:pt x="0" y="487"/>
                </a:cubicBezTo>
                <a:cubicBezTo>
                  <a:pt x="84" y="489"/>
                  <a:pt x="84" y="489"/>
                  <a:pt x="84" y="489"/>
                </a:cubicBezTo>
                <a:cubicBezTo>
                  <a:pt x="85" y="478"/>
                  <a:pt x="90" y="218"/>
                  <a:pt x="90" y="152"/>
                </a:cubicBezTo>
                <a:cubicBezTo>
                  <a:pt x="90" y="131"/>
                  <a:pt x="90" y="108"/>
                  <a:pt x="96" y="102"/>
                </a:cubicBezTo>
                <a:cubicBezTo>
                  <a:pt x="98" y="99"/>
                  <a:pt x="110" y="89"/>
                  <a:pt x="165" y="86"/>
                </a:cubicBezTo>
                <a:cubicBezTo>
                  <a:pt x="203" y="84"/>
                  <a:pt x="216" y="92"/>
                  <a:pt x="219" y="96"/>
                </a:cubicBezTo>
                <a:cubicBezTo>
                  <a:pt x="229" y="105"/>
                  <a:pt x="229" y="132"/>
                  <a:pt x="228" y="156"/>
                </a:cubicBezTo>
                <a:cubicBezTo>
                  <a:pt x="228" y="164"/>
                  <a:pt x="228" y="164"/>
                  <a:pt x="228" y="164"/>
                </a:cubicBezTo>
                <a:cubicBezTo>
                  <a:pt x="229" y="744"/>
                  <a:pt x="229" y="744"/>
                  <a:pt x="229" y="744"/>
                </a:cubicBezTo>
                <a:cubicBezTo>
                  <a:pt x="313" y="744"/>
                  <a:pt x="313" y="744"/>
                  <a:pt x="313" y="744"/>
                </a:cubicBezTo>
                <a:cubicBezTo>
                  <a:pt x="312" y="164"/>
                  <a:pt x="312" y="164"/>
                  <a:pt x="312" y="164"/>
                </a:cubicBezTo>
                <a:cubicBezTo>
                  <a:pt x="312" y="156"/>
                  <a:pt x="312" y="156"/>
                  <a:pt x="312" y="156"/>
                </a:cubicBezTo>
                <a:cubicBezTo>
                  <a:pt x="313" y="117"/>
                  <a:pt x="313" y="69"/>
                  <a:pt x="277" y="35"/>
                </a:cubicBezTo>
                <a:cubicBezTo>
                  <a:pt x="251" y="10"/>
                  <a:pt x="213" y="0"/>
                  <a:pt x="160" y="2"/>
                </a:cubicBezTo>
                <a:close/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42" name="Freeform 22"/>
          <p:cNvSpPr>
            <a:spLocks noChangeAspect="1"/>
          </p:cNvSpPr>
          <p:nvPr userDrawn="1"/>
        </p:nvSpPr>
        <p:spPr bwMode="auto">
          <a:xfrm>
            <a:off x="7656513" y="5783263"/>
            <a:ext cx="917575" cy="214312"/>
          </a:xfrm>
          <a:custGeom>
            <a:avLst/>
            <a:gdLst/>
            <a:ahLst/>
            <a:cxnLst>
              <a:cxn ang="0">
                <a:pos x="896" y="174"/>
              </a:cxn>
              <a:cxn ang="0">
                <a:pos x="522" y="208"/>
              </a:cxn>
              <a:cxn ang="0">
                <a:pos x="222" y="170"/>
              </a:cxn>
              <a:cxn ang="0">
                <a:pos x="12" y="132"/>
              </a:cxn>
              <a:cxn ang="0">
                <a:pos x="18" y="84"/>
              </a:cxn>
              <a:cxn ang="0">
                <a:pos x="284" y="72"/>
              </a:cxn>
              <a:cxn ang="0">
                <a:pos x="418" y="86"/>
              </a:cxn>
              <a:cxn ang="0">
                <a:pos x="568" y="76"/>
              </a:cxn>
              <a:cxn ang="0">
                <a:pos x="407" y="85"/>
              </a:cxn>
              <a:cxn ang="0">
                <a:pos x="344" y="44"/>
              </a:cxn>
              <a:cxn ang="0">
                <a:pos x="343" y="9"/>
              </a:cxn>
              <a:cxn ang="0">
                <a:pos x="486" y="2"/>
              </a:cxn>
              <a:cxn ang="0">
                <a:pos x="692" y="56"/>
              </a:cxn>
              <a:cxn ang="0">
                <a:pos x="892" y="90"/>
              </a:cxn>
              <a:cxn ang="0">
                <a:pos x="892" y="168"/>
              </a:cxn>
            </a:cxnLst>
            <a:rect l="0" t="0" r="r" b="b"/>
            <a:pathLst>
              <a:path w="896" h="208">
                <a:moveTo>
                  <a:pt x="896" y="174"/>
                </a:moveTo>
                <a:cubicBezTo>
                  <a:pt x="896" y="174"/>
                  <a:pt x="652" y="208"/>
                  <a:pt x="522" y="208"/>
                </a:cubicBezTo>
                <a:cubicBezTo>
                  <a:pt x="392" y="208"/>
                  <a:pt x="324" y="177"/>
                  <a:pt x="222" y="170"/>
                </a:cubicBezTo>
                <a:cubicBezTo>
                  <a:pt x="154" y="165"/>
                  <a:pt x="24" y="158"/>
                  <a:pt x="12" y="132"/>
                </a:cubicBezTo>
                <a:cubicBezTo>
                  <a:pt x="0" y="106"/>
                  <a:pt x="0" y="96"/>
                  <a:pt x="18" y="84"/>
                </a:cubicBezTo>
                <a:cubicBezTo>
                  <a:pt x="36" y="72"/>
                  <a:pt x="256" y="70"/>
                  <a:pt x="284" y="72"/>
                </a:cubicBezTo>
                <a:cubicBezTo>
                  <a:pt x="312" y="74"/>
                  <a:pt x="384" y="88"/>
                  <a:pt x="418" y="86"/>
                </a:cubicBezTo>
                <a:cubicBezTo>
                  <a:pt x="452" y="84"/>
                  <a:pt x="568" y="76"/>
                  <a:pt x="568" y="76"/>
                </a:cubicBezTo>
                <a:cubicBezTo>
                  <a:pt x="568" y="76"/>
                  <a:pt x="431" y="83"/>
                  <a:pt x="407" y="85"/>
                </a:cubicBezTo>
                <a:cubicBezTo>
                  <a:pt x="383" y="87"/>
                  <a:pt x="346" y="64"/>
                  <a:pt x="344" y="44"/>
                </a:cubicBezTo>
                <a:cubicBezTo>
                  <a:pt x="342" y="24"/>
                  <a:pt x="343" y="9"/>
                  <a:pt x="343" y="9"/>
                </a:cubicBezTo>
                <a:cubicBezTo>
                  <a:pt x="343" y="9"/>
                  <a:pt x="452" y="0"/>
                  <a:pt x="486" y="2"/>
                </a:cubicBezTo>
                <a:cubicBezTo>
                  <a:pt x="520" y="4"/>
                  <a:pt x="636" y="40"/>
                  <a:pt x="692" y="56"/>
                </a:cubicBezTo>
                <a:cubicBezTo>
                  <a:pt x="748" y="72"/>
                  <a:pt x="892" y="90"/>
                  <a:pt x="892" y="90"/>
                </a:cubicBezTo>
                <a:cubicBezTo>
                  <a:pt x="892" y="168"/>
                  <a:pt x="892" y="168"/>
                  <a:pt x="892" y="168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0743" name="Group 23"/>
          <p:cNvGrpSpPr>
            <a:grpSpLocks noChangeAspect="1"/>
          </p:cNvGrpSpPr>
          <p:nvPr userDrawn="1"/>
        </p:nvGrpSpPr>
        <p:grpSpPr bwMode="auto">
          <a:xfrm>
            <a:off x="7721600" y="3376613"/>
            <a:ext cx="244475" cy="955675"/>
            <a:chOff x="4606" y="2746"/>
            <a:chExt cx="308" cy="1204"/>
          </a:xfrm>
        </p:grpSpPr>
        <p:sp>
          <p:nvSpPr>
            <p:cNvPr id="30744" name="Freeform 24"/>
            <p:cNvSpPr>
              <a:spLocks noChangeAspect="1"/>
            </p:cNvSpPr>
            <p:nvPr/>
          </p:nvSpPr>
          <p:spPr bwMode="auto">
            <a:xfrm>
              <a:off x="4615" y="3499"/>
              <a:ext cx="224" cy="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0" y="40"/>
                </a:cxn>
                <a:cxn ang="0">
                  <a:pos x="134" y="78"/>
                </a:cxn>
                <a:cxn ang="0">
                  <a:pos x="166" y="98"/>
                </a:cxn>
                <a:cxn ang="0">
                  <a:pos x="198" y="120"/>
                </a:cxn>
                <a:cxn ang="0">
                  <a:pos x="198" y="120"/>
                </a:cxn>
                <a:cxn ang="0">
                  <a:pos x="228" y="142"/>
                </a:cxn>
                <a:cxn ang="0">
                  <a:pos x="260" y="168"/>
                </a:cxn>
                <a:cxn ang="0">
                  <a:pos x="322" y="218"/>
                </a:cxn>
                <a:cxn ang="0">
                  <a:pos x="386" y="276"/>
                </a:cxn>
              </a:cxnLst>
              <a:rect l="0" t="0" r="r" b="b"/>
              <a:pathLst>
                <a:path w="386" h="276">
                  <a:moveTo>
                    <a:pt x="0" y="0"/>
                  </a:moveTo>
                  <a:lnTo>
                    <a:pt x="0" y="0"/>
                  </a:lnTo>
                  <a:lnTo>
                    <a:pt x="70" y="40"/>
                  </a:lnTo>
                  <a:lnTo>
                    <a:pt x="134" y="78"/>
                  </a:lnTo>
                  <a:lnTo>
                    <a:pt x="166" y="98"/>
                  </a:lnTo>
                  <a:lnTo>
                    <a:pt x="198" y="120"/>
                  </a:lnTo>
                  <a:lnTo>
                    <a:pt x="198" y="120"/>
                  </a:lnTo>
                  <a:lnTo>
                    <a:pt x="228" y="142"/>
                  </a:lnTo>
                  <a:lnTo>
                    <a:pt x="260" y="168"/>
                  </a:lnTo>
                  <a:lnTo>
                    <a:pt x="322" y="218"/>
                  </a:lnTo>
                  <a:lnTo>
                    <a:pt x="386" y="27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5" name="Freeform 25"/>
            <p:cNvSpPr>
              <a:spLocks noChangeAspect="1"/>
            </p:cNvSpPr>
            <p:nvPr/>
          </p:nvSpPr>
          <p:spPr bwMode="auto">
            <a:xfrm>
              <a:off x="4611" y="3542"/>
              <a:ext cx="232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2" y="40"/>
                </a:cxn>
                <a:cxn ang="0">
                  <a:pos x="140" y="80"/>
                </a:cxn>
                <a:cxn ang="0">
                  <a:pos x="174" y="102"/>
                </a:cxn>
                <a:cxn ang="0">
                  <a:pos x="206" y="124"/>
                </a:cxn>
                <a:cxn ang="0">
                  <a:pos x="206" y="124"/>
                </a:cxn>
                <a:cxn ang="0">
                  <a:pos x="238" y="146"/>
                </a:cxn>
                <a:cxn ang="0">
                  <a:pos x="270" y="172"/>
                </a:cxn>
                <a:cxn ang="0">
                  <a:pos x="334" y="226"/>
                </a:cxn>
                <a:cxn ang="0">
                  <a:pos x="402" y="284"/>
                </a:cxn>
              </a:cxnLst>
              <a:rect l="0" t="0" r="r" b="b"/>
              <a:pathLst>
                <a:path w="402" h="284">
                  <a:moveTo>
                    <a:pt x="0" y="0"/>
                  </a:moveTo>
                  <a:lnTo>
                    <a:pt x="0" y="0"/>
                  </a:lnTo>
                  <a:lnTo>
                    <a:pt x="72" y="40"/>
                  </a:lnTo>
                  <a:lnTo>
                    <a:pt x="140" y="80"/>
                  </a:lnTo>
                  <a:lnTo>
                    <a:pt x="174" y="102"/>
                  </a:lnTo>
                  <a:lnTo>
                    <a:pt x="206" y="124"/>
                  </a:lnTo>
                  <a:lnTo>
                    <a:pt x="206" y="124"/>
                  </a:lnTo>
                  <a:lnTo>
                    <a:pt x="238" y="146"/>
                  </a:lnTo>
                  <a:lnTo>
                    <a:pt x="270" y="172"/>
                  </a:lnTo>
                  <a:lnTo>
                    <a:pt x="334" y="226"/>
                  </a:lnTo>
                  <a:lnTo>
                    <a:pt x="402" y="28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6" name="Freeform 26"/>
            <p:cNvSpPr>
              <a:spLocks noChangeAspect="1"/>
            </p:cNvSpPr>
            <p:nvPr/>
          </p:nvSpPr>
          <p:spPr bwMode="auto">
            <a:xfrm>
              <a:off x="4625" y="3455"/>
              <a:ext cx="222" cy="1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70" y="38"/>
                </a:cxn>
                <a:cxn ang="0">
                  <a:pos x="134" y="74"/>
                </a:cxn>
                <a:cxn ang="0">
                  <a:pos x="166" y="96"/>
                </a:cxn>
                <a:cxn ang="0">
                  <a:pos x="196" y="116"/>
                </a:cxn>
                <a:cxn ang="0">
                  <a:pos x="196" y="116"/>
                </a:cxn>
                <a:cxn ang="0">
                  <a:pos x="226" y="138"/>
                </a:cxn>
                <a:cxn ang="0">
                  <a:pos x="258" y="162"/>
                </a:cxn>
                <a:cxn ang="0">
                  <a:pos x="318" y="212"/>
                </a:cxn>
                <a:cxn ang="0">
                  <a:pos x="384" y="268"/>
                </a:cxn>
              </a:cxnLst>
              <a:rect l="0" t="0" r="r" b="b"/>
              <a:pathLst>
                <a:path w="384" h="268">
                  <a:moveTo>
                    <a:pt x="0" y="0"/>
                  </a:moveTo>
                  <a:lnTo>
                    <a:pt x="0" y="0"/>
                  </a:lnTo>
                  <a:lnTo>
                    <a:pt x="70" y="38"/>
                  </a:lnTo>
                  <a:lnTo>
                    <a:pt x="134" y="74"/>
                  </a:lnTo>
                  <a:lnTo>
                    <a:pt x="166" y="96"/>
                  </a:lnTo>
                  <a:lnTo>
                    <a:pt x="196" y="116"/>
                  </a:lnTo>
                  <a:lnTo>
                    <a:pt x="196" y="116"/>
                  </a:lnTo>
                  <a:lnTo>
                    <a:pt x="226" y="138"/>
                  </a:lnTo>
                  <a:lnTo>
                    <a:pt x="258" y="162"/>
                  </a:lnTo>
                  <a:lnTo>
                    <a:pt x="318" y="212"/>
                  </a:lnTo>
                  <a:lnTo>
                    <a:pt x="384" y="26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7" name="Freeform 27"/>
            <p:cNvSpPr>
              <a:spLocks noChangeAspect="1"/>
            </p:cNvSpPr>
            <p:nvPr/>
          </p:nvSpPr>
          <p:spPr bwMode="auto">
            <a:xfrm>
              <a:off x="4629" y="3408"/>
              <a:ext cx="216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8" y="38"/>
                </a:cxn>
                <a:cxn ang="0">
                  <a:pos x="130" y="76"/>
                </a:cxn>
                <a:cxn ang="0">
                  <a:pos x="160" y="96"/>
                </a:cxn>
                <a:cxn ang="0">
                  <a:pos x="190" y="116"/>
                </a:cxn>
                <a:cxn ang="0">
                  <a:pos x="190" y="116"/>
                </a:cxn>
                <a:cxn ang="0">
                  <a:pos x="250" y="162"/>
                </a:cxn>
                <a:cxn ang="0">
                  <a:pos x="308" y="212"/>
                </a:cxn>
                <a:cxn ang="0">
                  <a:pos x="372" y="266"/>
                </a:cxn>
              </a:cxnLst>
              <a:rect l="0" t="0" r="r" b="b"/>
              <a:pathLst>
                <a:path w="372" h="266">
                  <a:moveTo>
                    <a:pt x="0" y="0"/>
                  </a:moveTo>
                  <a:lnTo>
                    <a:pt x="0" y="0"/>
                  </a:lnTo>
                  <a:lnTo>
                    <a:pt x="68" y="38"/>
                  </a:lnTo>
                  <a:lnTo>
                    <a:pt x="130" y="76"/>
                  </a:lnTo>
                  <a:lnTo>
                    <a:pt x="160" y="96"/>
                  </a:lnTo>
                  <a:lnTo>
                    <a:pt x="190" y="116"/>
                  </a:lnTo>
                  <a:lnTo>
                    <a:pt x="190" y="116"/>
                  </a:lnTo>
                  <a:lnTo>
                    <a:pt x="250" y="162"/>
                  </a:lnTo>
                  <a:lnTo>
                    <a:pt x="308" y="212"/>
                  </a:lnTo>
                  <a:lnTo>
                    <a:pt x="372" y="26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8" name="Freeform 28"/>
            <p:cNvSpPr>
              <a:spLocks noChangeAspect="1"/>
            </p:cNvSpPr>
            <p:nvPr/>
          </p:nvSpPr>
          <p:spPr bwMode="auto">
            <a:xfrm>
              <a:off x="4634" y="3365"/>
              <a:ext cx="208" cy="1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6" y="36"/>
                </a:cxn>
                <a:cxn ang="0">
                  <a:pos x="124" y="72"/>
                </a:cxn>
                <a:cxn ang="0">
                  <a:pos x="184" y="110"/>
                </a:cxn>
                <a:cxn ang="0">
                  <a:pos x="184" y="110"/>
                </a:cxn>
                <a:cxn ang="0">
                  <a:pos x="242" y="154"/>
                </a:cxn>
                <a:cxn ang="0">
                  <a:pos x="300" y="202"/>
                </a:cxn>
                <a:cxn ang="0">
                  <a:pos x="360" y="254"/>
                </a:cxn>
              </a:cxnLst>
              <a:rect l="0" t="0" r="r" b="b"/>
              <a:pathLst>
                <a:path w="360" h="254">
                  <a:moveTo>
                    <a:pt x="0" y="0"/>
                  </a:moveTo>
                  <a:lnTo>
                    <a:pt x="0" y="0"/>
                  </a:lnTo>
                  <a:lnTo>
                    <a:pt x="66" y="36"/>
                  </a:lnTo>
                  <a:lnTo>
                    <a:pt x="124" y="72"/>
                  </a:lnTo>
                  <a:lnTo>
                    <a:pt x="184" y="110"/>
                  </a:lnTo>
                  <a:lnTo>
                    <a:pt x="184" y="110"/>
                  </a:lnTo>
                  <a:lnTo>
                    <a:pt x="242" y="154"/>
                  </a:lnTo>
                  <a:lnTo>
                    <a:pt x="300" y="202"/>
                  </a:lnTo>
                  <a:lnTo>
                    <a:pt x="360" y="25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49" name="Freeform 29"/>
            <p:cNvSpPr>
              <a:spLocks noChangeAspect="1"/>
            </p:cNvSpPr>
            <p:nvPr/>
          </p:nvSpPr>
          <p:spPr bwMode="auto">
            <a:xfrm>
              <a:off x="4638" y="3320"/>
              <a:ext cx="205" cy="1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4" y="36"/>
                </a:cxn>
                <a:cxn ang="0">
                  <a:pos x="122" y="70"/>
                </a:cxn>
                <a:cxn ang="0">
                  <a:pos x="180" y="108"/>
                </a:cxn>
                <a:cxn ang="0">
                  <a:pos x="180" y="108"/>
                </a:cxn>
                <a:cxn ang="0">
                  <a:pos x="238" y="152"/>
                </a:cxn>
                <a:cxn ang="0">
                  <a:pos x="294" y="198"/>
                </a:cxn>
                <a:cxn ang="0">
                  <a:pos x="354" y="250"/>
                </a:cxn>
              </a:cxnLst>
              <a:rect l="0" t="0" r="r" b="b"/>
              <a:pathLst>
                <a:path w="354" h="250">
                  <a:moveTo>
                    <a:pt x="0" y="0"/>
                  </a:moveTo>
                  <a:lnTo>
                    <a:pt x="0" y="0"/>
                  </a:lnTo>
                  <a:lnTo>
                    <a:pt x="64" y="36"/>
                  </a:lnTo>
                  <a:lnTo>
                    <a:pt x="122" y="70"/>
                  </a:lnTo>
                  <a:lnTo>
                    <a:pt x="180" y="108"/>
                  </a:lnTo>
                  <a:lnTo>
                    <a:pt x="180" y="108"/>
                  </a:lnTo>
                  <a:lnTo>
                    <a:pt x="238" y="152"/>
                  </a:lnTo>
                  <a:lnTo>
                    <a:pt x="294" y="198"/>
                  </a:lnTo>
                  <a:lnTo>
                    <a:pt x="354" y="25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0" name="Freeform 30"/>
            <p:cNvSpPr>
              <a:spLocks noChangeAspect="1"/>
            </p:cNvSpPr>
            <p:nvPr/>
          </p:nvSpPr>
          <p:spPr bwMode="auto">
            <a:xfrm>
              <a:off x="4643" y="3272"/>
              <a:ext cx="211" cy="1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6" y="36"/>
                </a:cxn>
                <a:cxn ang="0">
                  <a:pos x="126" y="72"/>
                </a:cxn>
                <a:cxn ang="0">
                  <a:pos x="186" y="112"/>
                </a:cxn>
                <a:cxn ang="0">
                  <a:pos x="186" y="112"/>
                </a:cxn>
                <a:cxn ang="0">
                  <a:pos x="244" y="156"/>
                </a:cxn>
                <a:cxn ang="0">
                  <a:pos x="302" y="204"/>
                </a:cxn>
                <a:cxn ang="0">
                  <a:pos x="364" y="258"/>
                </a:cxn>
              </a:cxnLst>
              <a:rect l="0" t="0" r="r" b="b"/>
              <a:pathLst>
                <a:path w="364" h="258">
                  <a:moveTo>
                    <a:pt x="0" y="0"/>
                  </a:moveTo>
                  <a:lnTo>
                    <a:pt x="0" y="0"/>
                  </a:lnTo>
                  <a:lnTo>
                    <a:pt x="66" y="36"/>
                  </a:lnTo>
                  <a:lnTo>
                    <a:pt x="126" y="72"/>
                  </a:lnTo>
                  <a:lnTo>
                    <a:pt x="186" y="112"/>
                  </a:lnTo>
                  <a:lnTo>
                    <a:pt x="186" y="112"/>
                  </a:lnTo>
                  <a:lnTo>
                    <a:pt x="244" y="156"/>
                  </a:lnTo>
                  <a:lnTo>
                    <a:pt x="302" y="204"/>
                  </a:lnTo>
                  <a:lnTo>
                    <a:pt x="364" y="25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1" name="Freeform 31"/>
            <p:cNvSpPr>
              <a:spLocks noChangeAspect="1"/>
            </p:cNvSpPr>
            <p:nvPr/>
          </p:nvSpPr>
          <p:spPr bwMode="auto">
            <a:xfrm>
              <a:off x="4649" y="3231"/>
              <a:ext cx="194" cy="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60" y="34"/>
                </a:cxn>
                <a:cxn ang="0">
                  <a:pos x="116" y="66"/>
                </a:cxn>
                <a:cxn ang="0">
                  <a:pos x="172" y="102"/>
                </a:cxn>
                <a:cxn ang="0">
                  <a:pos x="172" y="102"/>
                </a:cxn>
                <a:cxn ang="0">
                  <a:pos x="226" y="144"/>
                </a:cxn>
                <a:cxn ang="0">
                  <a:pos x="278" y="188"/>
                </a:cxn>
                <a:cxn ang="0">
                  <a:pos x="336" y="238"/>
                </a:cxn>
              </a:cxnLst>
              <a:rect l="0" t="0" r="r" b="b"/>
              <a:pathLst>
                <a:path w="336" h="238">
                  <a:moveTo>
                    <a:pt x="0" y="0"/>
                  </a:moveTo>
                  <a:lnTo>
                    <a:pt x="0" y="0"/>
                  </a:lnTo>
                  <a:lnTo>
                    <a:pt x="60" y="34"/>
                  </a:lnTo>
                  <a:lnTo>
                    <a:pt x="116" y="66"/>
                  </a:lnTo>
                  <a:lnTo>
                    <a:pt x="172" y="102"/>
                  </a:lnTo>
                  <a:lnTo>
                    <a:pt x="172" y="102"/>
                  </a:lnTo>
                  <a:lnTo>
                    <a:pt x="226" y="144"/>
                  </a:lnTo>
                  <a:lnTo>
                    <a:pt x="278" y="188"/>
                  </a:lnTo>
                  <a:lnTo>
                    <a:pt x="336" y="23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2" name="Freeform 32"/>
            <p:cNvSpPr>
              <a:spLocks noChangeAspect="1"/>
            </p:cNvSpPr>
            <p:nvPr/>
          </p:nvSpPr>
          <p:spPr bwMode="auto">
            <a:xfrm>
              <a:off x="4655" y="3187"/>
              <a:ext cx="187" cy="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8" y="32"/>
                </a:cxn>
                <a:cxn ang="0">
                  <a:pos x="112" y="64"/>
                </a:cxn>
                <a:cxn ang="0">
                  <a:pos x="166" y="100"/>
                </a:cxn>
                <a:cxn ang="0">
                  <a:pos x="166" y="100"/>
                </a:cxn>
                <a:cxn ang="0">
                  <a:pos x="218" y="138"/>
                </a:cxn>
                <a:cxn ang="0">
                  <a:pos x="270" y="182"/>
                </a:cxn>
                <a:cxn ang="0">
                  <a:pos x="324" y="230"/>
                </a:cxn>
              </a:cxnLst>
              <a:rect l="0" t="0" r="r" b="b"/>
              <a:pathLst>
                <a:path w="324" h="230">
                  <a:moveTo>
                    <a:pt x="0" y="0"/>
                  </a:moveTo>
                  <a:lnTo>
                    <a:pt x="0" y="0"/>
                  </a:lnTo>
                  <a:lnTo>
                    <a:pt x="58" y="32"/>
                  </a:lnTo>
                  <a:lnTo>
                    <a:pt x="112" y="64"/>
                  </a:lnTo>
                  <a:lnTo>
                    <a:pt x="166" y="100"/>
                  </a:lnTo>
                  <a:lnTo>
                    <a:pt x="166" y="100"/>
                  </a:lnTo>
                  <a:lnTo>
                    <a:pt x="218" y="138"/>
                  </a:lnTo>
                  <a:lnTo>
                    <a:pt x="270" y="182"/>
                  </a:lnTo>
                  <a:lnTo>
                    <a:pt x="324" y="23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3" name="Freeform 33"/>
            <p:cNvSpPr>
              <a:spLocks noChangeAspect="1"/>
            </p:cNvSpPr>
            <p:nvPr/>
          </p:nvSpPr>
          <p:spPr bwMode="auto">
            <a:xfrm>
              <a:off x="4662" y="3142"/>
              <a:ext cx="183" cy="1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8" y="32"/>
                </a:cxn>
                <a:cxn ang="0">
                  <a:pos x="110" y="64"/>
                </a:cxn>
                <a:cxn ang="0">
                  <a:pos x="162" y="98"/>
                </a:cxn>
                <a:cxn ang="0">
                  <a:pos x="162" y="98"/>
                </a:cxn>
                <a:cxn ang="0">
                  <a:pos x="212" y="136"/>
                </a:cxn>
                <a:cxn ang="0">
                  <a:pos x="262" y="178"/>
                </a:cxn>
                <a:cxn ang="0">
                  <a:pos x="316" y="224"/>
                </a:cxn>
              </a:cxnLst>
              <a:rect l="0" t="0" r="r" b="b"/>
              <a:pathLst>
                <a:path w="316" h="224">
                  <a:moveTo>
                    <a:pt x="0" y="0"/>
                  </a:moveTo>
                  <a:lnTo>
                    <a:pt x="0" y="0"/>
                  </a:lnTo>
                  <a:lnTo>
                    <a:pt x="58" y="32"/>
                  </a:lnTo>
                  <a:lnTo>
                    <a:pt x="110" y="64"/>
                  </a:lnTo>
                  <a:lnTo>
                    <a:pt x="162" y="98"/>
                  </a:lnTo>
                  <a:lnTo>
                    <a:pt x="162" y="98"/>
                  </a:lnTo>
                  <a:lnTo>
                    <a:pt x="212" y="136"/>
                  </a:lnTo>
                  <a:lnTo>
                    <a:pt x="262" y="178"/>
                  </a:lnTo>
                  <a:lnTo>
                    <a:pt x="316" y="224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4" name="Freeform 34"/>
            <p:cNvSpPr>
              <a:spLocks noChangeAspect="1"/>
            </p:cNvSpPr>
            <p:nvPr/>
          </p:nvSpPr>
          <p:spPr bwMode="auto">
            <a:xfrm>
              <a:off x="4664" y="3097"/>
              <a:ext cx="181" cy="1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6" y="32"/>
                </a:cxn>
                <a:cxn ang="0">
                  <a:pos x="108" y="62"/>
                </a:cxn>
                <a:cxn ang="0">
                  <a:pos x="160" y="96"/>
                </a:cxn>
                <a:cxn ang="0">
                  <a:pos x="160" y="96"/>
                </a:cxn>
                <a:cxn ang="0">
                  <a:pos x="210" y="134"/>
                </a:cxn>
                <a:cxn ang="0">
                  <a:pos x="258" y="174"/>
                </a:cxn>
                <a:cxn ang="0">
                  <a:pos x="312" y="220"/>
                </a:cxn>
              </a:cxnLst>
              <a:rect l="0" t="0" r="r" b="b"/>
              <a:pathLst>
                <a:path w="312" h="220">
                  <a:moveTo>
                    <a:pt x="0" y="0"/>
                  </a:moveTo>
                  <a:lnTo>
                    <a:pt x="0" y="0"/>
                  </a:lnTo>
                  <a:lnTo>
                    <a:pt x="56" y="32"/>
                  </a:lnTo>
                  <a:lnTo>
                    <a:pt x="108" y="62"/>
                  </a:lnTo>
                  <a:lnTo>
                    <a:pt x="160" y="96"/>
                  </a:lnTo>
                  <a:lnTo>
                    <a:pt x="160" y="96"/>
                  </a:lnTo>
                  <a:lnTo>
                    <a:pt x="210" y="134"/>
                  </a:lnTo>
                  <a:lnTo>
                    <a:pt x="258" y="174"/>
                  </a:lnTo>
                  <a:lnTo>
                    <a:pt x="312" y="220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5" name="Freeform 35"/>
            <p:cNvSpPr>
              <a:spLocks noChangeAspect="1"/>
            </p:cNvSpPr>
            <p:nvPr/>
          </p:nvSpPr>
          <p:spPr bwMode="auto">
            <a:xfrm>
              <a:off x="4670" y="3053"/>
              <a:ext cx="173" cy="1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4" y="30"/>
                </a:cxn>
                <a:cxn ang="0">
                  <a:pos x="104" y="60"/>
                </a:cxn>
                <a:cxn ang="0">
                  <a:pos x="152" y="92"/>
                </a:cxn>
                <a:cxn ang="0">
                  <a:pos x="152" y="92"/>
                </a:cxn>
                <a:cxn ang="0">
                  <a:pos x="202" y="128"/>
                </a:cxn>
                <a:cxn ang="0">
                  <a:pos x="248" y="168"/>
                </a:cxn>
                <a:cxn ang="0">
                  <a:pos x="300" y="212"/>
                </a:cxn>
              </a:cxnLst>
              <a:rect l="0" t="0" r="r" b="b"/>
              <a:pathLst>
                <a:path w="300" h="212">
                  <a:moveTo>
                    <a:pt x="0" y="0"/>
                  </a:moveTo>
                  <a:lnTo>
                    <a:pt x="0" y="0"/>
                  </a:lnTo>
                  <a:lnTo>
                    <a:pt x="54" y="30"/>
                  </a:lnTo>
                  <a:lnTo>
                    <a:pt x="104" y="60"/>
                  </a:lnTo>
                  <a:lnTo>
                    <a:pt x="152" y="92"/>
                  </a:lnTo>
                  <a:lnTo>
                    <a:pt x="152" y="92"/>
                  </a:lnTo>
                  <a:lnTo>
                    <a:pt x="202" y="128"/>
                  </a:lnTo>
                  <a:lnTo>
                    <a:pt x="248" y="168"/>
                  </a:lnTo>
                  <a:lnTo>
                    <a:pt x="300" y="212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6" name="Freeform 36"/>
            <p:cNvSpPr>
              <a:spLocks noChangeAspect="1"/>
            </p:cNvSpPr>
            <p:nvPr/>
          </p:nvSpPr>
          <p:spPr bwMode="auto">
            <a:xfrm>
              <a:off x="4673" y="3008"/>
              <a:ext cx="169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2" y="30"/>
                </a:cxn>
                <a:cxn ang="0">
                  <a:pos x="102" y="58"/>
                </a:cxn>
                <a:cxn ang="0">
                  <a:pos x="150" y="90"/>
                </a:cxn>
                <a:cxn ang="0">
                  <a:pos x="150" y="90"/>
                </a:cxn>
                <a:cxn ang="0">
                  <a:pos x="196" y="126"/>
                </a:cxn>
                <a:cxn ang="0">
                  <a:pos x="242" y="164"/>
                </a:cxn>
                <a:cxn ang="0">
                  <a:pos x="292" y="206"/>
                </a:cxn>
              </a:cxnLst>
              <a:rect l="0" t="0" r="r" b="b"/>
              <a:pathLst>
                <a:path w="292" h="206">
                  <a:moveTo>
                    <a:pt x="0" y="0"/>
                  </a:moveTo>
                  <a:lnTo>
                    <a:pt x="0" y="0"/>
                  </a:lnTo>
                  <a:lnTo>
                    <a:pt x="52" y="30"/>
                  </a:lnTo>
                  <a:lnTo>
                    <a:pt x="102" y="58"/>
                  </a:lnTo>
                  <a:lnTo>
                    <a:pt x="150" y="90"/>
                  </a:lnTo>
                  <a:lnTo>
                    <a:pt x="150" y="90"/>
                  </a:lnTo>
                  <a:lnTo>
                    <a:pt x="196" y="126"/>
                  </a:lnTo>
                  <a:lnTo>
                    <a:pt x="242" y="164"/>
                  </a:lnTo>
                  <a:lnTo>
                    <a:pt x="292" y="20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7" name="Freeform 37"/>
            <p:cNvSpPr>
              <a:spLocks noChangeAspect="1"/>
            </p:cNvSpPr>
            <p:nvPr/>
          </p:nvSpPr>
          <p:spPr bwMode="auto">
            <a:xfrm>
              <a:off x="4677" y="2964"/>
              <a:ext cx="162" cy="1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50" y="28"/>
                </a:cxn>
                <a:cxn ang="0">
                  <a:pos x="96" y="56"/>
                </a:cxn>
                <a:cxn ang="0">
                  <a:pos x="142" y="86"/>
                </a:cxn>
                <a:cxn ang="0">
                  <a:pos x="142" y="86"/>
                </a:cxn>
                <a:cxn ang="0">
                  <a:pos x="188" y="120"/>
                </a:cxn>
                <a:cxn ang="0">
                  <a:pos x="232" y="158"/>
                </a:cxn>
                <a:cxn ang="0">
                  <a:pos x="280" y="198"/>
                </a:cxn>
              </a:cxnLst>
              <a:rect l="0" t="0" r="r" b="b"/>
              <a:pathLst>
                <a:path w="280" h="198">
                  <a:moveTo>
                    <a:pt x="0" y="0"/>
                  </a:moveTo>
                  <a:lnTo>
                    <a:pt x="0" y="0"/>
                  </a:lnTo>
                  <a:lnTo>
                    <a:pt x="50" y="28"/>
                  </a:lnTo>
                  <a:lnTo>
                    <a:pt x="96" y="56"/>
                  </a:lnTo>
                  <a:lnTo>
                    <a:pt x="142" y="86"/>
                  </a:lnTo>
                  <a:lnTo>
                    <a:pt x="142" y="86"/>
                  </a:lnTo>
                  <a:lnTo>
                    <a:pt x="188" y="120"/>
                  </a:lnTo>
                  <a:lnTo>
                    <a:pt x="232" y="158"/>
                  </a:lnTo>
                  <a:lnTo>
                    <a:pt x="280" y="198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8" name="Freeform 38"/>
            <p:cNvSpPr>
              <a:spLocks noChangeAspect="1"/>
            </p:cNvSpPr>
            <p:nvPr/>
          </p:nvSpPr>
          <p:spPr bwMode="auto">
            <a:xfrm>
              <a:off x="4680" y="2921"/>
              <a:ext cx="151" cy="1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6" y="26"/>
                </a:cxn>
                <a:cxn ang="0">
                  <a:pos x="90" y="52"/>
                </a:cxn>
                <a:cxn ang="0">
                  <a:pos x="132" y="80"/>
                </a:cxn>
                <a:cxn ang="0">
                  <a:pos x="132" y="80"/>
                </a:cxn>
                <a:cxn ang="0">
                  <a:pos x="174" y="112"/>
                </a:cxn>
                <a:cxn ang="0">
                  <a:pos x="216" y="146"/>
                </a:cxn>
                <a:cxn ang="0">
                  <a:pos x="260" y="186"/>
                </a:cxn>
              </a:cxnLst>
              <a:rect l="0" t="0" r="r" b="b"/>
              <a:pathLst>
                <a:path w="260" h="186">
                  <a:moveTo>
                    <a:pt x="0" y="0"/>
                  </a:moveTo>
                  <a:lnTo>
                    <a:pt x="0" y="0"/>
                  </a:lnTo>
                  <a:lnTo>
                    <a:pt x="46" y="26"/>
                  </a:lnTo>
                  <a:lnTo>
                    <a:pt x="90" y="52"/>
                  </a:lnTo>
                  <a:lnTo>
                    <a:pt x="132" y="80"/>
                  </a:lnTo>
                  <a:lnTo>
                    <a:pt x="132" y="80"/>
                  </a:lnTo>
                  <a:lnTo>
                    <a:pt x="174" y="112"/>
                  </a:lnTo>
                  <a:lnTo>
                    <a:pt x="216" y="146"/>
                  </a:lnTo>
                  <a:lnTo>
                    <a:pt x="260" y="18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59" name="Freeform 39"/>
            <p:cNvSpPr>
              <a:spLocks noChangeAspect="1"/>
            </p:cNvSpPr>
            <p:nvPr/>
          </p:nvSpPr>
          <p:spPr bwMode="auto">
            <a:xfrm>
              <a:off x="4684" y="2880"/>
              <a:ext cx="134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2" y="24"/>
                </a:cxn>
                <a:cxn ang="0">
                  <a:pos x="80" y="46"/>
                </a:cxn>
                <a:cxn ang="0">
                  <a:pos x="118" y="72"/>
                </a:cxn>
                <a:cxn ang="0">
                  <a:pos x="118" y="72"/>
                </a:cxn>
                <a:cxn ang="0">
                  <a:pos x="156" y="100"/>
                </a:cxn>
                <a:cxn ang="0">
                  <a:pos x="192" y="130"/>
                </a:cxn>
                <a:cxn ang="0">
                  <a:pos x="232" y="166"/>
                </a:cxn>
              </a:cxnLst>
              <a:rect l="0" t="0" r="r" b="b"/>
              <a:pathLst>
                <a:path w="232" h="166">
                  <a:moveTo>
                    <a:pt x="0" y="0"/>
                  </a:moveTo>
                  <a:lnTo>
                    <a:pt x="0" y="0"/>
                  </a:lnTo>
                  <a:lnTo>
                    <a:pt x="42" y="24"/>
                  </a:lnTo>
                  <a:lnTo>
                    <a:pt x="80" y="4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56" y="100"/>
                  </a:lnTo>
                  <a:lnTo>
                    <a:pt x="192" y="130"/>
                  </a:lnTo>
                  <a:lnTo>
                    <a:pt x="232" y="16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0" name="Freeform 40"/>
            <p:cNvSpPr>
              <a:spLocks noChangeAspect="1"/>
            </p:cNvSpPr>
            <p:nvPr/>
          </p:nvSpPr>
          <p:spPr bwMode="auto">
            <a:xfrm>
              <a:off x="4685" y="2846"/>
              <a:ext cx="102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2" y="18"/>
                </a:cxn>
                <a:cxn ang="0">
                  <a:pos x="62" y="36"/>
                </a:cxn>
                <a:cxn ang="0">
                  <a:pos x="90" y="54"/>
                </a:cxn>
                <a:cxn ang="0">
                  <a:pos x="90" y="54"/>
                </a:cxn>
                <a:cxn ang="0">
                  <a:pos x="118" y="76"/>
                </a:cxn>
                <a:cxn ang="0">
                  <a:pos x="146" y="98"/>
                </a:cxn>
                <a:cxn ang="0">
                  <a:pos x="176" y="126"/>
                </a:cxn>
              </a:cxnLst>
              <a:rect l="0" t="0" r="r" b="b"/>
              <a:pathLst>
                <a:path w="176" h="126">
                  <a:moveTo>
                    <a:pt x="0" y="0"/>
                  </a:moveTo>
                  <a:lnTo>
                    <a:pt x="0" y="0"/>
                  </a:lnTo>
                  <a:lnTo>
                    <a:pt x="32" y="18"/>
                  </a:lnTo>
                  <a:lnTo>
                    <a:pt x="62" y="36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118" y="76"/>
                  </a:lnTo>
                  <a:lnTo>
                    <a:pt x="146" y="98"/>
                  </a:lnTo>
                  <a:lnTo>
                    <a:pt x="176" y="126"/>
                  </a:lnTo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1" name="Freeform 41"/>
            <p:cNvSpPr>
              <a:spLocks noChangeAspect="1"/>
            </p:cNvSpPr>
            <p:nvPr/>
          </p:nvSpPr>
          <p:spPr bwMode="auto">
            <a:xfrm>
              <a:off x="4606" y="2795"/>
              <a:ext cx="237" cy="956"/>
            </a:xfrm>
            <a:custGeom>
              <a:avLst/>
              <a:gdLst/>
              <a:ahLst/>
              <a:cxnLst>
                <a:cxn ang="0">
                  <a:pos x="400" y="460"/>
                </a:cxn>
                <a:cxn ang="0">
                  <a:pos x="400" y="460"/>
                </a:cxn>
                <a:cxn ang="0">
                  <a:pos x="394" y="412"/>
                </a:cxn>
                <a:cxn ang="0">
                  <a:pos x="384" y="368"/>
                </a:cxn>
                <a:cxn ang="0">
                  <a:pos x="372" y="326"/>
                </a:cxn>
                <a:cxn ang="0">
                  <a:pos x="358" y="288"/>
                </a:cxn>
                <a:cxn ang="0">
                  <a:pos x="342" y="252"/>
                </a:cxn>
                <a:cxn ang="0">
                  <a:pos x="324" y="218"/>
                </a:cxn>
                <a:cxn ang="0">
                  <a:pos x="306" y="186"/>
                </a:cxn>
                <a:cxn ang="0">
                  <a:pos x="288" y="158"/>
                </a:cxn>
                <a:cxn ang="0">
                  <a:pos x="268" y="132"/>
                </a:cxn>
                <a:cxn ang="0">
                  <a:pos x="250" y="108"/>
                </a:cxn>
                <a:cxn ang="0">
                  <a:pos x="212" y="70"/>
                </a:cxn>
                <a:cxn ang="0">
                  <a:pos x="182" y="40"/>
                </a:cxn>
                <a:cxn ang="0">
                  <a:pos x="158" y="22"/>
                </a:cxn>
                <a:cxn ang="0">
                  <a:pos x="158" y="22"/>
                </a:cxn>
                <a:cxn ang="0">
                  <a:pos x="148" y="18"/>
                </a:cxn>
                <a:cxn ang="0">
                  <a:pos x="144" y="14"/>
                </a:cxn>
                <a:cxn ang="0">
                  <a:pos x="144" y="12"/>
                </a:cxn>
                <a:cxn ang="0">
                  <a:pos x="144" y="0"/>
                </a:cxn>
                <a:cxn ang="0">
                  <a:pos x="144" y="0"/>
                </a:cxn>
                <a:cxn ang="0">
                  <a:pos x="118" y="316"/>
                </a:cxn>
                <a:cxn ang="0">
                  <a:pos x="102" y="514"/>
                </a:cxn>
                <a:cxn ang="0">
                  <a:pos x="88" y="652"/>
                </a:cxn>
                <a:cxn ang="0">
                  <a:pos x="88" y="652"/>
                </a:cxn>
                <a:cxn ang="0">
                  <a:pos x="0" y="1364"/>
                </a:cxn>
                <a:cxn ang="0">
                  <a:pos x="0" y="1364"/>
                </a:cxn>
                <a:cxn ang="0">
                  <a:pos x="72" y="1410"/>
                </a:cxn>
                <a:cxn ang="0">
                  <a:pos x="136" y="1452"/>
                </a:cxn>
                <a:cxn ang="0">
                  <a:pos x="192" y="1492"/>
                </a:cxn>
                <a:cxn ang="0">
                  <a:pos x="192" y="1492"/>
                </a:cxn>
                <a:cxn ang="0">
                  <a:pos x="320" y="1590"/>
                </a:cxn>
                <a:cxn ang="0">
                  <a:pos x="400" y="1652"/>
                </a:cxn>
                <a:cxn ang="0">
                  <a:pos x="400" y="1652"/>
                </a:cxn>
                <a:cxn ang="0">
                  <a:pos x="406" y="1422"/>
                </a:cxn>
                <a:cxn ang="0">
                  <a:pos x="406" y="1422"/>
                </a:cxn>
                <a:cxn ang="0">
                  <a:pos x="408" y="930"/>
                </a:cxn>
                <a:cxn ang="0">
                  <a:pos x="410" y="664"/>
                </a:cxn>
                <a:cxn ang="0">
                  <a:pos x="408" y="588"/>
                </a:cxn>
                <a:cxn ang="0">
                  <a:pos x="406" y="536"/>
                </a:cxn>
                <a:cxn ang="0">
                  <a:pos x="404" y="496"/>
                </a:cxn>
                <a:cxn ang="0">
                  <a:pos x="400" y="460"/>
                </a:cxn>
                <a:cxn ang="0">
                  <a:pos x="400" y="460"/>
                </a:cxn>
              </a:cxnLst>
              <a:rect l="0" t="0" r="r" b="b"/>
              <a:pathLst>
                <a:path w="410" h="1652">
                  <a:moveTo>
                    <a:pt x="400" y="460"/>
                  </a:moveTo>
                  <a:lnTo>
                    <a:pt x="400" y="460"/>
                  </a:lnTo>
                  <a:lnTo>
                    <a:pt x="394" y="412"/>
                  </a:lnTo>
                  <a:lnTo>
                    <a:pt x="384" y="368"/>
                  </a:lnTo>
                  <a:lnTo>
                    <a:pt x="372" y="326"/>
                  </a:lnTo>
                  <a:lnTo>
                    <a:pt x="358" y="288"/>
                  </a:lnTo>
                  <a:lnTo>
                    <a:pt x="342" y="252"/>
                  </a:lnTo>
                  <a:lnTo>
                    <a:pt x="324" y="218"/>
                  </a:lnTo>
                  <a:lnTo>
                    <a:pt x="306" y="186"/>
                  </a:lnTo>
                  <a:lnTo>
                    <a:pt x="288" y="158"/>
                  </a:lnTo>
                  <a:lnTo>
                    <a:pt x="268" y="132"/>
                  </a:lnTo>
                  <a:lnTo>
                    <a:pt x="250" y="108"/>
                  </a:lnTo>
                  <a:lnTo>
                    <a:pt x="212" y="70"/>
                  </a:lnTo>
                  <a:lnTo>
                    <a:pt x="182" y="40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48" y="18"/>
                  </a:lnTo>
                  <a:lnTo>
                    <a:pt x="144" y="14"/>
                  </a:lnTo>
                  <a:lnTo>
                    <a:pt x="144" y="12"/>
                  </a:lnTo>
                  <a:lnTo>
                    <a:pt x="144" y="0"/>
                  </a:lnTo>
                  <a:lnTo>
                    <a:pt x="144" y="0"/>
                  </a:lnTo>
                  <a:lnTo>
                    <a:pt x="118" y="316"/>
                  </a:lnTo>
                  <a:lnTo>
                    <a:pt x="102" y="514"/>
                  </a:lnTo>
                  <a:lnTo>
                    <a:pt x="88" y="652"/>
                  </a:lnTo>
                  <a:lnTo>
                    <a:pt x="88" y="652"/>
                  </a:lnTo>
                  <a:lnTo>
                    <a:pt x="0" y="1364"/>
                  </a:lnTo>
                  <a:lnTo>
                    <a:pt x="0" y="1364"/>
                  </a:lnTo>
                  <a:lnTo>
                    <a:pt x="72" y="1410"/>
                  </a:lnTo>
                  <a:lnTo>
                    <a:pt x="136" y="1452"/>
                  </a:lnTo>
                  <a:lnTo>
                    <a:pt x="192" y="1492"/>
                  </a:lnTo>
                  <a:lnTo>
                    <a:pt x="192" y="1492"/>
                  </a:lnTo>
                  <a:lnTo>
                    <a:pt x="320" y="1590"/>
                  </a:lnTo>
                  <a:lnTo>
                    <a:pt x="400" y="1652"/>
                  </a:lnTo>
                  <a:lnTo>
                    <a:pt x="400" y="1652"/>
                  </a:lnTo>
                  <a:lnTo>
                    <a:pt x="406" y="1422"/>
                  </a:lnTo>
                  <a:lnTo>
                    <a:pt x="406" y="1422"/>
                  </a:lnTo>
                  <a:lnTo>
                    <a:pt x="408" y="930"/>
                  </a:lnTo>
                  <a:lnTo>
                    <a:pt x="410" y="664"/>
                  </a:lnTo>
                  <a:lnTo>
                    <a:pt x="408" y="588"/>
                  </a:lnTo>
                  <a:lnTo>
                    <a:pt x="406" y="536"/>
                  </a:lnTo>
                  <a:lnTo>
                    <a:pt x="404" y="496"/>
                  </a:lnTo>
                  <a:lnTo>
                    <a:pt x="400" y="460"/>
                  </a:lnTo>
                  <a:lnTo>
                    <a:pt x="400" y="460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2" name="Freeform 42"/>
            <p:cNvSpPr>
              <a:spLocks noChangeAspect="1"/>
            </p:cNvSpPr>
            <p:nvPr/>
          </p:nvSpPr>
          <p:spPr bwMode="auto">
            <a:xfrm>
              <a:off x="4689" y="2787"/>
              <a:ext cx="2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2" y="0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2" h="26">
                  <a:moveTo>
                    <a:pt x="0" y="14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2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3" name="Freeform 43"/>
            <p:cNvSpPr>
              <a:spLocks noChangeAspect="1"/>
            </p:cNvSpPr>
            <p:nvPr/>
          </p:nvSpPr>
          <p:spPr bwMode="auto">
            <a:xfrm>
              <a:off x="4689" y="2746"/>
              <a:ext cx="225" cy="1204"/>
            </a:xfrm>
            <a:custGeom>
              <a:avLst/>
              <a:gdLst/>
              <a:ahLst/>
              <a:cxnLst>
                <a:cxn ang="0">
                  <a:pos x="360" y="592"/>
                </a:cxn>
                <a:cxn ang="0">
                  <a:pos x="350" y="508"/>
                </a:cxn>
                <a:cxn ang="0">
                  <a:pos x="334" y="432"/>
                </a:cxn>
                <a:cxn ang="0">
                  <a:pos x="312" y="362"/>
                </a:cxn>
                <a:cxn ang="0">
                  <a:pos x="286" y="300"/>
                </a:cxn>
                <a:cxn ang="0">
                  <a:pos x="258" y="246"/>
                </a:cxn>
                <a:cxn ang="0">
                  <a:pos x="228" y="198"/>
                </a:cxn>
                <a:cxn ang="0">
                  <a:pos x="166" y="118"/>
                </a:cxn>
                <a:cxn ang="0">
                  <a:pos x="104" y="62"/>
                </a:cxn>
                <a:cxn ang="0">
                  <a:pos x="50" y="26"/>
                </a:cxn>
                <a:cxn ang="0">
                  <a:pos x="14" y="6"/>
                </a:cxn>
                <a:cxn ang="0">
                  <a:pos x="0" y="84"/>
                </a:cxn>
                <a:cxn ang="0">
                  <a:pos x="2" y="70"/>
                </a:cxn>
                <a:cxn ang="0">
                  <a:pos x="0" y="96"/>
                </a:cxn>
                <a:cxn ang="0">
                  <a:pos x="14" y="106"/>
                </a:cxn>
                <a:cxn ang="0">
                  <a:pos x="68" y="154"/>
                </a:cxn>
                <a:cxn ang="0">
                  <a:pos x="124" y="216"/>
                </a:cxn>
                <a:cxn ang="0">
                  <a:pos x="162" y="270"/>
                </a:cxn>
                <a:cxn ang="0">
                  <a:pos x="198" y="336"/>
                </a:cxn>
                <a:cxn ang="0">
                  <a:pos x="228" y="410"/>
                </a:cxn>
                <a:cxn ang="0">
                  <a:pos x="250" y="496"/>
                </a:cxn>
                <a:cxn ang="0">
                  <a:pos x="256" y="544"/>
                </a:cxn>
                <a:cxn ang="0">
                  <a:pos x="262" y="620"/>
                </a:cxn>
                <a:cxn ang="0">
                  <a:pos x="266" y="748"/>
                </a:cxn>
                <a:cxn ang="0">
                  <a:pos x="262" y="1506"/>
                </a:cxn>
                <a:cxn ang="0">
                  <a:pos x="256" y="2080"/>
                </a:cxn>
                <a:cxn ang="0">
                  <a:pos x="384" y="2080"/>
                </a:cxn>
                <a:cxn ang="0">
                  <a:pos x="386" y="1734"/>
                </a:cxn>
                <a:cxn ang="0">
                  <a:pos x="386" y="1270"/>
                </a:cxn>
                <a:cxn ang="0">
                  <a:pos x="378" y="904"/>
                </a:cxn>
                <a:cxn ang="0">
                  <a:pos x="366" y="686"/>
                </a:cxn>
                <a:cxn ang="0">
                  <a:pos x="360" y="592"/>
                </a:cxn>
              </a:cxnLst>
              <a:rect l="0" t="0" r="r" b="b"/>
              <a:pathLst>
                <a:path w="388" h="2080">
                  <a:moveTo>
                    <a:pt x="360" y="592"/>
                  </a:moveTo>
                  <a:lnTo>
                    <a:pt x="360" y="592"/>
                  </a:lnTo>
                  <a:lnTo>
                    <a:pt x="356" y="548"/>
                  </a:lnTo>
                  <a:lnTo>
                    <a:pt x="350" y="508"/>
                  </a:lnTo>
                  <a:lnTo>
                    <a:pt x="342" y="468"/>
                  </a:lnTo>
                  <a:lnTo>
                    <a:pt x="334" y="432"/>
                  </a:lnTo>
                  <a:lnTo>
                    <a:pt x="324" y="396"/>
                  </a:lnTo>
                  <a:lnTo>
                    <a:pt x="312" y="362"/>
                  </a:lnTo>
                  <a:lnTo>
                    <a:pt x="300" y="330"/>
                  </a:lnTo>
                  <a:lnTo>
                    <a:pt x="286" y="300"/>
                  </a:lnTo>
                  <a:lnTo>
                    <a:pt x="274" y="272"/>
                  </a:lnTo>
                  <a:lnTo>
                    <a:pt x="258" y="246"/>
                  </a:lnTo>
                  <a:lnTo>
                    <a:pt x="244" y="220"/>
                  </a:lnTo>
                  <a:lnTo>
                    <a:pt x="228" y="198"/>
                  </a:lnTo>
                  <a:lnTo>
                    <a:pt x="196" y="156"/>
                  </a:lnTo>
                  <a:lnTo>
                    <a:pt x="166" y="118"/>
                  </a:lnTo>
                  <a:lnTo>
                    <a:pt x="134" y="88"/>
                  </a:lnTo>
                  <a:lnTo>
                    <a:pt x="104" y="62"/>
                  </a:lnTo>
                  <a:lnTo>
                    <a:pt x="76" y="42"/>
                  </a:lnTo>
                  <a:lnTo>
                    <a:pt x="50" y="26"/>
                  </a:lnTo>
                  <a:lnTo>
                    <a:pt x="30" y="14"/>
                  </a:lnTo>
                  <a:lnTo>
                    <a:pt x="14" y="6"/>
                  </a:ln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" y="7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38" y="124"/>
                  </a:lnTo>
                  <a:lnTo>
                    <a:pt x="68" y="154"/>
                  </a:lnTo>
                  <a:lnTo>
                    <a:pt x="106" y="192"/>
                  </a:lnTo>
                  <a:lnTo>
                    <a:pt x="124" y="216"/>
                  </a:lnTo>
                  <a:lnTo>
                    <a:pt x="144" y="242"/>
                  </a:lnTo>
                  <a:lnTo>
                    <a:pt x="162" y="270"/>
                  </a:lnTo>
                  <a:lnTo>
                    <a:pt x="180" y="302"/>
                  </a:lnTo>
                  <a:lnTo>
                    <a:pt x="198" y="336"/>
                  </a:lnTo>
                  <a:lnTo>
                    <a:pt x="214" y="372"/>
                  </a:lnTo>
                  <a:lnTo>
                    <a:pt x="228" y="410"/>
                  </a:lnTo>
                  <a:lnTo>
                    <a:pt x="240" y="452"/>
                  </a:lnTo>
                  <a:lnTo>
                    <a:pt x="250" y="496"/>
                  </a:lnTo>
                  <a:lnTo>
                    <a:pt x="256" y="544"/>
                  </a:lnTo>
                  <a:lnTo>
                    <a:pt x="256" y="544"/>
                  </a:lnTo>
                  <a:lnTo>
                    <a:pt x="260" y="580"/>
                  </a:lnTo>
                  <a:lnTo>
                    <a:pt x="262" y="620"/>
                  </a:lnTo>
                  <a:lnTo>
                    <a:pt x="264" y="672"/>
                  </a:lnTo>
                  <a:lnTo>
                    <a:pt x="266" y="748"/>
                  </a:lnTo>
                  <a:lnTo>
                    <a:pt x="264" y="1014"/>
                  </a:lnTo>
                  <a:lnTo>
                    <a:pt x="262" y="1506"/>
                  </a:lnTo>
                  <a:lnTo>
                    <a:pt x="262" y="1506"/>
                  </a:lnTo>
                  <a:lnTo>
                    <a:pt x="256" y="2080"/>
                  </a:lnTo>
                  <a:lnTo>
                    <a:pt x="384" y="2080"/>
                  </a:lnTo>
                  <a:lnTo>
                    <a:pt x="384" y="2080"/>
                  </a:lnTo>
                  <a:lnTo>
                    <a:pt x="386" y="1914"/>
                  </a:lnTo>
                  <a:lnTo>
                    <a:pt x="386" y="1734"/>
                  </a:lnTo>
                  <a:lnTo>
                    <a:pt x="388" y="1512"/>
                  </a:lnTo>
                  <a:lnTo>
                    <a:pt x="386" y="1270"/>
                  </a:lnTo>
                  <a:lnTo>
                    <a:pt x="380" y="1024"/>
                  </a:lnTo>
                  <a:lnTo>
                    <a:pt x="378" y="904"/>
                  </a:lnTo>
                  <a:lnTo>
                    <a:pt x="372" y="792"/>
                  </a:lnTo>
                  <a:lnTo>
                    <a:pt x="366" y="686"/>
                  </a:lnTo>
                  <a:lnTo>
                    <a:pt x="360" y="592"/>
                  </a:lnTo>
                  <a:lnTo>
                    <a:pt x="360" y="59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4" name="Freeform 44"/>
            <p:cNvSpPr>
              <a:spLocks noChangeAspect="1"/>
            </p:cNvSpPr>
            <p:nvPr/>
          </p:nvSpPr>
          <p:spPr bwMode="auto">
            <a:xfrm>
              <a:off x="4689" y="2746"/>
              <a:ext cx="225" cy="1204"/>
            </a:xfrm>
            <a:custGeom>
              <a:avLst/>
              <a:gdLst/>
              <a:ahLst/>
              <a:cxnLst>
                <a:cxn ang="0">
                  <a:pos x="360" y="592"/>
                </a:cxn>
                <a:cxn ang="0">
                  <a:pos x="350" y="508"/>
                </a:cxn>
                <a:cxn ang="0">
                  <a:pos x="334" y="432"/>
                </a:cxn>
                <a:cxn ang="0">
                  <a:pos x="312" y="362"/>
                </a:cxn>
                <a:cxn ang="0">
                  <a:pos x="286" y="300"/>
                </a:cxn>
                <a:cxn ang="0">
                  <a:pos x="258" y="246"/>
                </a:cxn>
                <a:cxn ang="0">
                  <a:pos x="228" y="198"/>
                </a:cxn>
                <a:cxn ang="0">
                  <a:pos x="166" y="118"/>
                </a:cxn>
                <a:cxn ang="0">
                  <a:pos x="104" y="62"/>
                </a:cxn>
                <a:cxn ang="0">
                  <a:pos x="50" y="26"/>
                </a:cxn>
                <a:cxn ang="0">
                  <a:pos x="14" y="6"/>
                </a:cxn>
                <a:cxn ang="0">
                  <a:pos x="0" y="84"/>
                </a:cxn>
                <a:cxn ang="0">
                  <a:pos x="2" y="70"/>
                </a:cxn>
                <a:cxn ang="0">
                  <a:pos x="0" y="96"/>
                </a:cxn>
                <a:cxn ang="0">
                  <a:pos x="14" y="106"/>
                </a:cxn>
                <a:cxn ang="0">
                  <a:pos x="68" y="154"/>
                </a:cxn>
                <a:cxn ang="0">
                  <a:pos x="124" y="216"/>
                </a:cxn>
                <a:cxn ang="0">
                  <a:pos x="162" y="270"/>
                </a:cxn>
                <a:cxn ang="0">
                  <a:pos x="198" y="336"/>
                </a:cxn>
                <a:cxn ang="0">
                  <a:pos x="228" y="410"/>
                </a:cxn>
                <a:cxn ang="0">
                  <a:pos x="250" y="496"/>
                </a:cxn>
                <a:cxn ang="0">
                  <a:pos x="256" y="544"/>
                </a:cxn>
                <a:cxn ang="0">
                  <a:pos x="262" y="620"/>
                </a:cxn>
                <a:cxn ang="0">
                  <a:pos x="266" y="748"/>
                </a:cxn>
                <a:cxn ang="0">
                  <a:pos x="262" y="1506"/>
                </a:cxn>
                <a:cxn ang="0">
                  <a:pos x="256" y="2080"/>
                </a:cxn>
                <a:cxn ang="0">
                  <a:pos x="384" y="2080"/>
                </a:cxn>
                <a:cxn ang="0">
                  <a:pos x="386" y="1734"/>
                </a:cxn>
                <a:cxn ang="0">
                  <a:pos x="386" y="1270"/>
                </a:cxn>
                <a:cxn ang="0">
                  <a:pos x="378" y="904"/>
                </a:cxn>
                <a:cxn ang="0">
                  <a:pos x="366" y="686"/>
                </a:cxn>
                <a:cxn ang="0">
                  <a:pos x="360" y="592"/>
                </a:cxn>
              </a:cxnLst>
              <a:rect l="0" t="0" r="r" b="b"/>
              <a:pathLst>
                <a:path w="388" h="2080">
                  <a:moveTo>
                    <a:pt x="360" y="592"/>
                  </a:moveTo>
                  <a:lnTo>
                    <a:pt x="360" y="592"/>
                  </a:lnTo>
                  <a:lnTo>
                    <a:pt x="356" y="548"/>
                  </a:lnTo>
                  <a:lnTo>
                    <a:pt x="350" y="508"/>
                  </a:lnTo>
                  <a:lnTo>
                    <a:pt x="342" y="468"/>
                  </a:lnTo>
                  <a:lnTo>
                    <a:pt x="334" y="432"/>
                  </a:lnTo>
                  <a:lnTo>
                    <a:pt x="324" y="396"/>
                  </a:lnTo>
                  <a:lnTo>
                    <a:pt x="312" y="362"/>
                  </a:lnTo>
                  <a:lnTo>
                    <a:pt x="300" y="330"/>
                  </a:lnTo>
                  <a:lnTo>
                    <a:pt x="286" y="300"/>
                  </a:lnTo>
                  <a:lnTo>
                    <a:pt x="274" y="272"/>
                  </a:lnTo>
                  <a:lnTo>
                    <a:pt x="258" y="246"/>
                  </a:lnTo>
                  <a:lnTo>
                    <a:pt x="244" y="220"/>
                  </a:lnTo>
                  <a:lnTo>
                    <a:pt x="228" y="198"/>
                  </a:lnTo>
                  <a:lnTo>
                    <a:pt x="196" y="156"/>
                  </a:lnTo>
                  <a:lnTo>
                    <a:pt x="166" y="118"/>
                  </a:lnTo>
                  <a:lnTo>
                    <a:pt x="134" y="88"/>
                  </a:lnTo>
                  <a:lnTo>
                    <a:pt x="104" y="62"/>
                  </a:lnTo>
                  <a:lnTo>
                    <a:pt x="76" y="42"/>
                  </a:lnTo>
                  <a:lnTo>
                    <a:pt x="50" y="26"/>
                  </a:lnTo>
                  <a:lnTo>
                    <a:pt x="30" y="14"/>
                  </a:lnTo>
                  <a:lnTo>
                    <a:pt x="14" y="6"/>
                  </a:ln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2" y="7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4" y="106"/>
                  </a:lnTo>
                  <a:lnTo>
                    <a:pt x="14" y="106"/>
                  </a:lnTo>
                  <a:lnTo>
                    <a:pt x="38" y="124"/>
                  </a:lnTo>
                  <a:lnTo>
                    <a:pt x="68" y="154"/>
                  </a:lnTo>
                  <a:lnTo>
                    <a:pt x="106" y="192"/>
                  </a:lnTo>
                  <a:lnTo>
                    <a:pt x="124" y="216"/>
                  </a:lnTo>
                  <a:lnTo>
                    <a:pt x="144" y="242"/>
                  </a:lnTo>
                  <a:lnTo>
                    <a:pt x="162" y="270"/>
                  </a:lnTo>
                  <a:lnTo>
                    <a:pt x="180" y="302"/>
                  </a:lnTo>
                  <a:lnTo>
                    <a:pt x="198" y="336"/>
                  </a:lnTo>
                  <a:lnTo>
                    <a:pt x="214" y="372"/>
                  </a:lnTo>
                  <a:lnTo>
                    <a:pt x="228" y="410"/>
                  </a:lnTo>
                  <a:lnTo>
                    <a:pt x="240" y="452"/>
                  </a:lnTo>
                  <a:lnTo>
                    <a:pt x="250" y="496"/>
                  </a:lnTo>
                  <a:lnTo>
                    <a:pt x="256" y="544"/>
                  </a:lnTo>
                  <a:lnTo>
                    <a:pt x="256" y="544"/>
                  </a:lnTo>
                  <a:lnTo>
                    <a:pt x="260" y="580"/>
                  </a:lnTo>
                  <a:lnTo>
                    <a:pt x="262" y="620"/>
                  </a:lnTo>
                  <a:lnTo>
                    <a:pt x="264" y="672"/>
                  </a:lnTo>
                  <a:lnTo>
                    <a:pt x="266" y="748"/>
                  </a:lnTo>
                  <a:lnTo>
                    <a:pt x="264" y="1014"/>
                  </a:lnTo>
                  <a:lnTo>
                    <a:pt x="262" y="1506"/>
                  </a:lnTo>
                  <a:lnTo>
                    <a:pt x="262" y="1506"/>
                  </a:lnTo>
                  <a:lnTo>
                    <a:pt x="256" y="2080"/>
                  </a:lnTo>
                  <a:lnTo>
                    <a:pt x="384" y="2080"/>
                  </a:lnTo>
                  <a:lnTo>
                    <a:pt x="384" y="2080"/>
                  </a:lnTo>
                  <a:lnTo>
                    <a:pt x="386" y="1914"/>
                  </a:lnTo>
                  <a:lnTo>
                    <a:pt x="386" y="1734"/>
                  </a:lnTo>
                  <a:lnTo>
                    <a:pt x="388" y="1512"/>
                  </a:lnTo>
                  <a:lnTo>
                    <a:pt x="386" y="1270"/>
                  </a:lnTo>
                  <a:lnTo>
                    <a:pt x="380" y="1024"/>
                  </a:lnTo>
                  <a:lnTo>
                    <a:pt x="378" y="904"/>
                  </a:lnTo>
                  <a:lnTo>
                    <a:pt x="372" y="792"/>
                  </a:lnTo>
                  <a:lnTo>
                    <a:pt x="366" y="686"/>
                  </a:lnTo>
                  <a:lnTo>
                    <a:pt x="360" y="592"/>
                  </a:lnTo>
                  <a:lnTo>
                    <a:pt x="360" y="592"/>
                  </a:lnTo>
                  <a:close/>
                </a:path>
              </a:pathLst>
            </a:custGeom>
            <a:noFill/>
            <a:ln w="28575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768" name="Group 48"/>
          <p:cNvGrpSpPr>
            <a:grpSpLocks/>
          </p:cNvGrpSpPr>
          <p:nvPr userDrawn="1"/>
        </p:nvGrpSpPr>
        <p:grpSpPr bwMode="auto">
          <a:xfrm>
            <a:off x="7661275" y="3000375"/>
            <a:ext cx="952500" cy="176213"/>
            <a:chOff x="4562" y="2550"/>
            <a:chExt cx="690" cy="129"/>
          </a:xfrm>
        </p:grpSpPr>
        <p:sp>
          <p:nvSpPr>
            <p:cNvPr id="30766" name="Freeform 46"/>
            <p:cNvSpPr>
              <a:spLocks/>
            </p:cNvSpPr>
            <p:nvPr userDrawn="1"/>
          </p:nvSpPr>
          <p:spPr bwMode="auto">
            <a:xfrm>
              <a:off x="4562" y="2550"/>
              <a:ext cx="690" cy="129"/>
            </a:xfrm>
            <a:custGeom>
              <a:avLst/>
              <a:gdLst/>
              <a:ahLst/>
              <a:cxnLst>
                <a:cxn ang="0">
                  <a:pos x="48" y="90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24" y="90"/>
                </a:cxn>
                <a:cxn ang="0">
                  <a:pos x="44" y="85"/>
                </a:cxn>
                <a:cxn ang="0">
                  <a:pos x="95" y="60"/>
                </a:cxn>
                <a:cxn ang="0">
                  <a:pos x="490" y="24"/>
                </a:cxn>
                <a:cxn ang="0">
                  <a:pos x="580" y="84"/>
                </a:cxn>
                <a:cxn ang="0">
                  <a:pos x="644" y="94"/>
                </a:cxn>
                <a:cxn ang="0">
                  <a:pos x="303" y="128"/>
                </a:cxn>
                <a:cxn ang="0">
                  <a:pos x="48" y="90"/>
                </a:cxn>
              </a:cxnLst>
              <a:rect l="0" t="0" r="r" b="b"/>
              <a:pathLst>
                <a:path w="690" h="129">
                  <a:moveTo>
                    <a:pt x="48" y="90"/>
                  </a:moveTo>
                  <a:cubicBezTo>
                    <a:pt x="6" y="90"/>
                    <a:pt x="6" y="90"/>
                    <a:pt x="6" y="90"/>
                  </a:cubicBezTo>
                  <a:cubicBezTo>
                    <a:pt x="0" y="90"/>
                    <a:pt x="0" y="90"/>
                    <a:pt x="6" y="90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30" y="90"/>
                    <a:pt x="39" y="88"/>
                    <a:pt x="44" y="85"/>
                  </a:cubicBezTo>
                  <a:cubicBezTo>
                    <a:pt x="44" y="85"/>
                    <a:pt x="44" y="85"/>
                    <a:pt x="95" y="60"/>
                  </a:cubicBezTo>
                  <a:cubicBezTo>
                    <a:pt x="167" y="26"/>
                    <a:pt x="392" y="0"/>
                    <a:pt x="490" y="24"/>
                  </a:cubicBezTo>
                  <a:cubicBezTo>
                    <a:pt x="572" y="21"/>
                    <a:pt x="554" y="72"/>
                    <a:pt x="580" y="84"/>
                  </a:cubicBezTo>
                  <a:cubicBezTo>
                    <a:pt x="606" y="96"/>
                    <a:pt x="690" y="87"/>
                    <a:pt x="644" y="94"/>
                  </a:cubicBezTo>
                  <a:cubicBezTo>
                    <a:pt x="593" y="100"/>
                    <a:pt x="402" y="129"/>
                    <a:pt x="303" y="128"/>
                  </a:cubicBezTo>
                  <a:cubicBezTo>
                    <a:pt x="172" y="127"/>
                    <a:pt x="151" y="126"/>
                    <a:pt x="48" y="90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67" name="Freeform 47"/>
            <p:cNvSpPr>
              <a:spLocks/>
            </p:cNvSpPr>
            <p:nvPr userDrawn="1"/>
          </p:nvSpPr>
          <p:spPr bwMode="auto">
            <a:xfrm>
              <a:off x="4842" y="2564"/>
              <a:ext cx="166" cy="109"/>
            </a:xfrm>
            <a:custGeom>
              <a:avLst/>
              <a:gdLst/>
              <a:ahLst/>
              <a:cxnLst>
                <a:cxn ang="0">
                  <a:pos x="73" y="103"/>
                </a:cxn>
                <a:cxn ang="0">
                  <a:pos x="145" y="35"/>
                </a:cxn>
                <a:cxn ang="0">
                  <a:pos x="136" y="3"/>
                </a:cxn>
                <a:cxn ang="0">
                  <a:pos x="8" y="6"/>
                </a:cxn>
                <a:cxn ang="0">
                  <a:pos x="0" y="35"/>
                </a:cxn>
                <a:cxn ang="0">
                  <a:pos x="73" y="103"/>
                </a:cxn>
              </a:cxnLst>
              <a:rect l="0" t="0" r="r" b="b"/>
              <a:pathLst>
                <a:path w="145" h="103">
                  <a:moveTo>
                    <a:pt x="73" y="103"/>
                  </a:moveTo>
                  <a:cubicBezTo>
                    <a:pt x="113" y="103"/>
                    <a:pt x="145" y="73"/>
                    <a:pt x="145" y="35"/>
                  </a:cubicBezTo>
                  <a:cubicBezTo>
                    <a:pt x="145" y="24"/>
                    <a:pt x="142" y="12"/>
                    <a:pt x="136" y="3"/>
                  </a:cubicBezTo>
                  <a:cubicBezTo>
                    <a:pt x="98" y="0"/>
                    <a:pt x="52" y="1"/>
                    <a:pt x="8" y="6"/>
                  </a:cubicBezTo>
                  <a:cubicBezTo>
                    <a:pt x="3" y="15"/>
                    <a:pt x="0" y="25"/>
                    <a:pt x="0" y="35"/>
                  </a:cubicBezTo>
                  <a:cubicBezTo>
                    <a:pt x="0" y="73"/>
                    <a:pt x="33" y="103"/>
                    <a:pt x="73" y="103"/>
                  </a:cubicBezTo>
                  <a:close/>
                </a:path>
              </a:pathLst>
            </a:custGeom>
            <a:solidFill>
              <a:srgbClr val="000000"/>
            </a:solidFill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69" name="AutoShape 49"/>
          <p:cNvSpPr>
            <a:spLocks noChangeArrowheads="1"/>
          </p:cNvSpPr>
          <p:nvPr userDrawn="1"/>
        </p:nvSpPr>
        <p:spPr bwMode="auto">
          <a:xfrm>
            <a:off x="7515225" y="2743200"/>
            <a:ext cx="1200150" cy="2581275"/>
          </a:xfrm>
          <a:prstGeom prst="roundRect">
            <a:avLst>
              <a:gd name="adj" fmla="val 31481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0774" name="Group 54"/>
          <p:cNvGrpSpPr>
            <a:grpSpLocks noChangeAspect="1"/>
          </p:cNvGrpSpPr>
          <p:nvPr userDrawn="1"/>
        </p:nvGrpSpPr>
        <p:grpSpPr bwMode="auto">
          <a:xfrm>
            <a:off x="7888288" y="962025"/>
            <a:ext cx="454025" cy="596900"/>
            <a:chOff x="7666" y="1246"/>
            <a:chExt cx="808" cy="1064"/>
          </a:xfrm>
        </p:grpSpPr>
        <p:sp>
          <p:nvSpPr>
            <p:cNvPr id="30775" name="Freeform 55"/>
            <p:cNvSpPr>
              <a:spLocks noChangeAspect="1"/>
            </p:cNvSpPr>
            <p:nvPr userDrawn="1"/>
          </p:nvSpPr>
          <p:spPr bwMode="auto">
            <a:xfrm>
              <a:off x="7888" y="1246"/>
              <a:ext cx="370" cy="448"/>
            </a:xfrm>
            <a:custGeom>
              <a:avLst/>
              <a:gdLst/>
              <a:ahLst/>
              <a:cxnLst>
                <a:cxn ang="0">
                  <a:pos x="370" y="178"/>
                </a:cxn>
                <a:cxn ang="0">
                  <a:pos x="370" y="178"/>
                </a:cxn>
                <a:cxn ang="0">
                  <a:pos x="368" y="152"/>
                </a:cxn>
                <a:cxn ang="0">
                  <a:pos x="364" y="130"/>
                </a:cxn>
                <a:cxn ang="0">
                  <a:pos x="358" y="108"/>
                </a:cxn>
                <a:cxn ang="0">
                  <a:pos x="348" y="90"/>
                </a:cxn>
                <a:cxn ang="0">
                  <a:pos x="338" y="74"/>
                </a:cxn>
                <a:cxn ang="0">
                  <a:pos x="326" y="58"/>
                </a:cxn>
                <a:cxn ang="0">
                  <a:pos x="314" y="46"/>
                </a:cxn>
                <a:cxn ang="0">
                  <a:pos x="300" y="36"/>
                </a:cxn>
                <a:cxn ang="0">
                  <a:pos x="284" y="26"/>
                </a:cxn>
                <a:cxn ang="0">
                  <a:pos x="270" y="18"/>
                </a:cxn>
                <a:cxn ang="0">
                  <a:pos x="254" y="12"/>
                </a:cxn>
                <a:cxn ang="0">
                  <a:pos x="238" y="8"/>
                </a:cxn>
                <a:cxn ang="0">
                  <a:pos x="210" y="2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158" y="2"/>
                </a:cxn>
                <a:cxn ang="0">
                  <a:pos x="130" y="8"/>
                </a:cxn>
                <a:cxn ang="0">
                  <a:pos x="114" y="12"/>
                </a:cxn>
                <a:cxn ang="0">
                  <a:pos x="98" y="18"/>
                </a:cxn>
                <a:cxn ang="0">
                  <a:pos x="84" y="26"/>
                </a:cxn>
                <a:cxn ang="0">
                  <a:pos x="68" y="36"/>
                </a:cxn>
                <a:cxn ang="0">
                  <a:pos x="54" y="46"/>
                </a:cxn>
                <a:cxn ang="0">
                  <a:pos x="42" y="58"/>
                </a:cxn>
                <a:cxn ang="0">
                  <a:pos x="30" y="74"/>
                </a:cxn>
                <a:cxn ang="0">
                  <a:pos x="20" y="90"/>
                </a:cxn>
                <a:cxn ang="0">
                  <a:pos x="12" y="108"/>
                </a:cxn>
                <a:cxn ang="0">
                  <a:pos x="6" y="130"/>
                </a:cxn>
                <a:cxn ang="0">
                  <a:pos x="2" y="152"/>
                </a:cxn>
                <a:cxn ang="0">
                  <a:pos x="0" y="178"/>
                </a:cxn>
                <a:cxn ang="0">
                  <a:pos x="0" y="178"/>
                </a:cxn>
                <a:cxn ang="0">
                  <a:pos x="2" y="204"/>
                </a:cxn>
                <a:cxn ang="0">
                  <a:pos x="8" y="230"/>
                </a:cxn>
                <a:cxn ang="0">
                  <a:pos x="18" y="256"/>
                </a:cxn>
                <a:cxn ang="0">
                  <a:pos x="28" y="280"/>
                </a:cxn>
                <a:cxn ang="0">
                  <a:pos x="42" y="304"/>
                </a:cxn>
                <a:cxn ang="0">
                  <a:pos x="58" y="326"/>
                </a:cxn>
                <a:cxn ang="0">
                  <a:pos x="74" y="348"/>
                </a:cxn>
                <a:cxn ang="0">
                  <a:pos x="92" y="368"/>
                </a:cxn>
                <a:cxn ang="0">
                  <a:pos x="126" y="400"/>
                </a:cxn>
                <a:cxn ang="0">
                  <a:pos x="156" y="426"/>
                </a:cxn>
                <a:cxn ang="0">
                  <a:pos x="176" y="442"/>
                </a:cxn>
                <a:cxn ang="0">
                  <a:pos x="184" y="448"/>
                </a:cxn>
                <a:cxn ang="0">
                  <a:pos x="184" y="448"/>
                </a:cxn>
                <a:cxn ang="0">
                  <a:pos x="192" y="442"/>
                </a:cxn>
                <a:cxn ang="0">
                  <a:pos x="214" y="426"/>
                </a:cxn>
                <a:cxn ang="0">
                  <a:pos x="244" y="400"/>
                </a:cxn>
                <a:cxn ang="0">
                  <a:pos x="278" y="368"/>
                </a:cxn>
                <a:cxn ang="0">
                  <a:pos x="294" y="348"/>
                </a:cxn>
                <a:cxn ang="0">
                  <a:pos x="312" y="326"/>
                </a:cxn>
                <a:cxn ang="0">
                  <a:pos x="326" y="304"/>
                </a:cxn>
                <a:cxn ang="0">
                  <a:pos x="340" y="280"/>
                </a:cxn>
                <a:cxn ang="0">
                  <a:pos x="352" y="256"/>
                </a:cxn>
                <a:cxn ang="0">
                  <a:pos x="362" y="230"/>
                </a:cxn>
                <a:cxn ang="0">
                  <a:pos x="368" y="204"/>
                </a:cxn>
                <a:cxn ang="0">
                  <a:pos x="370" y="178"/>
                </a:cxn>
                <a:cxn ang="0">
                  <a:pos x="370" y="178"/>
                </a:cxn>
              </a:cxnLst>
              <a:rect l="0" t="0" r="r" b="b"/>
              <a:pathLst>
                <a:path w="370" h="448">
                  <a:moveTo>
                    <a:pt x="370" y="178"/>
                  </a:moveTo>
                  <a:lnTo>
                    <a:pt x="370" y="178"/>
                  </a:lnTo>
                  <a:lnTo>
                    <a:pt x="368" y="152"/>
                  </a:lnTo>
                  <a:lnTo>
                    <a:pt x="364" y="130"/>
                  </a:lnTo>
                  <a:lnTo>
                    <a:pt x="358" y="108"/>
                  </a:lnTo>
                  <a:lnTo>
                    <a:pt x="348" y="90"/>
                  </a:lnTo>
                  <a:lnTo>
                    <a:pt x="338" y="74"/>
                  </a:lnTo>
                  <a:lnTo>
                    <a:pt x="326" y="58"/>
                  </a:lnTo>
                  <a:lnTo>
                    <a:pt x="314" y="46"/>
                  </a:lnTo>
                  <a:lnTo>
                    <a:pt x="300" y="36"/>
                  </a:lnTo>
                  <a:lnTo>
                    <a:pt x="284" y="26"/>
                  </a:lnTo>
                  <a:lnTo>
                    <a:pt x="270" y="18"/>
                  </a:lnTo>
                  <a:lnTo>
                    <a:pt x="254" y="12"/>
                  </a:lnTo>
                  <a:lnTo>
                    <a:pt x="238" y="8"/>
                  </a:lnTo>
                  <a:lnTo>
                    <a:pt x="210" y="2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58" y="2"/>
                  </a:lnTo>
                  <a:lnTo>
                    <a:pt x="130" y="8"/>
                  </a:lnTo>
                  <a:lnTo>
                    <a:pt x="114" y="12"/>
                  </a:lnTo>
                  <a:lnTo>
                    <a:pt x="98" y="18"/>
                  </a:lnTo>
                  <a:lnTo>
                    <a:pt x="84" y="26"/>
                  </a:lnTo>
                  <a:lnTo>
                    <a:pt x="68" y="36"/>
                  </a:lnTo>
                  <a:lnTo>
                    <a:pt x="54" y="46"/>
                  </a:lnTo>
                  <a:lnTo>
                    <a:pt x="42" y="58"/>
                  </a:lnTo>
                  <a:lnTo>
                    <a:pt x="30" y="74"/>
                  </a:lnTo>
                  <a:lnTo>
                    <a:pt x="20" y="90"/>
                  </a:lnTo>
                  <a:lnTo>
                    <a:pt x="12" y="108"/>
                  </a:lnTo>
                  <a:lnTo>
                    <a:pt x="6" y="130"/>
                  </a:lnTo>
                  <a:lnTo>
                    <a:pt x="2" y="152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2" y="204"/>
                  </a:lnTo>
                  <a:lnTo>
                    <a:pt x="8" y="230"/>
                  </a:lnTo>
                  <a:lnTo>
                    <a:pt x="18" y="256"/>
                  </a:lnTo>
                  <a:lnTo>
                    <a:pt x="28" y="280"/>
                  </a:lnTo>
                  <a:lnTo>
                    <a:pt x="42" y="304"/>
                  </a:lnTo>
                  <a:lnTo>
                    <a:pt x="58" y="326"/>
                  </a:lnTo>
                  <a:lnTo>
                    <a:pt x="74" y="348"/>
                  </a:lnTo>
                  <a:lnTo>
                    <a:pt x="92" y="368"/>
                  </a:lnTo>
                  <a:lnTo>
                    <a:pt x="126" y="400"/>
                  </a:lnTo>
                  <a:lnTo>
                    <a:pt x="156" y="426"/>
                  </a:lnTo>
                  <a:lnTo>
                    <a:pt x="176" y="442"/>
                  </a:lnTo>
                  <a:lnTo>
                    <a:pt x="184" y="448"/>
                  </a:lnTo>
                  <a:lnTo>
                    <a:pt x="184" y="448"/>
                  </a:lnTo>
                  <a:lnTo>
                    <a:pt x="192" y="442"/>
                  </a:lnTo>
                  <a:lnTo>
                    <a:pt x="214" y="426"/>
                  </a:lnTo>
                  <a:lnTo>
                    <a:pt x="244" y="400"/>
                  </a:lnTo>
                  <a:lnTo>
                    <a:pt x="278" y="368"/>
                  </a:lnTo>
                  <a:lnTo>
                    <a:pt x="294" y="348"/>
                  </a:lnTo>
                  <a:lnTo>
                    <a:pt x="312" y="326"/>
                  </a:lnTo>
                  <a:lnTo>
                    <a:pt x="326" y="304"/>
                  </a:lnTo>
                  <a:lnTo>
                    <a:pt x="340" y="280"/>
                  </a:lnTo>
                  <a:lnTo>
                    <a:pt x="352" y="256"/>
                  </a:lnTo>
                  <a:lnTo>
                    <a:pt x="362" y="230"/>
                  </a:lnTo>
                  <a:lnTo>
                    <a:pt x="368" y="204"/>
                  </a:lnTo>
                  <a:lnTo>
                    <a:pt x="370" y="178"/>
                  </a:lnTo>
                  <a:lnTo>
                    <a:pt x="370" y="178"/>
                  </a:lnTo>
                  <a:close/>
                </a:path>
              </a:pathLst>
            </a:custGeom>
            <a:noFill/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6" name="Freeform 56"/>
            <p:cNvSpPr>
              <a:spLocks noChangeAspect="1"/>
            </p:cNvSpPr>
            <p:nvPr userDrawn="1"/>
          </p:nvSpPr>
          <p:spPr bwMode="auto">
            <a:xfrm>
              <a:off x="8072" y="1648"/>
              <a:ext cx="402" cy="94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402" y="0"/>
                </a:cxn>
                <a:cxn ang="0">
                  <a:pos x="402" y="14"/>
                </a:cxn>
                <a:cxn ang="0">
                  <a:pos x="400" y="24"/>
                </a:cxn>
                <a:cxn ang="0">
                  <a:pos x="396" y="34"/>
                </a:cxn>
                <a:cxn ang="0">
                  <a:pos x="396" y="34"/>
                </a:cxn>
                <a:cxn ang="0">
                  <a:pos x="392" y="38"/>
                </a:cxn>
                <a:cxn ang="0">
                  <a:pos x="386" y="40"/>
                </a:cxn>
                <a:cxn ang="0">
                  <a:pos x="370" y="44"/>
                </a:cxn>
                <a:cxn ang="0">
                  <a:pos x="350" y="46"/>
                </a:cxn>
                <a:cxn ang="0">
                  <a:pos x="328" y="48"/>
                </a:cxn>
                <a:cxn ang="0">
                  <a:pos x="328" y="48"/>
                </a:cxn>
                <a:cxn ang="0">
                  <a:pos x="0" y="50"/>
                </a:cxn>
                <a:cxn ang="0">
                  <a:pos x="0" y="50"/>
                </a:cxn>
                <a:cxn ang="0">
                  <a:pos x="174" y="50"/>
                </a:cxn>
                <a:cxn ang="0">
                  <a:pos x="362" y="52"/>
                </a:cxn>
                <a:cxn ang="0">
                  <a:pos x="362" y="52"/>
                </a:cxn>
                <a:cxn ang="0">
                  <a:pos x="380" y="52"/>
                </a:cxn>
                <a:cxn ang="0">
                  <a:pos x="384" y="56"/>
                </a:cxn>
                <a:cxn ang="0">
                  <a:pos x="390" y="62"/>
                </a:cxn>
                <a:cxn ang="0">
                  <a:pos x="390" y="62"/>
                </a:cxn>
                <a:cxn ang="0">
                  <a:pos x="396" y="72"/>
                </a:cxn>
                <a:cxn ang="0">
                  <a:pos x="400" y="82"/>
                </a:cxn>
                <a:cxn ang="0">
                  <a:pos x="402" y="94"/>
                </a:cxn>
                <a:cxn ang="0">
                  <a:pos x="402" y="0"/>
                </a:cxn>
              </a:cxnLst>
              <a:rect l="0" t="0" r="r" b="b"/>
              <a:pathLst>
                <a:path w="402" h="94">
                  <a:moveTo>
                    <a:pt x="402" y="0"/>
                  </a:moveTo>
                  <a:lnTo>
                    <a:pt x="402" y="0"/>
                  </a:lnTo>
                  <a:lnTo>
                    <a:pt x="402" y="14"/>
                  </a:lnTo>
                  <a:lnTo>
                    <a:pt x="400" y="24"/>
                  </a:lnTo>
                  <a:lnTo>
                    <a:pt x="396" y="34"/>
                  </a:lnTo>
                  <a:lnTo>
                    <a:pt x="396" y="34"/>
                  </a:lnTo>
                  <a:lnTo>
                    <a:pt x="392" y="38"/>
                  </a:lnTo>
                  <a:lnTo>
                    <a:pt x="386" y="40"/>
                  </a:lnTo>
                  <a:lnTo>
                    <a:pt x="370" y="44"/>
                  </a:lnTo>
                  <a:lnTo>
                    <a:pt x="350" y="46"/>
                  </a:lnTo>
                  <a:lnTo>
                    <a:pt x="328" y="48"/>
                  </a:lnTo>
                  <a:lnTo>
                    <a:pt x="328" y="4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174" y="50"/>
                  </a:lnTo>
                  <a:lnTo>
                    <a:pt x="362" y="52"/>
                  </a:lnTo>
                  <a:lnTo>
                    <a:pt x="362" y="52"/>
                  </a:lnTo>
                  <a:lnTo>
                    <a:pt x="380" y="52"/>
                  </a:lnTo>
                  <a:lnTo>
                    <a:pt x="384" y="56"/>
                  </a:lnTo>
                  <a:lnTo>
                    <a:pt x="390" y="62"/>
                  </a:lnTo>
                  <a:lnTo>
                    <a:pt x="390" y="62"/>
                  </a:lnTo>
                  <a:lnTo>
                    <a:pt x="396" y="72"/>
                  </a:lnTo>
                  <a:lnTo>
                    <a:pt x="400" y="82"/>
                  </a:lnTo>
                  <a:lnTo>
                    <a:pt x="402" y="94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7" name="Freeform 57"/>
            <p:cNvSpPr>
              <a:spLocks noChangeAspect="1"/>
            </p:cNvSpPr>
            <p:nvPr userDrawn="1"/>
          </p:nvSpPr>
          <p:spPr bwMode="auto">
            <a:xfrm>
              <a:off x="7974" y="1694"/>
              <a:ext cx="216" cy="616"/>
            </a:xfrm>
            <a:custGeom>
              <a:avLst/>
              <a:gdLst/>
              <a:ahLst/>
              <a:cxnLst>
                <a:cxn ang="0">
                  <a:pos x="216" y="616"/>
                </a:cxn>
                <a:cxn ang="0">
                  <a:pos x="216" y="616"/>
                </a:cxn>
                <a:cxn ang="0">
                  <a:pos x="186" y="614"/>
                </a:cxn>
                <a:cxn ang="0">
                  <a:pos x="160" y="612"/>
                </a:cxn>
                <a:cxn ang="0">
                  <a:pos x="148" y="608"/>
                </a:cxn>
                <a:cxn ang="0">
                  <a:pos x="138" y="604"/>
                </a:cxn>
                <a:cxn ang="0">
                  <a:pos x="138" y="604"/>
                </a:cxn>
                <a:cxn ang="0">
                  <a:pos x="130" y="598"/>
                </a:cxn>
                <a:cxn ang="0">
                  <a:pos x="124" y="588"/>
                </a:cxn>
                <a:cxn ang="0">
                  <a:pos x="118" y="576"/>
                </a:cxn>
                <a:cxn ang="0">
                  <a:pos x="114" y="564"/>
                </a:cxn>
                <a:cxn ang="0">
                  <a:pos x="110" y="534"/>
                </a:cxn>
                <a:cxn ang="0">
                  <a:pos x="108" y="500"/>
                </a:cxn>
                <a:cxn ang="0">
                  <a:pos x="108" y="500"/>
                </a:cxn>
                <a:cxn ang="0">
                  <a:pos x="100" y="0"/>
                </a:cxn>
                <a:cxn ang="0">
                  <a:pos x="100" y="0"/>
                </a:cxn>
                <a:cxn ang="0">
                  <a:pos x="100" y="266"/>
                </a:cxn>
                <a:cxn ang="0">
                  <a:pos x="100" y="456"/>
                </a:cxn>
                <a:cxn ang="0">
                  <a:pos x="98" y="554"/>
                </a:cxn>
                <a:cxn ang="0">
                  <a:pos x="98" y="554"/>
                </a:cxn>
                <a:cxn ang="0">
                  <a:pos x="98" y="570"/>
                </a:cxn>
                <a:cxn ang="0">
                  <a:pos x="96" y="580"/>
                </a:cxn>
                <a:cxn ang="0">
                  <a:pos x="88" y="586"/>
                </a:cxn>
                <a:cxn ang="0">
                  <a:pos x="74" y="596"/>
                </a:cxn>
                <a:cxn ang="0">
                  <a:pos x="74" y="596"/>
                </a:cxn>
                <a:cxn ang="0">
                  <a:pos x="64" y="602"/>
                </a:cxn>
                <a:cxn ang="0">
                  <a:pos x="52" y="606"/>
                </a:cxn>
                <a:cxn ang="0">
                  <a:pos x="28" y="612"/>
                </a:cxn>
                <a:cxn ang="0">
                  <a:pos x="0" y="616"/>
                </a:cxn>
                <a:cxn ang="0">
                  <a:pos x="216" y="616"/>
                </a:cxn>
              </a:cxnLst>
              <a:rect l="0" t="0" r="r" b="b"/>
              <a:pathLst>
                <a:path w="216" h="616">
                  <a:moveTo>
                    <a:pt x="216" y="616"/>
                  </a:moveTo>
                  <a:lnTo>
                    <a:pt x="216" y="616"/>
                  </a:lnTo>
                  <a:lnTo>
                    <a:pt x="186" y="614"/>
                  </a:lnTo>
                  <a:lnTo>
                    <a:pt x="160" y="612"/>
                  </a:lnTo>
                  <a:lnTo>
                    <a:pt x="148" y="608"/>
                  </a:lnTo>
                  <a:lnTo>
                    <a:pt x="138" y="604"/>
                  </a:lnTo>
                  <a:lnTo>
                    <a:pt x="138" y="604"/>
                  </a:lnTo>
                  <a:lnTo>
                    <a:pt x="130" y="598"/>
                  </a:lnTo>
                  <a:lnTo>
                    <a:pt x="124" y="588"/>
                  </a:lnTo>
                  <a:lnTo>
                    <a:pt x="118" y="576"/>
                  </a:lnTo>
                  <a:lnTo>
                    <a:pt x="114" y="564"/>
                  </a:lnTo>
                  <a:lnTo>
                    <a:pt x="110" y="534"/>
                  </a:lnTo>
                  <a:lnTo>
                    <a:pt x="108" y="500"/>
                  </a:lnTo>
                  <a:lnTo>
                    <a:pt x="108" y="500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00" y="266"/>
                  </a:lnTo>
                  <a:lnTo>
                    <a:pt x="100" y="456"/>
                  </a:lnTo>
                  <a:lnTo>
                    <a:pt x="98" y="554"/>
                  </a:lnTo>
                  <a:lnTo>
                    <a:pt x="98" y="554"/>
                  </a:lnTo>
                  <a:lnTo>
                    <a:pt x="98" y="570"/>
                  </a:lnTo>
                  <a:lnTo>
                    <a:pt x="96" y="580"/>
                  </a:lnTo>
                  <a:lnTo>
                    <a:pt x="88" y="586"/>
                  </a:lnTo>
                  <a:lnTo>
                    <a:pt x="74" y="596"/>
                  </a:lnTo>
                  <a:lnTo>
                    <a:pt x="74" y="596"/>
                  </a:lnTo>
                  <a:lnTo>
                    <a:pt x="64" y="602"/>
                  </a:lnTo>
                  <a:lnTo>
                    <a:pt x="52" y="606"/>
                  </a:lnTo>
                  <a:lnTo>
                    <a:pt x="28" y="612"/>
                  </a:lnTo>
                  <a:lnTo>
                    <a:pt x="0" y="616"/>
                  </a:lnTo>
                  <a:lnTo>
                    <a:pt x="216" y="616"/>
                  </a:lnTo>
                  <a:close/>
                </a:path>
              </a:pathLst>
            </a:cu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78" name="Freeform 58"/>
            <p:cNvSpPr>
              <a:spLocks noChangeAspect="1"/>
            </p:cNvSpPr>
            <p:nvPr userDrawn="1"/>
          </p:nvSpPr>
          <p:spPr bwMode="auto">
            <a:xfrm>
              <a:off x="7666" y="1654"/>
              <a:ext cx="402" cy="94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0" y="94"/>
                </a:cxn>
                <a:cxn ang="0">
                  <a:pos x="2" y="82"/>
                </a:cxn>
                <a:cxn ang="0">
                  <a:pos x="4" y="70"/>
                </a:cxn>
                <a:cxn ang="0">
                  <a:pos x="8" y="60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18" y="54"/>
                </a:cxn>
                <a:cxn ang="0">
                  <a:pos x="34" y="50"/>
                </a:cxn>
                <a:cxn ang="0">
                  <a:pos x="54" y="48"/>
                </a:cxn>
                <a:cxn ang="0">
                  <a:pos x="76" y="48"/>
                </a:cxn>
                <a:cxn ang="0">
                  <a:pos x="76" y="48"/>
                </a:cxn>
                <a:cxn ang="0">
                  <a:pos x="402" y="44"/>
                </a:cxn>
                <a:cxn ang="0">
                  <a:pos x="402" y="44"/>
                </a:cxn>
                <a:cxn ang="0">
                  <a:pos x="228" y="44"/>
                </a:cxn>
                <a:cxn ang="0">
                  <a:pos x="42" y="42"/>
                </a:cxn>
                <a:cxn ang="0">
                  <a:pos x="42" y="42"/>
                </a:cxn>
                <a:cxn ang="0">
                  <a:pos x="24" y="42"/>
                </a:cxn>
                <a:cxn ang="0">
                  <a:pos x="20" y="38"/>
                </a:cxn>
                <a:cxn ang="0">
                  <a:pos x="14" y="32"/>
                </a:cxn>
                <a:cxn ang="0">
                  <a:pos x="14" y="32"/>
                </a:cxn>
                <a:cxn ang="0">
                  <a:pos x="6" y="22"/>
                </a:cxn>
                <a:cxn ang="0">
                  <a:pos x="4" y="12"/>
                </a:cxn>
                <a:cxn ang="0">
                  <a:pos x="0" y="0"/>
                </a:cxn>
                <a:cxn ang="0">
                  <a:pos x="0" y="94"/>
                </a:cxn>
              </a:cxnLst>
              <a:rect l="0" t="0" r="r" b="b"/>
              <a:pathLst>
                <a:path w="402" h="94">
                  <a:moveTo>
                    <a:pt x="0" y="94"/>
                  </a:moveTo>
                  <a:lnTo>
                    <a:pt x="0" y="94"/>
                  </a:lnTo>
                  <a:lnTo>
                    <a:pt x="2" y="82"/>
                  </a:lnTo>
                  <a:lnTo>
                    <a:pt x="4" y="70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18" y="54"/>
                  </a:lnTo>
                  <a:lnTo>
                    <a:pt x="34" y="50"/>
                  </a:lnTo>
                  <a:lnTo>
                    <a:pt x="54" y="48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402" y="44"/>
                  </a:lnTo>
                  <a:lnTo>
                    <a:pt x="402" y="44"/>
                  </a:lnTo>
                  <a:lnTo>
                    <a:pt x="228" y="44"/>
                  </a:lnTo>
                  <a:lnTo>
                    <a:pt x="42" y="42"/>
                  </a:lnTo>
                  <a:lnTo>
                    <a:pt x="42" y="42"/>
                  </a:lnTo>
                  <a:lnTo>
                    <a:pt x="24" y="42"/>
                  </a:lnTo>
                  <a:lnTo>
                    <a:pt x="20" y="38"/>
                  </a:lnTo>
                  <a:lnTo>
                    <a:pt x="14" y="32"/>
                  </a:lnTo>
                  <a:lnTo>
                    <a:pt x="14" y="32"/>
                  </a:lnTo>
                  <a:lnTo>
                    <a:pt x="6" y="22"/>
                  </a:lnTo>
                  <a:lnTo>
                    <a:pt x="4" y="12"/>
                  </a:lnTo>
                  <a:lnTo>
                    <a:pt x="0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 w="38100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0779" name="Group 59"/>
          <p:cNvGrpSpPr>
            <a:grpSpLocks/>
          </p:cNvGrpSpPr>
          <p:nvPr userDrawn="1"/>
        </p:nvGrpSpPr>
        <p:grpSpPr bwMode="auto">
          <a:xfrm>
            <a:off x="7639050" y="493713"/>
            <a:ext cx="952500" cy="176212"/>
            <a:chOff x="4562" y="2550"/>
            <a:chExt cx="690" cy="129"/>
          </a:xfrm>
        </p:grpSpPr>
        <p:sp>
          <p:nvSpPr>
            <p:cNvPr id="30780" name="Freeform 60"/>
            <p:cNvSpPr>
              <a:spLocks/>
            </p:cNvSpPr>
            <p:nvPr userDrawn="1"/>
          </p:nvSpPr>
          <p:spPr bwMode="auto">
            <a:xfrm>
              <a:off x="4562" y="2550"/>
              <a:ext cx="690" cy="129"/>
            </a:xfrm>
            <a:custGeom>
              <a:avLst/>
              <a:gdLst/>
              <a:ahLst/>
              <a:cxnLst>
                <a:cxn ang="0">
                  <a:pos x="48" y="90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24" y="90"/>
                </a:cxn>
                <a:cxn ang="0">
                  <a:pos x="44" y="85"/>
                </a:cxn>
                <a:cxn ang="0">
                  <a:pos x="95" y="60"/>
                </a:cxn>
                <a:cxn ang="0">
                  <a:pos x="490" y="24"/>
                </a:cxn>
                <a:cxn ang="0">
                  <a:pos x="580" y="84"/>
                </a:cxn>
                <a:cxn ang="0">
                  <a:pos x="644" y="94"/>
                </a:cxn>
                <a:cxn ang="0">
                  <a:pos x="303" y="128"/>
                </a:cxn>
                <a:cxn ang="0">
                  <a:pos x="48" y="90"/>
                </a:cxn>
              </a:cxnLst>
              <a:rect l="0" t="0" r="r" b="b"/>
              <a:pathLst>
                <a:path w="690" h="129">
                  <a:moveTo>
                    <a:pt x="48" y="90"/>
                  </a:moveTo>
                  <a:cubicBezTo>
                    <a:pt x="6" y="90"/>
                    <a:pt x="6" y="90"/>
                    <a:pt x="6" y="90"/>
                  </a:cubicBezTo>
                  <a:cubicBezTo>
                    <a:pt x="0" y="90"/>
                    <a:pt x="0" y="90"/>
                    <a:pt x="6" y="90"/>
                  </a:cubicBezTo>
                  <a:cubicBezTo>
                    <a:pt x="24" y="90"/>
                    <a:pt x="24" y="90"/>
                    <a:pt x="24" y="90"/>
                  </a:cubicBezTo>
                  <a:cubicBezTo>
                    <a:pt x="30" y="90"/>
                    <a:pt x="39" y="88"/>
                    <a:pt x="44" y="85"/>
                  </a:cubicBezTo>
                  <a:cubicBezTo>
                    <a:pt x="44" y="85"/>
                    <a:pt x="44" y="85"/>
                    <a:pt x="95" y="60"/>
                  </a:cubicBezTo>
                  <a:cubicBezTo>
                    <a:pt x="167" y="26"/>
                    <a:pt x="392" y="0"/>
                    <a:pt x="490" y="24"/>
                  </a:cubicBezTo>
                  <a:cubicBezTo>
                    <a:pt x="572" y="21"/>
                    <a:pt x="554" y="72"/>
                    <a:pt x="580" y="84"/>
                  </a:cubicBezTo>
                  <a:cubicBezTo>
                    <a:pt x="606" y="96"/>
                    <a:pt x="690" y="87"/>
                    <a:pt x="644" y="94"/>
                  </a:cubicBezTo>
                  <a:cubicBezTo>
                    <a:pt x="593" y="100"/>
                    <a:pt x="402" y="129"/>
                    <a:pt x="303" y="128"/>
                  </a:cubicBezTo>
                  <a:cubicBezTo>
                    <a:pt x="172" y="127"/>
                    <a:pt x="151" y="126"/>
                    <a:pt x="48" y="90"/>
                  </a:cubicBezTo>
                  <a:close/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81" name="Freeform 61"/>
            <p:cNvSpPr>
              <a:spLocks/>
            </p:cNvSpPr>
            <p:nvPr userDrawn="1"/>
          </p:nvSpPr>
          <p:spPr bwMode="auto">
            <a:xfrm>
              <a:off x="4842" y="2564"/>
              <a:ext cx="166" cy="109"/>
            </a:xfrm>
            <a:custGeom>
              <a:avLst/>
              <a:gdLst/>
              <a:ahLst/>
              <a:cxnLst>
                <a:cxn ang="0">
                  <a:pos x="73" y="103"/>
                </a:cxn>
                <a:cxn ang="0">
                  <a:pos x="145" y="35"/>
                </a:cxn>
                <a:cxn ang="0">
                  <a:pos x="136" y="3"/>
                </a:cxn>
                <a:cxn ang="0">
                  <a:pos x="8" y="6"/>
                </a:cxn>
                <a:cxn ang="0">
                  <a:pos x="0" y="35"/>
                </a:cxn>
                <a:cxn ang="0">
                  <a:pos x="73" y="103"/>
                </a:cxn>
              </a:cxnLst>
              <a:rect l="0" t="0" r="r" b="b"/>
              <a:pathLst>
                <a:path w="145" h="103">
                  <a:moveTo>
                    <a:pt x="73" y="103"/>
                  </a:moveTo>
                  <a:cubicBezTo>
                    <a:pt x="113" y="103"/>
                    <a:pt x="145" y="73"/>
                    <a:pt x="145" y="35"/>
                  </a:cubicBezTo>
                  <a:cubicBezTo>
                    <a:pt x="145" y="24"/>
                    <a:pt x="142" y="12"/>
                    <a:pt x="136" y="3"/>
                  </a:cubicBezTo>
                  <a:cubicBezTo>
                    <a:pt x="98" y="0"/>
                    <a:pt x="52" y="1"/>
                    <a:pt x="8" y="6"/>
                  </a:cubicBezTo>
                  <a:cubicBezTo>
                    <a:pt x="3" y="15"/>
                    <a:pt x="0" y="25"/>
                    <a:pt x="0" y="35"/>
                  </a:cubicBezTo>
                  <a:cubicBezTo>
                    <a:pt x="0" y="73"/>
                    <a:pt x="33" y="103"/>
                    <a:pt x="73" y="103"/>
                  </a:cubicBezTo>
                  <a:close/>
                </a:path>
              </a:pathLst>
            </a:custGeom>
            <a:solidFill>
              <a:srgbClr val="000000"/>
            </a:solidFill>
            <a:ln w="38100" cap="flat" cmpd="sng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2038350" y="2619375"/>
            <a:ext cx="5067300" cy="5847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Počítání s Egypťany 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5000" y="809625"/>
            <a:ext cx="387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Egyptské odčítání</a:t>
            </a:r>
            <a:endParaRPr lang="cs-CZ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8163" y="2019300"/>
            <a:ext cx="70389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05000" y="809625"/>
            <a:ext cx="387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Egyptské násobení</a:t>
            </a:r>
            <a:endParaRPr lang="cs-CZ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6275" y="1819275"/>
            <a:ext cx="68389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5000" y="809625"/>
            <a:ext cx="387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Egyptské dělení</a:t>
            </a:r>
            <a:endParaRPr lang="cs-CZ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3" y="1824038"/>
            <a:ext cx="6943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38225" y="1581150"/>
            <a:ext cx="232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Egyptský feláh měl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6075" y="1357313"/>
            <a:ext cx="15621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ovéPole 3"/>
          <p:cNvSpPr txBox="1"/>
          <p:nvPr/>
        </p:nvSpPr>
        <p:spPr>
          <a:xfrm>
            <a:off x="4543425" y="158115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ovcí,</a:t>
            </a:r>
            <a:endParaRPr lang="cs-CZ" sz="2400" b="1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57788" y="1371600"/>
            <a:ext cx="14573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6724650" y="1600200"/>
            <a:ext cx="695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kozy</a:t>
            </a:r>
            <a:endParaRPr lang="cs-CZ" sz="2400" b="1" dirty="0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0163" y="2366963"/>
            <a:ext cx="11715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923925" y="2809875"/>
            <a:ext cx="5067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a</a:t>
            </a:r>
            <a:r>
              <a:rPr lang="cs-CZ" sz="2400" b="1" dirty="0" smtClean="0"/>
              <a:t>                         prasat.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914400" y="4095750"/>
            <a:ext cx="59150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Kolik zvířat musel feláh denně nakrmit?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Kolik nohou stálo ve stáji?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800" dirty="0" smtClean="0"/>
              <a:t>Kolik </a:t>
            </a:r>
            <a:r>
              <a:rPr lang="cs-CZ" sz="2800" dirty="0" err="1" smtClean="0"/>
              <a:t>zviřecích</a:t>
            </a:r>
            <a:r>
              <a:rPr lang="cs-CZ" sz="2800" dirty="0" smtClean="0"/>
              <a:t> uší muselo feláha poslouchat?</a:t>
            </a:r>
            <a:endParaRPr lang="cs-CZ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38400" y="514350"/>
            <a:ext cx="3600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času v Egyptě</a:t>
            </a:r>
            <a:endParaRPr lang="cs-CZ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09674" y="1981200"/>
            <a:ext cx="59340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1 rok =  3 roční období</a:t>
            </a:r>
          </a:p>
          <a:p>
            <a:r>
              <a:rPr lang="cs-CZ" sz="3600" dirty="0" smtClean="0"/>
              <a:t>1 roční období = 4 měsíce</a:t>
            </a:r>
          </a:p>
          <a:p>
            <a:r>
              <a:rPr lang="cs-CZ" sz="3600" dirty="0" smtClean="0"/>
              <a:t>1 měsíc  = 3 týdny</a:t>
            </a:r>
          </a:p>
          <a:p>
            <a:r>
              <a:rPr lang="cs-CZ" sz="3600" dirty="0" smtClean="0"/>
              <a:t>1 týden = 10 dní</a:t>
            </a:r>
          </a:p>
          <a:p>
            <a:r>
              <a:rPr lang="cs-CZ" sz="3600" dirty="0" smtClean="0"/>
              <a:t>1 den = 24 </a:t>
            </a:r>
            <a:r>
              <a:rPr lang="cs-CZ" sz="3600" dirty="0" smtClean="0"/>
              <a:t>hodin</a:t>
            </a:r>
          </a:p>
          <a:p>
            <a:endParaRPr lang="cs-CZ" sz="3600" dirty="0" smtClean="0"/>
          </a:p>
          <a:p>
            <a:endParaRPr lang="cs-CZ" sz="3600" dirty="0" smtClean="0"/>
          </a:p>
          <a:p>
            <a:pPr lvl="0">
              <a:buFont typeface="Arial" pitchFamily="34" charset="0"/>
              <a:buChar char="•"/>
            </a:pPr>
            <a:r>
              <a:rPr lang="cs-CZ" sz="3600" dirty="0" smtClean="0"/>
              <a:t>Kolik </a:t>
            </a:r>
            <a:r>
              <a:rPr lang="cs-CZ" sz="3600" dirty="0" smtClean="0"/>
              <a:t>měsíců měl jeden rok?</a:t>
            </a:r>
          </a:p>
          <a:p>
            <a:pPr lvl="0">
              <a:buFont typeface="Arial" pitchFamily="34" charset="0"/>
              <a:buChar char="•"/>
            </a:pPr>
            <a:r>
              <a:rPr lang="cs-CZ" sz="3600" dirty="0" smtClean="0"/>
              <a:t>Kolik týdnů mělo jedno roční období?</a:t>
            </a:r>
          </a:p>
          <a:p>
            <a:pPr lvl="0">
              <a:buFont typeface="Arial" pitchFamily="34" charset="0"/>
              <a:buChar char="•"/>
            </a:pPr>
            <a:r>
              <a:rPr lang="cs-CZ" sz="3600" dirty="0" smtClean="0"/>
              <a:t>Kolik dní měl jeden měsíc?</a:t>
            </a:r>
          </a:p>
          <a:p>
            <a:r>
              <a:rPr lang="cs-CZ" sz="3600" dirty="0" smtClean="0"/>
              <a:t>*** Jaké další údaje můžeš ještě spočítat?</a:t>
            </a:r>
          </a:p>
          <a:p>
            <a:endParaRPr lang="cs-CZ" sz="36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72075" y="1038225"/>
            <a:ext cx="21145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http://www.openclipart.org/image/800px/svg_to_png/nicubunu_RPG_map_symbols_Pyramid.png"/>
          <p:cNvPicPr>
            <a:picLocks noChangeAspect="1" noChangeArrowheads="1"/>
          </p:cNvPicPr>
          <p:nvPr/>
        </p:nvPicPr>
        <p:blipFill>
          <a:blip r:embed="rId2" cstate="print"/>
          <a:srcRect l="5821" t="18998" r="566" b="14794"/>
          <a:stretch>
            <a:fillRect/>
          </a:stretch>
        </p:blipFill>
        <p:spPr bwMode="auto">
          <a:xfrm>
            <a:off x="495300" y="0"/>
            <a:ext cx="3257550" cy="230391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1971675" y="3067050"/>
            <a:ext cx="4572000" cy="1918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Jedna strana Cheopsovy pyramidy je dlouhá </a:t>
            </a:r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230</a:t>
            </a:r>
            <a:r>
              <a:rPr lang="cs-CZ" sz="3200" dirty="0" smtClean="0"/>
              <a:t> m.</a:t>
            </a:r>
          </a:p>
          <a:p>
            <a:endParaRPr lang="cs-CZ" sz="3200" dirty="0" smtClean="0"/>
          </a:p>
          <a:p>
            <a:r>
              <a:rPr lang="cs-CZ" sz="3200" dirty="0" smtClean="0"/>
              <a:t>Jak dlouhé bude lano, které napneme kolem celé pyramidy?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openclipart.org/image/800px/svg_to_png/nicubunu_RPG_map_symbols_Pyramid.png"/>
          <p:cNvPicPr>
            <a:picLocks noChangeAspect="1" noChangeArrowheads="1"/>
          </p:cNvPicPr>
          <p:nvPr/>
        </p:nvPicPr>
        <p:blipFill>
          <a:blip r:embed="rId2" cstate="print"/>
          <a:srcRect l="5821" t="18998" r="566" b="14794"/>
          <a:stretch>
            <a:fillRect/>
          </a:stretch>
        </p:blipFill>
        <p:spPr bwMode="auto">
          <a:xfrm>
            <a:off x="419100" y="227390"/>
            <a:ext cx="3314735" cy="2344359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1228725" y="2771775"/>
            <a:ext cx="5724525" cy="228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8 dělníků přepravuje jeden stavební kvádr z kamenolomu až ke staveništi pyramidy. Potřebují na to celkem 7 dní.</a:t>
            </a:r>
          </a:p>
          <a:p>
            <a:endParaRPr lang="cs-CZ" sz="2800" dirty="0" smtClean="0"/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Kolik dní potřebují na dopravu 28 kvádrů?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/>
              <a:t> Kolik je třeba dělníků na přepravu 64 kvádrů za   </a:t>
            </a:r>
          </a:p>
          <a:p>
            <a:r>
              <a:rPr lang="cs-CZ" sz="2800" dirty="0" smtClean="0"/>
              <a:t> </a:t>
            </a:r>
            <a:r>
              <a:rPr lang="cs-CZ" sz="2800" dirty="0" smtClean="0"/>
              <a:t>  jeden týden?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openclipart.org/image/800px/svg_to_png/nicubunu_RPG_map_symbols_Pyramid.png"/>
          <p:cNvPicPr>
            <a:picLocks noChangeAspect="1" noChangeArrowheads="1"/>
          </p:cNvPicPr>
          <p:nvPr/>
        </p:nvPicPr>
        <p:blipFill>
          <a:blip r:embed="rId2" cstate="print"/>
          <a:srcRect l="5821" t="18998" r="566" b="14794"/>
          <a:stretch>
            <a:fillRect/>
          </a:stretch>
        </p:blipFill>
        <p:spPr bwMode="auto">
          <a:xfrm>
            <a:off x="381000" y="-115510"/>
            <a:ext cx="3314735" cy="2344359"/>
          </a:xfrm>
          <a:prstGeom prst="rect">
            <a:avLst/>
          </a:prstGeom>
          <a:noFill/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76274" y="2244725"/>
          <a:ext cx="658177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479"/>
                <a:gridCol w="1768852"/>
                <a:gridCol w="1645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Výška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Délka strany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Cheopsova pyramida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146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230 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Chefrenova</a:t>
                      </a:r>
                      <a:r>
                        <a:rPr lang="cs-CZ" dirty="0" smtClean="0"/>
                        <a:t> pyramida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143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213 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Mykerinova</a:t>
                      </a:r>
                      <a:r>
                        <a:rPr lang="cs-CZ" baseline="0" dirty="0" smtClean="0"/>
                        <a:t> pyramida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66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105 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Sahurova</a:t>
                      </a:r>
                      <a:r>
                        <a:rPr lang="cs-CZ" dirty="0" smtClean="0"/>
                        <a:t> pyramida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69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78 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Lomená pyramida </a:t>
                      </a:r>
                      <a:r>
                        <a:rPr lang="cs-CZ" dirty="0" err="1" smtClean="0"/>
                        <a:t>Dahšur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128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183 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847725" y="4505325"/>
            <a:ext cx="6334125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Podle jakých kritérií můžete pyramidy uspořádat. Jaké výpočty k tomu budete potřebovat?</a:t>
            </a:r>
            <a:r>
              <a:rPr lang="cs-CZ" sz="3200" baseline="0" dirty="0" smtClean="0"/>
              <a:t> </a:t>
            </a:r>
            <a:endParaRPr lang="cs-CZ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cient Egyptian Temples - Facade of the Temple of Edf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819"/>
          <a:stretch>
            <a:fillRect/>
          </a:stretch>
        </p:blipFill>
        <p:spPr bwMode="auto">
          <a:xfrm>
            <a:off x="1746250" y="0"/>
            <a:ext cx="4762500" cy="3211513"/>
          </a:xfrm>
          <a:prstGeom prst="rect">
            <a:avLst/>
          </a:prstGeom>
          <a:noFill/>
        </p:spPr>
      </p:pic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66775" y="3282950"/>
          <a:ext cx="64865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175"/>
                <a:gridCol w="1462087"/>
                <a:gridCol w="1621631"/>
                <a:gridCol w="16216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Chrám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délka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sloupů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stáří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Velký </a:t>
                      </a:r>
                      <a:r>
                        <a:rPr lang="cs-CZ" b="1" dirty="0" err="1" smtClean="0"/>
                        <a:t>Amonův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400 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134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4100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Luxor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260</a:t>
                      </a:r>
                      <a:r>
                        <a:rPr lang="cs-CZ" b="1" baseline="0" dirty="0" smtClean="0"/>
                        <a:t> 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14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3200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43000" y="4629150"/>
            <a:ext cx="590550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Srovnej  chrámy podle kritérií.</a:t>
            </a:r>
            <a:endParaRPr lang="cs-CZ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warrinerprimaries.com/Clipart/Eygpt/sphin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0"/>
            <a:ext cx="3340100" cy="2103026"/>
          </a:xfrm>
          <a:prstGeom prst="rect">
            <a:avLst/>
          </a:prstGeom>
          <a:noFill/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971550" y="26543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00225"/>
                <a:gridCol w="1247775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Socha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plastik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Výška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stáří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Ramses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3200</a:t>
                      </a:r>
                      <a:r>
                        <a:rPr lang="cs-CZ" baseline="0" dirty="0" smtClean="0"/>
                        <a:t>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Sfinga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 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4500 let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971550" y="4114800"/>
            <a:ext cx="49149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Porovnej !</a:t>
            </a:r>
            <a:endParaRPr lang="cs-CZ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76450" y="333375"/>
            <a:ext cx="401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Měrné jednotky</a:t>
            </a:r>
            <a:endParaRPr lang="cs-CZ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47900" y="895350"/>
            <a:ext cx="345757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Paže a dlaně </a:t>
            </a:r>
          </a:p>
          <a:p>
            <a:pPr algn="ctr"/>
            <a:r>
              <a:rPr lang="cs-CZ" sz="2800" dirty="0" smtClean="0"/>
              <a:t>se používaly jako míry</a:t>
            </a:r>
            <a:endParaRPr lang="cs-CZ" sz="28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1704974"/>
            <a:ext cx="217293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88" y="2452688"/>
            <a:ext cx="1385887" cy="101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2466975" y="1733550"/>
            <a:ext cx="4943475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 loket =délka předloktí až po konečky prstů =7 šířek dlaní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343150" y="2762250"/>
            <a:ext cx="2790825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1 šířka dlaně = 4 prsty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933450" y="3800475"/>
            <a:ext cx="6134100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Změř pomocí dlaně a lokte následující předměty:</a:t>
            </a:r>
          </a:p>
          <a:p>
            <a:endParaRPr lang="cs-CZ" sz="3200" b="1" dirty="0" smtClean="0"/>
          </a:p>
          <a:p>
            <a:r>
              <a:rPr lang="cs-CZ" sz="3200" b="1" dirty="0" smtClean="0">
                <a:solidFill>
                  <a:srgbClr val="C00000"/>
                </a:solidFill>
              </a:rPr>
              <a:t>Školní lavici, sešit, tabuli, parapet u okna, dveře, šířku a délku třídy</a:t>
            </a:r>
            <a:r>
              <a:rPr lang="cs-CZ" sz="3200" b="1" baseline="0" dirty="0" smtClean="0">
                <a:solidFill>
                  <a:srgbClr val="C00000"/>
                </a:solidFill>
              </a:rPr>
              <a:t> </a:t>
            </a:r>
            <a:endParaRPr lang="cs-CZ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09725" y="457200"/>
            <a:ext cx="48006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/>
              <a:t>Čísla a počty (množství)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800100" y="1438275"/>
            <a:ext cx="1362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Jednotky :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8675" y="2209800"/>
            <a:ext cx="752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Desítky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00100" y="2990850"/>
            <a:ext cx="73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Stovky</a:t>
            </a:r>
            <a:endParaRPr lang="cs-CZ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90675" y="1138238"/>
            <a:ext cx="838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6863" y="2076450"/>
            <a:ext cx="842962" cy="80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2100" y="3021387"/>
            <a:ext cx="819150" cy="76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ovéPole 17"/>
          <p:cNvSpPr txBox="1"/>
          <p:nvPr/>
        </p:nvSpPr>
        <p:spPr>
          <a:xfrm>
            <a:off x="533399" y="3876675"/>
            <a:ext cx="34194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Urči jednotlivá množství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538" y="4333875"/>
            <a:ext cx="1666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4588" y="4310063"/>
            <a:ext cx="1528762" cy="80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4305301"/>
            <a:ext cx="2602032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" y="5367338"/>
            <a:ext cx="2057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5353050"/>
            <a:ext cx="17716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5000" y="809625"/>
            <a:ext cx="3876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Egyptské sčítání</a:t>
            </a:r>
            <a:endParaRPr lang="cs-CZ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388" y="1757363"/>
            <a:ext cx="690562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">
      <a:dk1>
        <a:srgbClr val="000A00"/>
      </a:dk1>
      <a:lt1>
        <a:srgbClr val="FFFFFF"/>
      </a:lt1>
      <a:dk2>
        <a:srgbClr val="000A00"/>
      </a:dk2>
      <a:lt2>
        <a:srgbClr val="808080"/>
      </a:lt2>
      <a:accent1>
        <a:srgbClr val="FFB181"/>
      </a:accent1>
      <a:accent2>
        <a:srgbClr val="4A97F4"/>
      </a:accent2>
      <a:accent3>
        <a:srgbClr val="FFFFFF"/>
      </a:accent3>
      <a:accent4>
        <a:srgbClr val="000700"/>
      </a:accent4>
      <a:accent5>
        <a:srgbClr val="FFD5C1"/>
      </a:accent5>
      <a:accent6>
        <a:srgbClr val="4288DD"/>
      </a:accent6>
      <a:hlink>
        <a:srgbClr val="0A50A1"/>
      </a:hlink>
      <a:folHlink>
        <a:srgbClr val="0E69D8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66FF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8FFB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66FF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A50A1"/>
        </a:accent2>
        <a:accent3>
          <a:srgbClr val="B8FFB8"/>
        </a:accent3>
        <a:accent4>
          <a:srgbClr val="000000"/>
        </a:accent4>
        <a:accent5>
          <a:srgbClr val="DAEDEF"/>
        </a:accent5>
        <a:accent6>
          <a:srgbClr val="084891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66FF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A50A1"/>
        </a:accent2>
        <a:accent3>
          <a:srgbClr val="B8FFB8"/>
        </a:accent3>
        <a:accent4>
          <a:srgbClr val="000000"/>
        </a:accent4>
        <a:accent5>
          <a:srgbClr val="DAEDEF"/>
        </a:accent5>
        <a:accent6>
          <a:srgbClr val="084891"/>
        </a:accent6>
        <a:hlink>
          <a:srgbClr val="890C08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333300"/>
        </a:dk1>
        <a:lt1>
          <a:srgbClr val="66FF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A50A1"/>
        </a:accent2>
        <a:accent3>
          <a:srgbClr val="B8FFB8"/>
        </a:accent3>
        <a:accent4>
          <a:srgbClr val="2A2A00"/>
        </a:accent4>
        <a:accent5>
          <a:srgbClr val="DAEDEF"/>
        </a:accent5>
        <a:accent6>
          <a:srgbClr val="084891"/>
        </a:accent6>
        <a:hlink>
          <a:srgbClr val="890C08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317</Words>
  <Application>Microsoft Office PowerPoint</Application>
  <PresentationFormat>Předvádění na obrazovce (4:3)</PresentationFormat>
  <Paragraphs>91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Custom Design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Hieroglyph template</dc:title>
  <dc:creator>Presentation Magazine</dc:creator>
  <cp:lastModifiedBy>harzhe</cp:lastModifiedBy>
  <cp:revision>22</cp:revision>
  <dcterms:created xsi:type="dcterms:W3CDTF">2008-11-26T18:38:25Z</dcterms:created>
  <dcterms:modified xsi:type="dcterms:W3CDTF">2010-06-20T12:12:52Z</dcterms:modified>
</cp:coreProperties>
</file>