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5D1B-B0FF-454E-B4B8-34FCDC0A9183}" type="datetimeFigureOut">
              <a:rPr lang="cs-CZ" smtClean="0"/>
              <a:pPr/>
              <a:t>20.12.2011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CDCD-707A-4472-AD92-E23A9FC816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0/06/CristobalColo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9/99/Earth_Western_Hemisphere_white_background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o9W1G3Tn31A&amp;feature=relate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educacao.com.br/portal/imagens/artigos/1492_02.jpg" TargetMode="External"/><Relationship Id="rId2" Type="http://schemas.openxmlformats.org/officeDocument/2006/relationships/hyperlink" Target="http://upload.wikimedia.org/wikipedia/commons/0/06/CristobalCol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20050516220851!Seidenstrasse_GMT.jpg" TargetMode="External"/><Relationship Id="rId5" Type="http://schemas.openxmlformats.org/officeDocument/2006/relationships/hyperlink" Target="http://biography4u.com/image-files/La%20Pinta,%20Nina%20and%20Santa%20Maria.jpg" TargetMode="External"/><Relationship Id="rId4" Type="http://schemas.openxmlformats.org/officeDocument/2006/relationships/hyperlink" Target="http://images.quebarato.com.br/T440x/1492+a+conquista+do+paraiso+1992+gerard+depardieu+frete+gratis+itumbiara+go+brasil__388513_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4/20050516220851%21Seidenstrasse_GM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9/95/World_map_green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e/Near_East_topographic_map-blank.sv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b/b7/Africa_just_continent.sv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3/3c/Gustav_Adolf_Closs_-_Die_Schiffe_des_Columbus_-_189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CristobalCol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571900" cy="457935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6248" y="9286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Kolumbus objevil cestou do Indie 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29058" y="14287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AMERIKU !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Soubor:Earth Western Hemisphere white backgrou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57430"/>
            <a:ext cx="3000396" cy="3000396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4786314" y="2500306"/>
            <a:ext cx="2714644" cy="271464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To je všeobecně známý fakt, ale………….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42852"/>
            <a:ext cx="750099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cs-CZ" dirty="0" smtClean="0"/>
              <a:t>Riziko = Orientace na otevřeném moři, bez dohledu pobřeží. </a:t>
            </a:r>
          </a:p>
          <a:p>
            <a:pPr marL="342900" indent="-342900" algn="ctr"/>
            <a:r>
              <a:rPr lang="cs-CZ" dirty="0" smtClean="0"/>
              <a:t>Jak najít správnou cestu?</a:t>
            </a:r>
            <a:endParaRPr lang="cs-CZ" dirty="0"/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742952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143108" y="185736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Pár stupňů odchylka a Kolumbus by nikdy Ameriku neobjevil!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57290" y="571480"/>
            <a:ext cx="5143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2. Riziko = Je země opravdu kulatá? A co když není?</a:t>
            </a:r>
            <a:endParaRPr lang="cs-CZ" dirty="0"/>
          </a:p>
        </p:txBody>
      </p:sp>
      <p:pic>
        <p:nvPicPr>
          <p:cNvPr id="3" name="Picture 2" descr="http://upload.wikimedia.org/wikipedia/commons/e/e4/Glo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447925" cy="24384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285984" y="150017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?</a:t>
            </a:r>
            <a:endParaRPr lang="cs-CZ" sz="9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Dvojitá vlna 7"/>
          <p:cNvSpPr/>
          <p:nvPr/>
        </p:nvSpPr>
        <p:spPr>
          <a:xfrm>
            <a:off x="3571868" y="4000504"/>
            <a:ext cx="1714512" cy="357190"/>
          </a:xfrm>
          <a:prstGeom prst="doubleWav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Dvojitá vlna 8"/>
          <p:cNvSpPr/>
          <p:nvPr/>
        </p:nvSpPr>
        <p:spPr>
          <a:xfrm>
            <a:off x="5286380" y="4000504"/>
            <a:ext cx="1714512" cy="357190"/>
          </a:xfrm>
          <a:prstGeom prst="doubleWav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Dvojitá vlna 9"/>
          <p:cNvSpPr/>
          <p:nvPr/>
        </p:nvSpPr>
        <p:spPr>
          <a:xfrm>
            <a:off x="7000892" y="4000504"/>
            <a:ext cx="1714512" cy="357190"/>
          </a:xfrm>
          <a:prstGeom prst="doubleWav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www.klett.de/sixcms/media.php/76/karawe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8082" y="3071810"/>
            <a:ext cx="943332" cy="96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0.01643 C -0.07552 0.00764 -0.0934 -0.00093 -0.10747 -0.00255 C -0.12153 -0.00417 -0.13038 0.0081 -0.14201 0.00694 C -0.15365 0.00579 -0.16736 -0.01042 -0.1776 -0.00903 C -0.18785 -0.00764 -0.19306 0.01435 -0.20382 0.01481 C -0.21458 0.01528 -0.22969 -0.00533 -0.24201 -0.00579 C -0.25434 -0.00625 -0.26493 0.0118 -0.2776 0.01157 C -0.29028 0.01134 -0.30625 -0.00579 -0.31823 -0.00741 C -0.33021 -0.00903 -0.3375 -0.0007 -0.34913 0.00208 C -0.36076 0.00486 -0.37465 0.01088 -0.38837 0.00856 C -0.40208 0.00625 -0.41476 -0.01968 -0.43125 -0.01227 C -0.44774 -0.00486 -0.47674 -0.02847 -0.48715 0.05301 C -0.49757 0.13449 -0.49219 0.41458 -0.49323 0.47662 C -0.49427 0.53866 -0.4934 0.43426 -0.49323 0.42592 " pathEditMode="relative" ptsTypes="aaaaaaaaaaaa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00232" y="357166"/>
            <a:ext cx="5715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3. Riziko – absolutní závislost na klimatických podmínkách </a:t>
            </a:r>
            <a:endParaRPr lang="cs-CZ" dirty="0"/>
          </a:p>
        </p:txBody>
      </p:sp>
      <p:pic>
        <p:nvPicPr>
          <p:cNvPr id="1026" name="Picture 2" descr="http://www.arthursclipart.org/nature/nature/wind%20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8" y="1142984"/>
            <a:ext cx="3151178" cy="2077411"/>
          </a:xfrm>
          <a:prstGeom prst="rect">
            <a:avLst/>
          </a:prstGeom>
          <a:noFill/>
        </p:spPr>
      </p:pic>
      <p:pic>
        <p:nvPicPr>
          <p:cNvPr id="4" name="Picture 7" descr="http://www.klett.de/sixcms/media.php/76/karawel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488" y="1785926"/>
            <a:ext cx="3429024" cy="351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214290"/>
            <a:ext cx="7643866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Další pravděpodobná rizika</a:t>
            </a:r>
          </a:p>
          <a:p>
            <a:r>
              <a:rPr lang="cs-CZ" dirty="0" smtClean="0"/>
              <a:t>4. Nedostatek potravin a pitné vody</a:t>
            </a:r>
          </a:p>
          <a:p>
            <a:pPr marL="342900" indent="-342900"/>
            <a:r>
              <a:rPr lang="cs-CZ" dirty="0" smtClean="0"/>
              <a:t>5. Nemoci</a:t>
            </a:r>
          </a:p>
          <a:p>
            <a:pPr marL="342900" indent="-342900"/>
            <a:r>
              <a:rPr lang="cs-CZ" dirty="0" smtClean="0"/>
              <a:t>6. Vzpoura posádka</a:t>
            </a:r>
          </a:p>
          <a:p>
            <a:pPr marL="342900" indent="-342900"/>
            <a:r>
              <a:rPr lang="cs-CZ" dirty="0" smtClean="0"/>
              <a:t>7. Piráti</a:t>
            </a:r>
          </a:p>
          <a:p>
            <a:pPr marL="342900" indent="-342900"/>
            <a:r>
              <a:rPr lang="cs-CZ" dirty="0" smtClean="0"/>
              <a:t>8. Strach z neznáma (mořské obludy a příšery, podivné bytosti)</a:t>
            </a:r>
          </a:p>
          <a:p>
            <a:endParaRPr lang="cs-CZ" dirty="0"/>
          </a:p>
        </p:txBody>
      </p:sp>
      <p:pic>
        <p:nvPicPr>
          <p:cNvPr id="3" name="Picture 3" descr="Tiermensch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816" t="38026" r="53320" b="31487"/>
          <a:stretch>
            <a:fillRect/>
          </a:stretch>
        </p:blipFill>
        <p:spPr bwMode="auto">
          <a:xfrm>
            <a:off x="1714480" y="2428868"/>
            <a:ext cx="5872180" cy="4357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214290"/>
            <a:ext cx="70723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Přehrát ukázku z filmu „1492 Dobytí ráje“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začátku po přistání na pevnině (cca. 40 min)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85723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hlinkClick r:id="rId2"/>
              </a:rPr>
              <a:t>Výstup na pevninu 1492</a:t>
            </a:r>
            <a:endParaRPr lang="cs-CZ" dirty="0"/>
          </a:p>
        </p:txBody>
      </p:sp>
      <p:pic>
        <p:nvPicPr>
          <p:cNvPr id="25602" name="Picture 2" descr="http://imagebox.cz.osobnosti.cz/film/1492-dobyti-raje/1492-dobyti-r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92852"/>
            <a:ext cx="3643338" cy="537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4480" y="357166"/>
            <a:ext cx="57150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k ukázce z filmu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643050"/>
            <a:ext cx="850112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Jakou motivaci měl Kolumbus k vykonání této cesty?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Jaké problémy musel překonat?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Jakou roli hrála v přípravě cesty katolická církev.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Jak velkou moc měla církev  na konci 15. století?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Jaké technické objevy či vynálezy byly bezpodmínečným předpokladem k vykonání této  cesty?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Do jaké míry lze považovat Kolumba za renesančního člověka?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571480"/>
            <a:ext cx="564360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Téma k diskusi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14480" y="1714488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smtClean="0">
                <a:solidFill>
                  <a:srgbClr val="FFFF00"/>
                </a:solidFill>
              </a:rPr>
              <a:t>„Kolumbova historická role netkví v objevení Ameriky, nýbrž hlavně v tom, že se vydal na cestu…..“</a:t>
            </a:r>
            <a:endParaRPr lang="cs-CZ" sz="4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0466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Použité zdroje:</a:t>
            </a:r>
          </a:p>
          <a:p>
            <a:r>
              <a:rPr lang="cs-CZ" dirty="0" smtClean="0"/>
              <a:t>1: 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upload.wikimedia.org/wikipedia/commons/0/06/CristobalColon.jpg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 smtClean="0"/>
              <a:t>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planetaeducacao.com.br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portal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imagens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artigos</a:t>
            </a:r>
            <a:r>
              <a:rPr lang="cs-CZ" dirty="0" smtClean="0">
                <a:hlinkClick r:id="rId3"/>
              </a:rPr>
              <a:t>/1492_02.jpg</a:t>
            </a:r>
            <a:endParaRPr lang="cs-CZ" dirty="0" smtClean="0"/>
          </a:p>
          <a:p>
            <a:r>
              <a:rPr lang="cs-CZ" dirty="0" smtClean="0"/>
              <a:t>3: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 smtClean="0">
                <a:hlinkClick r:id="rId4"/>
              </a:rPr>
              <a:t>://images.quebarato.com.br/T440x/1492+a+conquista+do+paraiso+1992+gerard+depardieu+frete+gratis+itumbiara+go+brasil__</a:t>
            </a:r>
            <a:r>
              <a:rPr lang="cs-CZ" dirty="0" smtClean="0">
                <a:hlinkClick r:id="rId4"/>
              </a:rPr>
              <a:t>388513_1.jpg</a:t>
            </a:r>
            <a:endParaRPr lang="cs-CZ" dirty="0" smtClean="0"/>
          </a:p>
          <a:p>
            <a:r>
              <a:rPr lang="cs-CZ" dirty="0" smtClean="0"/>
              <a:t>4: </a:t>
            </a:r>
            <a:r>
              <a:rPr lang="cs-CZ" dirty="0" smtClean="0">
                <a:hlinkClick r:id="rId5"/>
              </a:rPr>
              <a:t>http://biography4u.com/image-</a:t>
            </a:r>
            <a:r>
              <a:rPr lang="cs-CZ" dirty="0" err="1" smtClean="0">
                <a:hlinkClick r:id="rId5"/>
              </a:rPr>
              <a:t>files</a:t>
            </a:r>
            <a:r>
              <a:rPr lang="cs-CZ" dirty="0" smtClean="0">
                <a:hlinkClick r:id="rId5"/>
              </a:rPr>
              <a:t>/La%20Pinta,%</a:t>
            </a:r>
            <a:r>
              <a:rPr lang="cs-CZ" dirty="0" smtClean="0">
                <a:hlinkClick r:id="rId5"/>
              </a:rPr>
              <a:t>20Nina%20and%20Santa%20Maria.jpg</a:t>
            </a:r>
            <a:endParaRPr lang="cs-CZ" dirty="0" smtClean="0"/>
          </a:p>
          <a:p>
            <a:r>
              <a:rPr lang="cs-CZ" dirty="0" smtClean="0"/>
              <a:t>5: </a:t>
            </a:r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commons.wikimedia.org/wiki/File:20050516220851!Seidenstrasse_GMT.jpg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-24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FF00"/>
                </a:solidFill>
              </a:rPr>
              <a:t>Proč použil Kolumbus tu nejnebezpečnější, nejdelší a v té době naprosto nepravděpodobnou námořní trasu k dosažení svého cíle ??????</a:t>
            </a:r>
            <a:endParaRPr lang="cs-CZ" sz="3600" b="1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596" y="2317465"/>
            <a:ext cx="4143404" cy="45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13686" b="9671"/>
          <a:stretch>
            <a:fillRect/>
          </a:stretch>
        </p:blipFill>
        <p:spPr bwMode="auto">
          <a:xfrm>
            <a:off x="0" y="1571612"/>
            <a:ext cx="2000264" cy="31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Přímá spojovací šipka 21"/>
          <p:cNvCxnSpPr/>
          <p:nvPr/>
        </p:nvCxnSpPr>
        <p:spPr>
          <a:xfrm>
            <a:off x="5643570" y="4643446"/>
            <a:ext cx="2071702" cy="857256"/>
          </a:xfrm>
          <a:prstGeom prst="straightConnector1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0800000" flipV="1">
            <a:off x="142844" y="4643446"/>
            <a:ext cx="5500726" cy="71438"/>
          </a:xfrm>
          <a:prstGeom prst="straightConnector1">
            <a:avLst/>
          </a:prstGeom>
          <a:ln w="53975" cmpd="dbl">
            <a:solidFill>
              <a:srgbClr val="FFC000"/>
            </a:solidFill>
            <a:prstDash val="dash"/>
            <a:headEnd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00298" y="2928934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>
                <a:solidFill>
                  <a:srgbClr val="FF0000"/>
                </a:solidFill>
              </a:rPr>
              <a:t>?</a:t>
            </a:r>
            <a:endParaRPr lang="cs-CZ" sz="9600" b="1" dirty="0">
              <a:solidFill>
                <a:srgbClr val="FF0000"/>
              </a:solidFill>
            </a:endParaRPr>
          </a:p>
        </p:txBody>
      </p:sp>
      <p:pic>
        <p:nvPicPr>
          <p:cNvPr id="4103" name="Picture 7" descr="http://www.klett.de/sixcms/media.php/76/karawel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643314"/>
            <a:ext cx="943332" cy="96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106 7.40741E-7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2857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Pozemní cesta do </a:t>
            </a:r>
            <a:r>
              <a:rPr lang="cs-CZ" sz="2400" dirty="0" smtClean="0"/>
              <a:t>Indie a Číny </a:t>
            </a:r>
            <a:r>
              <a:rPr lang="cs-CZ" sz="2400" dirty="0" smtClean="0"/>
              <a:t>byla již v té době známá </a:t>
            </a:r>
          </a:p>
          <a:p>
            <a:pPr algn="ctr"/>
            <a:endParaRPr lang="cs-CZ" sz="2400" dirty="0"/>
          </a:p>
          <a:p>
            <a:pPr algn="ctr"/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HEDVÁBNÁ STEZKA</a:t>
            </a:r>
            <a:endParaRPr lang="cs-CZ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File:20050516220851!Seidenstrasse GM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80512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Námořní cesta do Indie kolem Afriky byla již také objevena :</a:t>
            </a:r>
            <a:endParaRPr lang="cs-CZ" dirty="0"/>
          </a:p>
          <a:p>
            <a:pPr algn="ctr"/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KOŘENÍ</a:t>
            </a:r>
            <a:endParaRPr lang="cs-CZ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File:World map 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6563" t="1899" r="624" b="6961"/>
          <a:stretch>
            <a:fillRect/>
          </a:stretch>
        </p:blipFill>
        <p:spPr bwMode="auto">
          <a:xfrm>
            <a:off x="1214414" y="1428736"/>
            <a:ext cx="7572428" cy="5169126"/>
          </a:xfrm>
          <a:prstGeom prst="rect">
            <a:avLst/>
          </a:prstGeom>
          <a:noFill/>
        </p:spPr>
      </p:pic>
      <p:sp>
        <p:nvSpPr>
          <p:cNvPr id="7" name="Volný tvar 6"/>
          <p:cNvSpPr/>
          <p:nvPr/>
        </p:nvSpPr>
        <p:spPr>
          <a:xfrm>
            <a:off x="1035957" y="2982686"/>
            <a:ext cx="5789386" cy="3185886"/>
          </a:xfrm>
          <a:custGeom>
            <a:avLst/>
            <a:gdLst>
              <a:gd name="connsiteX0" fmla="*/ 596900 w 5789386"/>
              <a:gd name="connsiteY0" fmla="*/ 0 h 3185886"/>
              <a:gd name="connsiteX1" fmla="*/ 357414 w 5789386"/>
              <a:gd name="connsiteY1" fmla="*/ 402771 h 3185886"/>
              <a:gd name="connsiteX2" fmla="*/ 357414 w 5789386"/>
              <a:gd name="connsiteY2" fmla="*/ 566057 h 3185886"/>
              <a:gd name="connsiteX3" fmla="*/ 150586 w 5789386"/>
              <a:gd name="connsiteY3" fmla="*/ 751114 h 3185886"/>
              <a:gd name="connsiteX4" fmla="*/ 74386 w 5789386"/>
              <a:gd name="connsiteY4" fmla="*/ 1175657 h 3185886"/>
              <a:gd name="connsiteX5" fmla="*/ 596900 w 5789386"/>
              <a:gd name="connsiteY5" fmla="*/ 1709057 h 3185886"/>
              <a:gd name="connsiteX6" fmla="*/ 1064986 w 5789386"/>
              <a:gd name="connsiteY6" fmla="*/ 2188028 h 3185886"/>
              <a:gd name="connsiteX7" fmla="*/ 1250043 w 5789386"/>
              <a:gd name="connsiteY7" fmla="*/ 2754085 h 3185886"/>
              <a:gd name="connsiteX8" fmla="*/ 1631043 w 5789386"/>
              <a:gd name="connsiteY8" fmla="*/ 3058885 h 3185886"/>
              <a:gd name="connsiteX9" fmla="*/ 2066472 w 5789386"/>
              <a:gd name="connsiteY9" fmla="*/ 3156857 h 3185886"/>
              <a:gd name="connsiteX10" fmla="*/ 2240643 w 5789386"/>
              <a:gd name="connsiteY10" fmla="*/ 2884714 h 3185886"/>
              <a:gd name="connsiteX11" fmla="*/ 2295072 w 5789386"/>
              <a:gd name="connsiteY11" fmla="*/ 2601685 h 3185886"/>
              <a:gd name="connsiteX12" fmla="*/ 2295072 w 5789386"/>
              <a:gd name="connsiteY12" fmla="*/ 2514600 h 3185886"/>
              <a:gd name="connsiteX13" fmla="*/ 2447472 w 5789386"/>
              <a:gd name="connsiteY13" fmla="*/ 2351314 h 3185886"/>
              <a:gd name="connsiteX14" fmla="*/ 2556329 w 5789386"/>
              <a:gd name="connsiteY14" fmla="*/ 2100943 h 3185886"/>
              <a:gd name="connsiteX15" fmla="*/ 2578100 w 5789386"/>
              <a:gd name="connsiteY15" fmla="*/ 1828800 h 3185886"/>
              <a:gd name="connsiteX16" fmla="*/ 2784929 w 5789386"/>
              <a:gd name="connsiteY16" fmla="*/ 1578428 h 3185886"/>
              <a:gd name="connsiteX17" fmla="*/ 3078843 w 5789386"/>
              <a:gd name="connsiteY17" fmla="*/ 1295400 h 3185886"/>
              <a:gd name="connsiteX18" fmla="*/ 3340100 w 5789386"/>
              <a:gd name="connsiteY18" fmla="*/ 1099457 h 3185886"/>
              <a:gd name="connsiteX19" fmla="*/ 3677557 w 5789386"/>
              <a:gd name="connsiteY19" fmla="*/ 1023257 h 3185886"/>
              <a:gd name="connsiteX20" fmla="*/ 3731986 w 5789386"/>
              <a:gd name="connsiteY20" fmla="*/ 1338943 h 3185886"/>
              <a:gd name="connsiteX21" fmla="*/ 3971472 w 5789386"/>
              <a:gd name="connsiteY21" fmla="*/ 1480457 h 3185886"/>
              <a:gd name="connsiteX22" fmla="*/ 4341586 w 5789386"/>
              <a:gd name="connsiteY22" fmla="*/ 1426028 h 3185886"/>
              <a:gd name="connsiteX23" fmla="*/ 4537529 w 5789386"/>
              <a:gd name="connsiteY23" fmla="*/ 1360714 h 3185886"/>
              <a:gd name="connsiteX24" fmla="*/ 4722586 w 5789386"/>
              <a:gd name="connsiteY24" fmla="*/ 1447800 h 3185886"/>
              <a:gd name="connsiteX25" fmla="*/ 4951186 w 5789386"/>
              <a:gd name="connsiteY25" fmla="*/ 1665514 h 3185886"/>
              <a:gd name="connsiteX26" fmla="*/ 5103586 w 5789386"/>
              <a:gd name="connsiteY26" fmla="*/ 1828800 h 3185886"/>
              <a:gd name="connsiteX27" fmla="*/ 5593443 w 5789386"/>
              <a:gd name="connsiteY27" fmla="*/ 1926771 h 3185886"/>
              <a:gd name="connsiteX28" fmla="*/ 5724072 w 5789386"/>
              <a:gd name="connsiteY28" fmla="*/ 1839685 h 3185886"/>
              <a:gd name="connsiteX29" fmla="*/ 5789386 w 5789386"/>
              <a:gd name="connsiteY29" fmla="*/ 1719943 h 3185886"/>
              <a:gd name="connsiteX30" fmla="*/ 5789386 w 5789386"/>
              <a:gd name="connsiteY30" fmla="*/ 1719943 h 31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89386" h="3185886">
                <a:moveTo>
                  <a:pt x="596900" y="0"/>
                </a:moveTo>
                <a:cubicBezTo>
                  <a:pt x="497114" y="154214"/>
                  <a:pt x="397328" y="308428"/>
                  <a:pt x="357414" y="402771"/>
                </a:cubicBezTo>
                <a:cubicBezTo>
                  <a:pt x="317500" y="497114"/>
                  <a:pt x="391885" y="508000"/>
                  <a:pt x="357414" y="566057"/>
                </a:cubicBezTo>
                <a:cubicBezTo>
                  <a:pt x="322943" y="624114"/>
                  <a:pt x="197757" y="649514"/>
                  <a:pt x="150586" y="751114"/>
                </a:cubicBezTo>
                <a:cubicBezTo>
                  <a:pt x="103415" y="852714"/>
                  <a:pt x="0" y="1016000"/>
                  <a:pt x="74386" y="1175657"/>
                </a:cubicBezTo>
                <a:cubicBezTo>
                  <a:pt x="148772" y="1335314"/>
                  <a:pt x="596900" y="1709057"/>
                  <a:pt x="596900" y="1709057"/>
                </a:cubicBezTo>
                <a:cubicBezTo>
                  <a:pt x="762000" y="1877786"/>
                  <a:pt x="956129" y="2013857"/>
                  <a:pt x="1064986" y="2188028"/>
                </a:cubicBezTo>
                <a:cubicBezTo>
                  <a:pt x="1173843" y="2362199"/>
                  <a:pt x="1155700" y="2608942"/>
                  <a:pt x="1250043" y="2754085"/>
                </a:cubicBezTo>
                <a:cubicBezTo>
                  <a:pt x="1344386" y="2899228"/>
                  <a:pt x="1494972" y="2991756"/>
                  <a:pt x="1631043" y="3058885"/>
                </a:cubicBezTo>
                <a:cubicBezTo>
                  <a:pt x="1767115" y="3126014"/>
                  <a:pt x="1964872" y="3185886"/>
                  <a:pt x="2066472" y="3156857"/>
                </a:cubicBezTo>
                <a:cubicBezTo>
                  <a:pt x="2168072" y="3127829"/>
                  <a:pt x="2202543" y="2977243"/>
                  <a:pt x="2240643" y="2884714"/>
                </a:cubicBezTo>
                <a:cubicBezTo>
                  <a:pt x="2278743" y="2792185"/>
                  <a:pt x="2286001" y="2663371"/>
                  <a:pt x="2295072" y="2601685"/>
                </a:cubicBezTo>
                <a:cubicBezTo>
                  <a:pt x="2304143" y="2539999"/>
                  <a:pt x="2269672" y="2556328"/>
                  <a:pt x="2295072" y="2514600"/>
                </a:cubicBezTo>
                <a:cubicBezTo>
                  <a:pt x="2320472" y="2472872"/>
                  <a:pt x="2403929" y="2420257"/>
                  <a:pt x="2447472" y="2351314"/>
                </a:cubicBezTo>
                <a:cubicBezTo>
                  <a:pt x="2491015" y="2282371"/>
                  <a:pt x="2534558" y="2188029"/>
                  <a:pt x="2556329" y="2100943"/>
                </a:cubicBezTo>
                <a:cubicBezTo>
                  <a:pt x="2578100" y="2013857"/>
                  <a:pt x="2540000" y="1915886"/>
                  <a:pt x="2578100" y="1828800"/>
                </a:cubicBezTo>
                <a:cubicBezTo>
                  <a:pt x="2616200" y="1741714"/>
                  <a:pt x="2701472" y="1667328"/>
                  <a:pt x="2784929" y="1578428"/>
                </a:cubicBezTo>
                <a:cubicBezTo>
                  <a:pt x="2868386" y="1489528"/>
                  <a:pt x="2986315" y="1375228"/>
                  <a:pt x="3078843" y="1295400"/>
                </a:cubicBezTo>
                <a:cubicBezTo>
                  <a:pt x="3171371" y="1215572"/>
                  <a:pt x="3240314" y="1144814"/>
                  <a:pt x="3340100" y="1099457"/>
                </a:cubicBezTo>
                <a:cubicBezTo>
                  <a:pt x="3439886" y="1054100"/>
                  <a:pt x="3612243" y="983343"/>
                  <a:pt x="3677557" y="1023257"/>
                </a:cubicBezTo>
                <a:cubicBezTo>
                  <a:pt x="3742871" y="1063171"/>
                  <a:pt x="3683000" y="1262743"/>
                  <a:pt x="3731986" y="1338943"/>
                </a:cubicBezTo>
                <a:cubicBezTo>
                  <a:pt x="3780972" y="1415143"/>
                  <a:pt x="3869872" y="1465943"/>
                  <a:pt x="3971472" y="1480457"/>
                </a:cubicBezTo>
                <a:cubicBezTo>
                  <a:pt x="4073072" y="1494971"/>
                  <a:pt x="4247243" y="1445985"/>
                  <a:pt x="4341586" y="1426028"/>
                </a:cubicBezTo>
                <a:cubicBezTo>
                  <a:pt x="4435929" y="1406071"/>
                  <a:pt x="4474029" y="1357085"/>
                  <a:pt x="4537529" y="1360714"/>
                </a:cubicBezTo>
                <a:cubicBezTo>
                  <a:pt x="4601029" y="1364343"/>
                  <a:pt x="4653643" y="1397000"/>
                  <a:pt x="4722586" y="1447800"/>
                </a:cubicBezTo>
                <a:cubicBezTo>
                  <a:pt x="4791529" y="1498600"/>
                  <a:pt x="4887686" y="1602014"/>
                  <a:pt x="4951186" y="1665514"/>
                </a:cubicBezTo>
                <a:cubicBezTo>
                  <a:pt x="5014686" y="1729014"/>
                  <a:pt x="4996543" y="1785257"/>
                  <a:pt x="5103586" y="1828800"/>
                </a:cubicBezTo>
                <a:cubicBezTo>
                  <a:pt x="5210629" y="1872343"/>
                  <a:pt x="5490029" y="1924957"/>
                  <a:pt x="5593443" y="1926771"/>
                </a:cubicBezTo>
                <a:cubicBezTo>
                  <a:pt x="5696857" y="1928585"/>
                  <a:pt x="5691415" y="1874156"/>
                  <a:pt x="5724072" y="1839685"/>
                </a:cubicBezTo>
                <a:cubicBezTo>
                  <a:pt x="5756729" y="1805214"/>
                  <a:pt x="5789386" y="1719943"/>
                  <a:pt x="5789386" y="1719943"/>
                </a:cubicBezTo>
                <a:lnTo>
                  <a:pt x="5789386" y="1719943"/>
                </a:ln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00298" y="2500306"/>
            <a:ext cx="435771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TAK PROČ SE KOLUMBUS VYDAL DO INDIE ZCELA JINOU NEPROBÁDANOU A NEBEZPEČNOU CESTOU ?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Near East topographic map-blank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620000" cy="49720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142976" y="285728"/>
            <a:ext cx="7143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Turci dobyli Konstantinopol  1453</a:t>
            </a:r>
          </a:p>
          <a:p>
            <a:pPr algn="ctr"/>
            <a:r>
              <a:rPr lang="cs-CZ" dirty="0" smtClean="0"/>
              <a:t> lukrativní obchodní cesta po souši byla přerušena</a:t>
            </a:r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857224" y="1357298"/>
            <a:ext cx="7699445" cy="5072098"/>
          </a:xfrm>
          <a:custGeom>
            <a:avLst/>
            <a:gdLst>
              <a:gd name="connsiteX0" fmla="*/ 2169502 w 7699445"/>
              <a:gd name="connsiteY0" fmla="*/ 544286 h 4996543"/>
              <a:gd name="connsiteX1" fmla="*/ 2365445 w 7699445"/>
              <a:gd name="connsiteY1" fmla="*/ 566057 h 4996543"/>
              <a:gd name="connsiteX2" fmla="*/ 2398102 w 7699445"/>
              <a:gd name="connsiteY2" fmla="*/ 555171 h 4996543"/>
              <a:gd name="connsiteX3" fmla="*/ 2463416 w 7699445"/>
              <a:gd name="connsiteY3" fmla="*/ 500743 h 4996543"/>
              <a:gd name="connsiteX4" fmla="*/ 2517845 w 7699445"/>
              <a:gd name="connsiteY4" fmla="*/ 489857 h 4996543"/>
              <a:gd name="connsiteX5" fmla="*/ 2615816 w 7699445"/>
              <a:gd name="connsiteY5" fmla="*/ 468086 h 4996543"/>
              <a:gd name="connsiteX6" fmla="*/ 2735559 w 7699445"/>
              <a:gd name="connsiteY6" fmla="*/ 435428 h 4996543"/>
              <a:gd name="connsiteX7" fmla="*/ 2768216 w 7699445"/>
              <a:gd name="connsiteY7" fmla="*/ 413657 h 4996543"/>
              <a:gd name="connsiteX8" fmla="*/ 2822645 w 7699445"/>
              <a:gd name="connsiteY8" fmla="*/ 359228 h 4996543"/>
              <a:gd name="connsiteX9" fmla="*/ 2887959 w 7699445"/>
              <a:gd name="connsiteY9" fmla="*/ 348343 h 4996543"/>
              <a:gd name="connsiteX10" fmla="*/ 2920616 w 7699445"/>
              <a:gd name="connsiteY10" fmla="*/ 337457 h 4996543"/>
              <a:gd name="connsiteX11" fmla="*/ 3029473 w 7699445"/>
              <a:gd name="connsiteY11" fmla="*/ 304800 h 4996543"/>
              <a:gd name="connsiteX12" fmla="*/ 3073016 w 7699445"/>
              <a:gd name="connsiteY12" fmla="*/ 283028 h 4996543"/>
              <a:gd name="connsiteX13" fmla="*/ 3138330 w 7699445"/>
              <a:gd name="connsiteY13" fmla="*/ 261257 h 4996543"/>
              <a:gd name="connsiteX14" fmla="*/ 3279845 w 7699445"/>
              <a:gd name="connsiteY14" fmla="*/ 272143 h 4996543"/>
              <a:gd name="connsiteX15" fmla="*/ 3454016 w 7699445"/>
              <a:gd name="connsiteY15" fmla="*/ 283028 h 4996543"/>
              <a:gd name="connsiteX16" fmla="*/ 3519330 w 7699445"/>
              <a:gd name="connsiteY16" fmla="*/ 293914 h 4996543"/>
              <a:gd name="connsiteX17" fmla="*/ 3606416 w 7699445"/>
              <a:gd name="connsiteY17" fmla="*/ 304800 h 4996543"/>
              <a:gd name="connsiteX18" fmla="*/ 3660845 w 7699445"/>
              <a:gd name="connsiteY18" fmla="*/ 348343 h 4996543"/>
              <a:gd name="connsiteX19" fmla="*/ 3671730 w 7699445"/>
              <a:gd name="connsiteY19" fmla="*/ 391886 h 4996543"/>
              <a:gd name="connsiteX20" fmla="*/ 3682616 w 7699445"/>
              <a:gd name="connsiteY20" fmla="*/ 424543 h 4996543"/>
              <a:gd name="connsiteX21" fmla="*/ 3693502 w 7699445"/>
              <a:gd name="connsiteY21" fmla="*/ 478971 h 4996543"/>
              <a:gd name="connsiteX22" fmla="*/ 3737045 w 7699445"/>
              <a:gd name="connsiteY22" fmla="*/ 489857 h 4996543"/>
              <a:gd name="connsiteX23" fmla="*/ 3889445 w 7699445"/>
              <a:gd name="connsiteY23" fmla="*/ 522514 h 4996543"/>
              <a:gd name="connsiteX24" fmla="*/ 3998302 w 7699445"/>
              <a:gd name="connsiteY24" fmla="*/ 566057 h 4996543"/>
              <a:gd name="connsiteX25" fmla="*/ 4052730 w 7699445"/>
              <a:gd name="connsiteY25" fmla="*/ 620486 h 4996543"/>
              <a:gd name="connsiteX26" fmla="*/ 4139816 w 7699445"/>
              <a:gd name="connsiteY26" fmla="*/ 642257 h 4996543"/>
              <a:gd name="connsiteX27" fmla="*/ 4205130 w 7699445"/>
              <a:gd name="connsiteY27" fmla="*/ 653143 h 4996543"/>
              <a:gd name="connsiteX28" fmla="*/ 4324873 w 7699445"/>
              <a:gd name="connsiteY28" fmla="*/ 696686 h 4996543"/>
              <a:gd name="connsiteX29" fmla="*/ 4379302 w 7699445"/>
              <a:gd name="connsiteY29" fmla="*/ 707571 h 4996543"/>
              <a:gd name="connsiteX30" fmla="*/ 4509930 w 7699445"/>
              <a:gd name="connsiteY30" fmla="*/ 762000 h 4996543"/>
              <a:gd name="connsiteX31" fmla="*/ 4640559 w 7699445"/>
              <a:gd name="connsiteY31" fmla="*/ 740228 h 4996543"/>
              <a:gd name="connsiteX32" fmla="*/ 4673216 w 7699445"/>
              <a:gd name="connsiteY32" fmla="*/ 718457 h 4996543"/>
              <a:gd name="connsiteX33" fmla="*/ 4705873 w 7699445"/>
              <a:gd name="connsiteY33" fmla="*/ 707571 h 4996543"/>
              <a:gd name="connsiteX34" fmla="*/ 4727645 w 7699445"/>
              <a:gd name="connsiteY34" fmla="*/ 685800 h 4996543"/>
              <a:gd name="connsiteX35" fmla="*/ 4858273 w 7699445"/>
              <a:gd name="connsiteY35" fmla="*/ 707571 h 4996543"/>
              <a:gd name="connsiteX36" fmla="*/ 4934473 w 7699445"/>
              <a:gd name="connsiteY36" fmla="*/ 729343 h 4996543"/>
              <a:gd name="connsiteX37" fmla="*/ 5097759 w 7699445"/>
              <a:gd name="connsiteY37" fmla="*/ 718457 h 4996543"/>
              <a:gd name="connsiteX38" fmla="*/ 5141302 w 7699445"/>
              <a:gd name="connsiteY38" fmla="*/ 696686 h 4996543"/>
              <a:gd name="connsiteX39" fmla="*/ 5173959 w 7699445"/>
              <a:gd name="connsiteY39" fmla="*/ 685800 h 4996543"/>
              <a:gd name="connsiteX40" fmla="*/ 5228387 w 7699445"/>
              <a:gd name="connsiteY40" fmla="*/ 642257 h 4996543"/>
              <a:gd name="connsiteX41" fmla="*/ 5304587 w 7699445"/>
              <a:gd name="connsiteY41" fmla="*/ 587828 h 4996543"/>
              <a:gd name="connsiteX42" fmla="*/ 5326359 w 7699445"/>
              <a:gd name="connsiteY42" fmla="*/ 555171 h 4996543"/>
              <a:gd name="connsiteX43" fmla="*/ 5359016 w 7699445"/>
              <a:gd name="connsiteY43" fmla="*/ 533400 h 4996543"/>
              <a:gd name="connsiteX44" fmla="*/ 5380787 w 7699445"/>
              <a:gd name="connsiteY44" fmla="*/ 511628 h 4996543"/>
              <a:gd name="connsiteX45" fmla="*/ 5369902 w 7699445"/>
              <a:gd name="connsiteY45" fmla="*/ 54428 h 4996543"/>
              <a:gd name="connsiteX46" fmla="*/ 5348130 w 7699445"/>
              <a:gd name="connsiteY46" fmla="*/ 32657 h 4996543"/>
              <a:gd name="connsiteX47" fmla="*/ 5293702 w 7699445"/>
              <a:gd name="connsiteY47" fmla="*/ 10886 h 4996543"/>
              <a:gd name="connsiteX48" fmla="*/ 7699445 w 7699445"/>
              <a:gd name="connsiteY48" fmla="*/ 0 h 4996543"/>
              <a:gd name="connsiteX49" fmla="*/ 7655902 w 7699445"/>
              <a:gd name="connsiteY49" fmla="*/ 4985657 h 4996543"/>
              <a:gd name="connsiteX50" fmla="*/ 25016 w 7699445"/>
              <a:gd name="connsiteY50" fmla="*/ 4996543 h 4996543"/>
              <a:gd name="connsiteX51" fmla="*/ 35902 w 7699445"/>
              <a:gd name="connsiteY51" fmla="*/ 4147457 h 4996543"/>
              <a:gd name="connsiteX52" fmla="*/ 68559 w 7699445"/>
              <a:gd name="connsiteY52" fmla="*/ 4103914 h 4996543"/>
              <a:gd name="connsiteX53" fmla="*/ 101216 w 7699445"/>
              <a:gd name="connsiteY53" fmla="*/ 4093028 h 4996543"/>
              <a:gd name="connsiteX54" fmla="*/ 166530 w 7699445"/>
              <a:gd name="connsiteY54" fmla="*/ 4114800 h 4996543"/>
              <a:gd name="connsiteX55" fmla="*/ 253616 w 7699445"/>
              <a:gd name="connsiteY55" fmla="*/ 4125686 h 4996543"/>
              <a:gd name="connsiteX56" fmla="*/ 340702 w 7699445"/>
              <a:gd name="connsiteY56" fmla="*/ 4169228 h 4996543"/>
              <a:gd name="connsiteX57" fmla="*/ 406016 w 7699445"/>
              <a:gd name="connsiteY57" fmla="*/ 4212771 h 4996543"/>
              <a:gd name="connsiteX58" fmla="*/ 460445 w 7699445"/>
              <a:gd name="connsiteY58" fmla="*/ 4223657 h 4996543"/>
              <a:gd name="connsiteX59" fmla="*/ 493102 w 7699445"/>
              <a:gd name="connsiteY59" fmla="*/ 4234543 h 4996543"/>
              <a:gd name="connsiteX60" fmla="*/ 580187 w 7699445"/>
              <a:gd name="connsiteY60" fmla="*/ 4245428 h 4996543"/>
              <a:gd name="connsiteX61" fmla="*/ 645502 w 7699445"/>
              <a:gd name="connsiteY61" fmla="*/ 4256314 h 4996543"/>
              <a:gd name="connsiteX62" fmla="*/ 721702 w 7699445"/>
              <a:gd name="connsiteY62" fmla="*/ 4278086 h 4996543"/>
              <a:gd name="connsiteX63" fmla="*/ 754359 w 7699445"/>
              <a:gd name="connsiteY63" fmla="*/ 4288971 h 4996543"/>
              <a:gd name="connsiteX64" fmla="*/ 939416 w 7699445"/>
              <a:gd name="connsiteY64" fmla="*/ 4310743 h 4996543"/>
              <a:gd name="connsiteX65" fmla="*/ 972073 w 7699445"/>
              <a:gd name="connsiteY65" fmla="*/ 4332514 h 4996543"/>
              <a:gd name="connsiteX66" fmla="*/ 1004730 w 7699445"/>
              <a:gd name="connsiteY66" fmla="*/ 4365171 h 4996543"/>
              <a:gd name="connsiteX67" fmla="*/ 1059159 w 7699445"/>
              <a:gd name="connsiteY67" fmla="*/ 4376057 h 4996543"/>
              <a:gd name="connsiteX68" fmla="*/ 1102702 w 7699445"/>
              <a:gd name="connsiteY68" fmla="*/ 4386943 h 4996543"/>
              <a:gd name="connsiteX69" fmla="*/ 1135359 w 7699445"/>
              <a:gd name="connsiteY69" fmla="*/ 4452257 h 4996543"/>
              <a:gd name="connsiteX70" fmla="*/ 1168016 w 7699445"/>
              <a:gd name="connsiteY70" fmla="*/ 4474028 h 4996543"/>
              <a:gd name="connsiteX71" fmla="*/ 1189787 w 7699445"/>
              <a:gd name="connsiteY71" fmla="*/ 4495800 h 4996543"/>
              <a:gd name="connsiteX72" fmla="*/ 1265987 w 7699445"/>
              <a:gd name="connsiteY72" fmla="*/ 4517571 h 4996543"/>
              <a:gd name="connsiteX73" fmla="*/ 1483702 w 7699445"/>
              <a:gd name="connsiteY73" fmla="*/ 4506686 h 4996543"/>
              <a:gd name="connsiteX74" fmla="*/ 1527245 w 7699445"/>
              <a:gd name="connsiteY74" fmla="*/ 4484914 h 4996543"/>
              <a:gd name="connsiteX75" fmla="*/ 1581673 w 7699445"/>
              <a:gd name="connsiteY75" fmla="*/ 4463143 h 4996543"/>
              <a:gd name="connsiteX76" fmla="*/ 1603445 w 7699445"/>
              <a:gd name="connsiteY76" fmla="*/ 4441371 h 4996543"/>
              <a:gd name="connsiteX77" fmla="*/ 1636102 w 7699445"/>
              <a:gd name="connsiteY77" fmla="*/ 4386943 h 4996543"/>
              <a:gd name="connsiteX78" fmla="*/ 1788502 w 7699445"/>
              <a:gd name="connsiteY78" fmla="*/ 4354286 h 4996543"/>
              <a:gd name="connsiteX79" fmla="*/ 1810273 w 7699445"/>
              <a:gd name="connsiteY79" fmla="*/ 4332514 h 4996543"/>
              <a:gd name="connsiteX80" fmla="*/ 1842930 w 7699445"/>
              <a:gd name="connsiteY80" fmla="*/ 4321628 h 4996543"/>
              <a:gd name="connsiteX81" fmla="*/ 2093302 w 7699445"/>
              <a:gd name="connsiteY81" fmla="*/ 4332514 h 4996543"/>
              <a:gd name="connsiteX82" fmla="*/ 2115073 w 7699445"/>
              <a:gd name="connsiteY82" fmla="*/ 4354286 h 4996543"/>
              <a:gd name="connsiteX83" fmla="*/ 2158616 w 7699445"/>
              <a:gd name="connsiteY83" fmla="*/ 4386943 h 4996543"/>
              <a:gd name="connsiteX84" fmla="*/ 2191273 w 7699445"/>
              <a:gd name="connsiteY84" fmla="*/ 4397828 h 4996543"/>
              <a:gd name="connsiteX85" fmla="*/ 2354559 w 7699445"/>
              <a:gd name="connsiteY85" fmla="*/ 4408714 h 4996543"/>
              <a:gd name="connsiteX86" fmla="*/ 2419873 w 7699445"/>
              <a:gd name="connsiteY86" fmla="*/ 4441371 h 4996543"/>
              <a:gd name="connsiteX87" fmla="*/ 2474302 w 7699445"/>
              <a:gd name="connsiteY87" fmla="*/ 4474028 h 4996543"/>
              <a:gd name="connsiteX88" fmla="*/ 2506959 w 7699445"/>
              <a:gd name="connsiteY88" fmla="*/ 4495800 h 4996543"/>
              <a:gd name="connsiteX89" fmla="*/ 2746445 w 7699445"/>
              <a:gd name="connsiteY89" fmla="*/ 4506686 h 4996543"/>
              <a:gd name="connsiteX90" fmla="*/ 2811759 w 7699445"/>
              <a:gd name="connsiteY90" fmla="*/ 4517571 h 4996543"/>
              <a:gd name="connsiteX91" fmla="*/ 2855302 w 7699445"/>
              <a:gd name="connsiteY91" fmla="*/ 4528457 h 4996543"/>
              <a:gd name="connsiteX92" fmla="*/ 2898845 w 7699445"/>
              <a:gd name="connsiteY92" fmla="*/ 4517571 h 4996543"/>
              <a:gd name="connsiteX93" fmla="*/ 2931502 w 7699445"/>
              <a:gd name="connsiteY93" fmla="*/ 4484914 h 4996543"/>
              <a:gd name="connsiteX94" fmla="*/ 3007702 w 7699445"/>
              <a:gd name="connsiteY94" fmla="*/ 4441371 h 4996543"/>
              <a:gd name="connsiteX95" fmla="*/ 3040359 w 7699445"/>
              <a:gd name="connsiteY95" fmla="*/ 4430486 h 4996543"/>
              <a:gd name="connsiteX96" fmla="*/ 3062130 w 7699445"/>
              <a:gd name="connsiteY96" fmla="*/ 4408714 h 4996543"/>
              <a:gd name="connsiteX97" fmla="*/ 3116559 w 7699445"/>
              <a:gd name="connsiteY97" fmla="*/ 4397828 h 4996543"/>
              <a:gd name="connsiteX98" fmla="*/ 3149216 w 7699445"/>
              <a:gd name="connsiteY98" fmla="*/ 4386943 h 4996543"/>
              <a:gd name="connsiteX99" fmla="*/ 3192759 w 7699445"/>
              <a:gd name="connsiteY99" fmla="*/ 4343400 h 4996543"/>
              <a:gd name="connsiteX100" fmla="*/ 3214530 w 7699445"/>
              <a:gd name="connsiteY100" fmla="*/ 4321628 h 4996543"/>
              <a:gd name="connsiteX101" fmla="*/ 3247187 w 7699445"/>
              <a:gd name="connsiteY101" fmla="*/ 4256314 h 4996543"/>
              <a:gd name="connsiteX102" fmla="*/ 3268959 w 7699445"/>
              <a:gd name="connsiteY102" fmla="*/ 4180114 h 4996543"/>
              <a:gd name="connsiteX103" fmla="*/ 3279845 w 7699445"/>
              <a:gd name="connsiteY103" fmla="*/ 4060371 h 4996543"/>
              <a:gd name="connsiteX104" fmla="*/ 3290730 w 7699445"/>
              <a:gd name="connsiteY104" fmla="*/ 4005943 h 4996543"/>
              <a:gd name="connsiteX105" fmla="*/ 3334273 w 7699445"/>
              <a:gd name="connsiteY105" fmla="*/ 3940628 h 4996543"/>
              <a:gd name="connsiteX106" fmla="*/ 3399587 w 7699445"/>
              <a:gd name="connsiteY106" fmla="*/ 3842657 h 4996543"/>
              <a:gd name="connsiteX107" fmla="*/ 3421359 w 7699445"/>
              <a:gd name="connsiteY107" fmla="*/ 3810000 h 4996543"/>
              <a:gd name="connsiteX108" fmla="*/ 3443130 w 7699445"/>
              <a:gd name="connsiteY108" fmla="*/ 3614057 h 4996543"/>
              <a:gd name="connsiteX109" fmla="*/ 3464902 w 7699445"/>
              <a:gd name="connsiteY109" fmla="*/ 3581400 h 4996543"/>
              <a:gd name="connsiteX110" fmla="*/ 3486673 w 7699445"/>
              <a:gd name="connsiteY110" fmla="*/ 3559628 h 4996543"/>
              <a:gd name="connsiteX111" fmla="*/ 3530216 w 7699445"/>
              <a:gd name="connsiteY111" fmla="*/ 3494314 h 4996543"/>
              <a:gd name="connsiteX112" fmla="*/ 3562873 w 7699445"/>
              <a:gd name="connsiteY112" fmla="*/ 3418114 h 4996543"/>
              <a:gd name="connsiteX113" fmla="*/ 3584645 w 7699445"/>
              <a:gd name="connsiteY113" fmla="*/ 3320143 h 4996543"/>
              <a:gd name="connsiteX114" fmla="*/ 3628187 w 7699445"/>
              <a:gd name="connsiteY114" fmla="*/ 3265714 h 4996543"/>
              <a:gd name="connsiteX115" fmla="*/ 3639073 w 7699445"/>
              <a:gd name="connsiteY115" fmla="*/ 3222171 h 4996543"/>
              <a:gd name="connsiteX116" fmla="*/ 3649959 w 7699445"/>
              <a:gd name="connsiteY116" fmla="*/ 3189514 h 4996543"/>
              <a:gd name="connsiteX117" fmla="*/ 3639073 w 7699445"/>
              <a:gd name="connsiteY117" fmla="*/ 3135086 h 4996543"/>
              <a:gd name="connsiteX118" fmla="*/ 3628187 w 7699445"/>
              <a:gd name="connsiteY118" fmla="*/ 2895600 h 4996543"/>
              <a:gd name="connsiteX119" fmla="*/ 3606416 w 7699445"/>
              <a:gd name="connsiteY119" fmla="*/ 2830286 h 4996543"/>
              <a:gd name="connsiteX120" fmla="*/ 3617302 w 7699445"/>
              <a:gd name="connsiteY120" fmla="*/ 2754086 h 4996543"/>
              <a:gd name="connsiteX121" fmla="*/ 3628187 w 7699445"/>
              <a:gd name="connsiteY121" fmla="*/ 2721428 h 4996543"/>
              <a:gd name="connsiteX122" fmla="*/ 3639073 w 7699445"/>
              <a:gd name="connsiteY122" fmla="*/ 2645228 h 4996543"/>
              <a:gd name="connsiteX123" fmla="*/ 3660845 w 7699445"/>
              <a:gd name="connsiteY123" fmla="*/ 2492828 h 4996543"/>
              <a:gd name="connsiteX124" fmla="*/ 3682616 w 7699445"/>
              <a:gd name="connsiteY124" fmla="*/ 2460171 h 4996543"/>
              <a:gd name="connsiteX125" fmla="*/ 3715273 w 7699445"/>
              <a:gd name="connsiteY125" fmla="*/ 2438400 h 4996543"/>
              <a:gd name="connsiteX126" fmla="*/ 3726159 w 7699445"/>
              <a:gd name="connsiteY126" fmla="*/ 2307771 h 4996543"/>
              <a:gd name="connsiteX127" fmla="*/ 3704387 w 7699445"/>
              <a:gd name="connsiteY127" fmla="*/ 2286000 h 4996543"/>
              <a:gd name="connsiteX128" fmla="*/ 3671730 w 7699445"/>
              <a:gd name="connsiteY128" fmla="*/ 2296886 h 4996543"/>
              <a:gd name="connsiteX129" fmla="*/ 3595530 w 7699445"/>
              <a:gd name="connsiteY129" fmla="*/ 2383971 h 4996543"/>
              <a:gd name="connsiteX130" fmla="*/ 3551987 w 7699445"/>
              <a:gd name="connsiteY130" fmla="*/ 2405743 h 4996543"/>
              <a:gd name="connsiteX131" fmla="*/ 3464902 w 7699445"/>
              <a:gd name="connsiteY131" fmla="*/ 2394857 h 4996543"/>
              <a:gd name="connsiteX132" fmla="*/ 3410473 w 7699445"/>
              <a:gd name="connsiteY132" fmla="*/ 2340428 h 4996543"/>
              <a:gd name="connsiteX133" fmla="*/ 3377816 w 7699445"/>
              <a:gd name="connsiteY133" fmla="*/ 2329543 h 4996543"/>
              <a:gd name="connsiteX134" fmla="*/ 3345159 w 7699445"/>
              <a:gd name="connsiteY134" fmla="*/ 2296886 h 4996543"/>
              <a:gd name="connsiteX135" fmla="*/ 3236302 w 7699445"/>
              <a:gd name="connsiteY135" fmla="*/ 2296886 h 4996543"/>
              <a:gd name="connsiteX136" fmla="*/ 3203645 w 7699445"/>
              <a:gd name="connsiteY136" fmla="*/ 2318657 h 4996543"/>
              <a:gd name="connsiteX137" fmla="*/ 3170987 w 7699445"/>
              <a:gd name="connsiteY137" fmla="*/ 2329543 h 4996543"/>
              <a:gd name="connsiteX138" fmla="*/ 3138330 w 7699445"/>
              <a:gd name="connsiteY138" fmla="*/ 2405743 h 4996543"/>
              <a:gd name="connsiteX139" fmla="*/ 3062130 w 7699445"/>
              <a:gd name="connsiteY139" fmla="*/ 2503714 h 4996543"/>
              <a:gd name="connsiteX140" fmla="*/ 3040359 w 7699445"/>
              <a:gd name="connsiteY140" fmla="*/ 2525486 h 4996543"/>
              <a:gd name="connsiteX141" fmla="*/ 3007702 w 7699445"/>
              <a:gd name="connsiteY141" fmla="*/ 2536371 h 4996543"/>
              <a:gd name="connsiteX142" fmla="*/ 2953273 w 7699445"/>
              <a:gd name="connsiteY142" fmla="*/ 2558143 h 4996543"/>
              <a:gd name="connsiteX143" fmla="*/ 2866187 w 7699445"/>
              <a:gd name="connsiteY143" fmla="*/ 2569028 h 4996543"/>
              <a:gd name="connsiteX144" fmla="*/ 2746445 w 7699445"/>
              <a:gd name="connsiteY144" fmla="*/ 2590800 h 4996543"/>
              <a:gd name="connsiteX145" fmla="*/ 2604930 w 7699445"/>
              <a:gd name="connsiteY145" fmla="*/ 2579914 h 4996543"/>
              <a:gd name="connsiteX146" fmla="*/ 2517845 w 7699445"/>
              <a:gd name="connsiteY146" fmla="*/ 2503714 h 4996543"/>
              <a:gd name="connsiteX147" fmla="*/ 2474302 w 7699445"/>
              <a:gd name="connsiteY147" fmla="*/ 2460171 h 4996543"/>
              <a:gd name="connsiteX148" fmla="*/ 2452530 w 7699445"/>
              <a:gd name="connsiteY148" fmla="*/ 2438400 h 4996543"/>
              <a:gd name="connsiteX149" fmla="*/ 2365445 w 7699445"/>
              <a:gd name="connsiteY149" fmla="*/ 2416628 h 4996543"/>
              <a:gd name="connsiteX150" fmla="*/ 2332787 w 7699445"/>
              <a:gd name="connsiteY150" fmla="*/ 2362200 h 4996543"/>
              <a:gd name="connsiteX151" fmla="*/ 2311016 w 7699445"/>
              <a:gd name="connsiteY151" fmla="*/ 2329543 h 4996543"/>
              <a:gd name="connsiteX152" fmla="*/ 2245702 w 7699445"/>
              <a:gd name="connsiteY152" fmla="*/ 2275114 h 4996543"/>
              <a:gd name="connsiteX153" fmla="*/ 2213045 w 7699445"/>
              <a:gd name="connsiteY153" fmla="*/ 2264228 h 4996543"/>
              <a:gd name="connsiteX154" fmla="*/ 2180387 w 7699445"/>
              <a:gd name="connsiteY154" fmla="*/ 2242457 h 4996543"/>
              <a:gd name="connsiteX155" fmla="*/ 2104187 w 7699445"/>
              <a:gd name="connsiteY155" fmla="*/ 2209800 h 4996543"/>
              <a:gd name="connsiteX156" fmla="*/ 1984445 w 7699445"/>
              <a:gd name="connsiteY156" fmla="*/ 2220686 h 4996543"/>
              <a:gd name="connsiteX157" fmla="*/ 1962673 w 7699445"/>
              <a:gd name="connsiteY157" fmla="*/ 2242457 h 4996543"/>
              <a:gd name="connsiteX158" fmla="*/ 1951787 w 7699445"/>
              <a:gd name="connsiteY158" fmla="*/ 2416628 h 4996543"/>
              <a:gd name="connsiteX159" fmla="*/ 1930016 w 7699445"/>
              <a:gd name="connsiteY159" fmla="*/ 2449286 h 4996543"/>
              <a:gd name="connsiteX160" fmla="*/ 1570787 w 7699445"/>
              <a:gd name="connsiteY160" fmla="*/ 2438400 h 4996543"/>
              <a:gd name="connsiteX161" fmla="*/ 1549016 w 7699445"/>
              <a:gd name="connsiteY161" fmla="*/ 2405743 h 4996543"/>
              <a:gd name="connsiteX162" fmla="*/ 1505473 w 7699445"/>
              <a:gd name="connsiteY162" fmla="*/ 2351314 h 4996543"/>
              <a:gd name="connsiteX163" fmla="*/ 1494587 w 7699445"/>
              <a:gd name="connsiteY163" fmla="*/ 2318657 h 4996543"/>
              <a:gd name="connsiteX164" fmla="*/ 1418387 w 7699445"/>
              <a:gd name="connsiteY164" fmla="*/ 2264228 h 4996543"/>
              <a:gd name="connsiteX165" fmla="*/ 1385730 w 7699445"/>
              <a:gd name="connsiteY165" fmla="*/ 2253343 h 4996543"/>
              <a:gd name="connsiteX166" fmla="*/ 1331302 w 7699445"/>
              <a:gd name="connsiteY166" fmla="*/ 2220686 h 4996543"/>
              <a:gd name="connsiteX167" fmla="*/ 1276873 w 7699445"/>
              <a:gd name="connsiteY167" fmla="*/ 2177143 h 4996543"/>
              <a:gd name="connsiteX168" fmla="*/ 1233330 w 7699445"/>
              <a:gd name="connsiteY168" fmla="*/ 2166257 h 4996543"/>
              <a:gd name="connsiteX169" fmla="*/ 1113587 w 7699445"/>
              <a:gd name="connsiteY169" fmla="*/ 2133600 h 4996543"/>
              <a:gd name="connsiteX170" fmla="*/ 1091816 w 7699445"/>
              <a:gd name="connsiteY170" fmla="*/ 2111828 h 4996543"/>
              <a:gd name="connsiteX171" fmla="*/ 1080930 w 7699445"/>
              <a:gd name="connsiteY171" fmla="*/ 2079171 h 4996543"/>
              <a:gd name="connsiteX172" fmla="*/ 1091816 w 7699445"/>
              <a:gd name="connsiteY172" fmla="*/ 1894114 h 4996543"/>
              <a:gd name="connsiteX173" fmla="*/ 1070045 w 7699445"/>
              <a:gd name="connsiteY173" fmla="*/ 1850571 h 4996543"/>
              <a:gd name="connsiteX174" fmla="*/ 1026502 w 7699445"/>
              <a:gd name="connsiteY174" fmla="*/ 1807028 h 4996543"/>
              <a:gd name="connsiteX175" fmla="*/ 1004730 w 7699445"/>
              <a:gd name="connsiteY175" fmla="*/ 1785257 h 4996543"/>
              <a:gd name="connsiteX176" fmla="*/ 972073 w 7699445"/>
              <a:gd name="connsiteY176" fmla="*/ 1741714 h 4996543"/>
              <a:gd name="connsiteX177" fmla="*/ 939416 w 7699445"/>
              <a:gd name="connsiteY177" fmla="*/ 1719943 h 4996543"/>
              <a:gd name="connsiteX178" fmla="*/ 874102 w 7699445"/>
              <a:gd name="connsiteY178" fmla="*/ 1676400 h 4996543"/>
              <a:gd name="connsiteX179" fmla="*/ 863216 w 7699445"/>
              <a:gd name="connsiteY179" fmla="*/ 1513114 h 4996543"/>
              <a:gd name="connsiteX180" fmla="*/ 874102 w 7699445"/>
              <a:gd name="connsiteY180" fmla="*/ 1469571 h 4996543"/>
              <a:gd name="connsiteX181" fmla="*/ 906759 w 7699445"/>
              <a:gd name="connsiteY181" fmla="*/ 1436914 h 4996543"/>
              <a:gd name="connsiteX182" fmla="*/ 928530 w 7699445"/>
              <a:gd name="connsiteY182" fmla="*/ 1404257 h 4996543"/>
              <a:gd name="connsiteX183" fmla="*/ 939416 w 7699445"/>
              <a:gd name="connsiteY183" fmla="*/ 1371600 h 4996543"/>
              <a:gd name="connsiteX184" fmla="*/ 982959 w 7699445"/>
              <a:gd name="connsiteY184" fmla="*/ 1328057 h 4996543"/>
              <a:gd name="connsiteX185" fmla="*/ 1004730 w 7699445"/>
              <a:gd name="connsiteY185" fmla="*/ 1240971 h 4996543"/>
              <a:gd name="connsiteX186" fmla="*/ 993845 w 7699445"/>
              <a:gd name="connsiteY186" fmla="*/ 1132114 h 4996543"/>
              <a:gd name="connsiteX187" fmla="*/ 939416 w 7699445"/>
              <a:gd name="connsiteY187" fmla="*/ 1077686 h 4996543"/>
              <a:gd name="connsiteX188" fmla="*/ 917645 w 7699445"/>
              <a:gd name="connsiteY188" fmla="*/ 1055914 h 4996543"/>
              <a:gd name="connsiteX189" fmla="*/ 787016 w 7699445"/>
              <a:gd name="connsiteY189" fmla="*/ 1034143 h 4996543"/>
              <a:gd name="connsiteX190" fmla="*/ 743473 w 7699445"/>
              <a:gd name="connsiteY190" fmla="*/ 990600 h 4996543"/>
              <a:gd name="connsiteX191" fmla="*/ 754359 w 7699445"/>
              <a:gd name="connsiteY191" fmla="*/ 914400 h 4996543"/>
              <a:gd name="connsiteX192" fmla="*/ 776130 w 7699445"/>
              <a:gd name="connsiteY192" fmla="*/ 783771 h 4996543"/>
              <a:gd name="connsiteX193" fmla="*/ 765245 w 7699445"/>
              <a:gd name="connsiteY193" fmla="*/ 653143 h 4996543"/>
              <a:gd name="connsiteX194" fmla="*/ 710816 w 7699445"/>
              <a:gd name="connsiteY194" fmla="*/ 587828 h 4996543"/>
              <a:gd name="connsiteX195" fmla="*/ 689045 w 7699445"/>
              <a:gd name="connsiteY195" fmla="*/ 555171 h 4996543"/>
              <a:gd name="connsiteX196" fmla="*/ 623730 w 7699445"/>
              <a:gd name="connsiteY196" fmla="*/ 511628 h 4996543"/>
              <a:gd name="connsiteX197" fmla="*/ 514873 w 7699445"/>
              <a:gd name="connsiteY197" fmla="*/ 489857 h 4996543"/>
              <a:gd name="connsiteX198" fmla="*/ 482216 w 7699445"/>
              <a:gd name="connsiteY198" fmla="*/ 478971 h 4996543"/>
              <a:gd name="connsiteX199" fmla="*/ 416902 w 7699445"/>
              <a:gd name="connsiteY199" fmla="*/ 435428 h 4996543"/>
              <a:gd name="connsiteX200" fmla="*/ 318930 w 7699445"/>
              <a:gd name="connsiteY200" fmla="*/ 391886 h 4996543"/>
              <a:gd name="connsiteX201" fmla="*/ 122987 w 7699445"/>
              <a:gd name="connsiteY201" fmla="*/ 402771 h 4996543"/>
              <a:gd name="connsiteX202" fmla="*/ 79445 w 7699445"/>
              <a:gd name="connsiteY202" fmla="*/ 424543 h 4996543"/>
              <a:gd name="connsiteX203" fmla="*/ 35902 w 7699445"/>
              <a:gd name="connsiteY203" fmla="*/ 435428 h 4996543"/>
              <a:gd name="connsiteX204" fmla="*/ 25016 w 7699445"/>
              <a:gd name="connsiteY204" fmla="*/ 478971 h 4996543"/>
              <a:gd name="connsiteX205" fmla="*/ 3245 w 7699445"/>
              <a:gd name="connsiteY205" fmla="*/ 500743 h 4996543"/>
              <a:gd name="connsiteX206" fmla="*/ 57673 w 7699445"/>
              <a:gd name="connsiteY206" fmla="*/ 685800 h 4996543"/>
              <a:gd name="connsiteX207" fmla="*/ 101216 w 7699445"/>
              <a:gd name="connsiteY207" fmla="*/ 718457 h 4996543"/>
              <a:gd name="connsiteX208" fmla="*/ 101216 w 7699445"/>
              <a:gd name="connsiteY208" fmla="*/ 936171 h 4996543"/>
              <a:gd name="connsiteX209" fmla="*/ 68559 w 7699445"/>
              <a:gd name="connsiteY209" fmla="*/ 1034143 h 4996543"/>
              <a:gd name="connsiteX210" fmla="*/ 57673 w 7699445"/>
              <a:gd name="connsiteY210" fmla="*/ 1066800 h 4996543"/>
              <a:gd name="connsiteX211" fmla="*/ 79445 w 7699445"/>
              <a:gd name="connsiteY211" fmla="*/ 1121228 h 4996543"/>
              <a:gd name="connsiteX212" fmla="*/ 112102 w 7699445"/>
              <a:gd name="connsiteY212" fmla="*/ 1208314 h 4996543"/>
              <a:gd name="connsiteX213" fmla="*/ 177416 w 7699445"/>
              <a:gd name="connsiteY213" fmla="*/ 1251857 h 4996543"/>
              <a:gd name="connsiteX214" fmla="*/ 220959 w 7699445"/>
              <a:gd name="connsiteY214" fmla="*/ 1317171 h 4996543"/>
              <a:gd name="connsiteX215" fmla="*/ 231845 w 7699445"/>
              <a:gd name="connsiteY215" fmla="*/ 1349828 h 4996543"/>
              <a:gd name="connsiteX216" fmla="*/ 264502 w 7699445"/>
              <a:gd name="connsiteY216" fmla="*/ 1360714 h 4996543"/>
              <a:gd name="connsiteX217" fmla="*/ 351587 w 7699445"/>
              <a:gd name="connsiteY217" fmla="*/ 1393371 h 4996543"/>
              <a:gd name="connsiteX218" fmla="*/ 395130 w 7699445"/>
              <a:gd name="connsiteY218" fmla="*/ 1502228 h 4996543"/>
              <a:gd name="connsiteX219" fmla="*/ 373359 w 7699445"/>
              <a:gd name="connsiteY219" fmla="*/ 1654628 h 4996543"/>
              <a:gd name="connsiteX220" fmla="*/ 384245 w 7699445"/>
              <a:gd name="connsiteY220" fmla="*/ 1709057 h 4996543"/>
              <a:gd name="connsiteX221" fmla="*/ 406016 w 7699445"/>
              <a:gd name="connsiteY221" fmla="*/ 1741714 h 4996543"/>
              <a:gd name="connsiteX222" fmla="*/ 384245 w 7699445"/>
              <a:gd name="connsiteY222" fmla="*/ 1785257 h 4996543"/>
              <a:gd name="connsiteX223" fmla="*/ 384245 w 7699445"/>
              <a:gd name="connsiteY223" fmla="*/ 1937657 h 4996543"/>
              <a:gd name="connsiteX224" fmla="*/ 406016 w 7699445"/>
              <a:gd name="connsiteY224" fmla="*/ 1970314 h 4996543"/>
              <a:gd name="connsiteX225" fmla="*/ 373359 w 7699445"/>
              <a:gd name="connsiteY225" fmla="*/ 2024743 h 4996543"/>
              <a:gd name="connsiteX226" fmla="*/ 340702 w 7699445"/>
              <a:gd name="connsiteY226" fmla="*/ 2035628 h 4996543"/>
              <a:gd name="connsiteX227" fmla="*/ 286273 w 7699445"/>
              <a:gd name="connsiteY227" fmla="*/ 2024743 h 4996543"/>
              <a:gd name="connsiteX228" fmla="*/ 220959 w 7699445"/>
              <a:gd name="connsiteY228" fmla="*/ 1948543 h 4996543"/>
              <a:gd name="connsiteX229" fmla="*/ 199187 w 7699445"/>
              <a:gd name="connsiteY229" fmla="*/ 1926771 h 4996543"/>
              <a:gd name="connsiteX230" fmla="*/ 79445 w 7699445"/>
              <a:gd name="connsiteY230" fmla="*/ 1937657 h 4996543"/>
              <a:gd name="connsiteX231" fmla="*/ 90330 w 7699445"/>
              <a:gd name="connsiteY231" fmla="*/ 1992086 h 4996543"/>
              <a:gd name="connsiteX232" fmla="*/ 112102 w 7699445"/>
              <a:gd name="connsiteY232" fmla="*/ 2024743 h 4996543"/>
              <a:gd name="connsiteX233" fmla="*/ 133873 w 7699445"/>
              <a:gd name="connsiteY233" fmla="*/ 2068286 h 4996543"/>
              <a:gd name="connsiteX234" fmla="*/ 144759 w 7699445"/>
              <a:gd name="connsiteY234" fmla="*/ 2122714 h 4996543"/>
              <a:gd name="connsiteX235" fmla="*/ 144759 w 7699445"/>
              <a:gd name="connsiteY235" fmla="*/ 2209800 h 4996543"/>
              <a:gd name="connsiteX236" fmla="*/ 101216 w 7699445"/>
              <a:gd name="connsiteY236" fmla="*/ 2253343 h 4996543"/>
              <a:gd name="connsiteX237" fmla="*/ 68559 w 7699445"/>
              <a:gd name="connsiteY237" fmla="*/ 2307771 h 4996543"/>
              <a:gd name="connsiteX238" fmla="*/ 25016 w 7699445"/>
              <a:gd name="connsiteY238" fmla="*/ 2373086 h 4996543"/>
              <a:gd name="connsiteX239" fmla="*/ 14130 w 7699445"/>
              <a:gd name="connsiteY239" fmla="*/ 2405743 h 4996543"/>
              <a:gd name="connsiteX240" fmla="*/ 25016 w 7699445"/>
              <a:gd name="connsiteY240" fmla="*/ 2471057 h 4996543"/>
              <a:gd name="connsiteX241" fmla="*/ 112102 w 7699445"/>
              <a:gd name="connsiteY241" fmla="*/ 2514600 h 4996543"/>
              <a:gd name="connsiteX242" fmla="*/ 308045 w 7699445"/>
              <a:gd name="connsiteY242" fmla="*/ 2558143 h 4996543"/>
              <a:gd name="connsiteX243" fmla="*/ 362473 w 7699445"/>
              <a:gd name="connsiteY243" fmla="*/ 2569028 h 4996543"/>
              <a:gd name="connsiteX244" fmla="*/ 416902 w 7699445"/>
              <a:gd name="connsiteY244" fmla="*/ 2579914 h 4996543"/>
              <a:gd name="connsiteX245" fmla="*/ 460445 w 7699445"/>
              <a:gd name="connsiteY245" fmla="*/ 2601686 h 4996543"/>
              <a:gd name="connsiteX246" fmla="*/ 514873 w 7699445"/>
              <a:gd name="connsiteY246" fmla="*/ 2623457 h 4996543"/>
              <a:gd name="connsiteX247" fmla="*/ 427787 w 7699445"/>
              <a:gd name="connsiteY247" fmla="*/ 2764971 h 4996543"/>
              <a:gd name="connsiteX248" fmla="*/ 275387 w 7699445"/>
              <a:gd name="connsiteY248" fmla="*/ 2754086 h 4996543"/>
              <a:gd name="connsiteX249" fmla="*/ 35902 w 7699445"/>
              <a:gd name="connsiteY249" fmla="*/ 2743200 h 4996543"/>
              <a:gd name="connsiteX250" fmla="*/ 3245 w 7699445"/>
              <a:gd name="connsiteY250" fmla="*/ 2732314 h 4996543"/>
              <a:gd name="connsiteX251" fmla="*/ 14130 w 7699445"/>
              <a:gd name="connsiteY251" fmla="*/ 2732314 h 4996543"/>
              <a:gd name="connsiteX252" fmla="*/ 14130 w 7699445"/>
              <a:gd name="connsiteY252" fmla="*/ 0 h 4996543"/>
              <a:gd name="connsiteX253" fmla="*/ 1592559 w 7699445"/>
              <a:gd name="connsiteY253" fmla="*/ 0 h 4996543"/>
              <a:gd name="connsiteX254" fmla="*/ 1570787 w 7699445"/>
              <a:gd name="connsiteY254" fmla="*/ 97971 h 4996543"/>
              <a:gd name="connsiteX255" fmla="*/ 1592559 w 7699445"/>
              <a:gd name="connsiteY255" fmla="*/ 185057 h 4996543"/>
              <a:gd name="connsiteX256" fmla="*/ 1625216 w 7699445"/>
              <a:gd name="connsiteY256" fmla="*/ 228600 h 4996543"/>
              <a:gd name="connsiteX257" fmla="*/ 1668759 w 7699445"/>
              <a:gd name="connsiteY257" fmla="*/ 239486 h 4996543"/>
              <a:gd name="connsiteX258" fmla="*/ 1646987 w 7699445"/>
              <a:gd name="connsiteY258" fmla="*/ 272143 h 4996543"/>
              <a:gd name="connsiteX259" fmla="*/ 1701416 w 7699445"/>
              <a:gd name="connsiteY259" fmla="*/ 337457 h 4996543"/>
              <a:gd name="connsiteX260" fmla="*/ 1788502 w 7699445"/>
              <a:gd name="connsiteY260" fmla="*/ 359228 h 4996543"/>
              <a:gd name="connsiteX261" fmla="*/ 1832045 w 7699445"/>
              <a:gd name="connsiteY261" fmla="*/ 381000 h 4996543"/>
              <a:gd name="connsiteX262" fmla="*/ 1897359 w 7699445"/>
              <a:gd name="connsiteY262" fmla="*/ 391886 h 4996543"/>
              <a:gd name="connsiteX263" fmla="*/ 1930016 w 7699445"/>
              <a:gd name="connsiteY263" fmla="*/ 402771 h 4996543"/>
              <a:gd name="connsiteX264" fmla="*/ 1940902 w 7699445"/>
              <a:gd name="connsiteY264" fmla="*/ 435428 h 4996543"/>
              <a:gd name="connsiteX265" fmla="*/ 2049759 w 7699445"/>
              <a:gd name="connsiteY265" fmla="*/ 522514 h 4996543"/>
              <a:gd name="connsiteX266" fmla="*/ 2169502 w 7699445"/>
              <a:gd name="connsiteY266" fmla="*/ 544286 h 499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7699445" h="4996543">
                <a:moveTo>
                  <a:pt x="2169502" y="544286"/>
                </a:moveTo>
                <a:cubicBezTo>
                  <a:pt x="2222116" y="551543"/>
                  <a:pt x="2337860" y="566057"/>
                  <a:pt x="2365445" y="566057"/>
                </a:cubicBezTo>
                <a:cubicBezTo>
                  <a:pt x="2376920" y="566057"/>
                  <a:pt x="2387216" y="558800"/>
                  <a:pt x="2398102" y="555171"/>
                </a:cubicBezTo>
                <a:cubicBezTo>
                  <a:pt x="2415044" y="538229"/>
                  <a:pt x="2439167" y="509836"/>
                  <a:pt x="2463416" y="500743"/>
                </a:cubicBezTo>
                <a:cubicBezTo>
                  <a:pt x="2480740" y="494246"/>
                  <a:pt x="2499641" y="493167"/>
                  <a:pt x="2517845" y="489857"/>
                </a:cubicBezTo>
                <a:cubicBezTo>
                  <a:pt x="2602142" y="474530"/>
                  <a:pt x="2558235" y="487278"/>
                  <a:pt x="2615816" y="468086"/>
                </a:cubicBezTo>
                <a:cubicBezTo>
                  <a:pt x="2689595" y="418899"/>
                  <a:pt x="2597969" y="472952"/>
                  <a:pt x="2735559" y="435428"/>
                </a:cubicBezTo>
                <a:cubicBezTo>
                  <a:pt x="2748181" y="431986"/>
                  <a:pt x="2758370" y="422272"/>
                  <a:pt x="2768216" y="413657"/>
                </a:cubicBezTo>
                <a:cubicBezTo>
                  <a:pt x="2787526" y="396761"/>
                  <a:pt x="2797336" y="363446"/>
                  <a:pt x="2822645" y="359228"/>
                </a:cubicBezTo>
                <a:lnTo>
                  <a:pt x="2887959" y="348343"/>
                </a:lnTo>
                <a:cubicBezTo>
                  <a:pt x="2898845" y="344714"/>
                  <a:pt x="2909583" y="340609"/>
                  <a:pt x="2920616" y="337457"/>
                </a:cubicBezTo>
                <a:cubicBezTo>
                  <a:pt x="2957073" y="327040"/>
                  <a:pt x="2994986" y="322044"/>
                  <a:pt x="3029473" y="304800"/>
                </a:cubicBezTo>
                <a:cubicBezTo>
                  <a:pt x="3043987" y="297543"/>
                  <a:pt x="3057949" y="289055"/>
                  <a:pt x="3073016" y="283028"/>
                </a:cubicBezTo>
                <a:cubicBezTo>
                  <a:pt x="3094324" y="274505"/>
                  <a:pt x="3138330" y="261257"/>
                  <a:pt x="3138330" y="261257"/>
                </a:cubicBezTo>
                <a:lnTo>
                  <a:pt x="3279845" y="272143"/>
                </a:lnTo>
                <a:cubicBezTo>
                  <a:pt x="3337877" y="276145"/>
                  <a:pt x="3396085" y="277762"/>
                  <a:pt x="3454016" y="283028"/>
                </a:cubicBezTo>
                <a:cubicBezTo>
                  <a:pt x="3475997" y="285026"/>
                  <a:pt x="3497480" y="290793"/>
                  <a:pt x="3519330" y="293914"/>
                </a:cubicBezTo>
                <a:cubicBezTo>
                  <a:pt x="3548291" y="298051"/>
                  <a:pt x="3577387" y="301171"/>
                  <a:pt x="3606416" y="304800"/>
                </a:cubicBezTo>
                <a:cubicBezTo>
                  <a:pt x="3617954" y="312492"/>
                  <a:pt x="3653089" y="332831"/>
                  <a:pt x="3660845" y="348343"/>
                </a:cubicBezTo>
                <a:cubicBezTo>
                  <a:pt x="3667536" y="361725"/>
                  <a:pt x="3667620" y="377501"/>
                  <a:pt x="3671730" y="391886"/>
                </a:cubicBezTo>
                <a:cubicBezTo>
                  <a:pt x="3674882" y="402919"/>
                  <a:pt x="3679833" y="413411"/>
                  <a:pt x="3682616" y="424543"/>
                </a:cubicBezTo>
                <a:cubicBezTo>
                  <a:pt x="3687104" y="442493"/>
                  <a:pt x="3681657" y="464757"/>
                  <a:pt x="3693502" y="478971"/>
                </a:cubicBezTo>
                <a:cubicBezTo>
                  <a:pt x="3703080" y="490464"/>
                  <a:pt x="3722611" y="485921"/>
                  <a:pt x="3737045" y="489857"/>
                </a:cubicBezTo>
                <a:cubicBezTo>
                  <a:pt x="3848000" y="520117"/>
                  <a:pt x="3777299" y="506493"/>
                  <a:pt x="3889445" y="522514"/>
                </a:cubicBezTo>
                <a:cubicBezTo>
                  <a:pt x="3970154" y="549418"/>
                  <a:pt x="3934233" y="534023"/>
                  <a:pt x="3998302" y="566057"/>
                </a:cubicBezTo>
                <a:cubicBezTo>
                  <a:pt x="4016445" y="584200"/>
                  <a:pt x="4028389" y="612373"/>
                  <a:pt x="4052730" y="620486"/>
                </a:cubicBezTo>
                <a:cubicBezTo>
                  <a:pt x="4098051" y="635592"/>
                  <a:pt x="4082018" y="631748"/>
                  <a:pt x="4139816" y="642257"/>
                </a:cubicBezTo>
                <a:cubicBezTo>
                  <a:pt x="4161532" y="646205"/>
                  <a:pt x="4183717" y="647790"/>
                  <a:pt x="4205130" y="653143"/>
                </a:cubicBezTo>
                <a:cubicBezTo>
                  <a:pt x="4327166" y="683652"/>
                  <a:pt x="4216626" y="664212"/>
                  <a:pt x="4324873" y="696686"/>
                </a:cubicBezTo>
                <a:cubicBezTo>
                  <a:pt x="4342595" y="702003"/>
                  <a:pt x="4361452" y="702703"/>
                  <a:pt x="4379302" y="707571"/>
                </a:cubicBezTo>
                <a:cubicBezTo>
                  <a:pt x="4444129" y="725251"/>
                  <a:pt x="4449099" y="731585"/>
                  <a:pt x="4509930" y="762000"/>
                </a:cubicBezTo>
                <a:cubicBezTo>
                  <a:pt x="4553473" y="754743"/>
                  <a:pt x="4597906" y="751602"/>
                  <a:pt x="4640559" y="740228"/>
                </a:cubicBezTo>
                <a:cubicBezTo>
                  <a:pt x="4653200" y="736857"/>
                  <a:pt x="4661514" y="724308"/>
                  <a:pt x="4673216" y="718457"/>
                </a:cubicBezTo>
                <a:cubicBezTo>
                  <a:pt x="4683479" y="713325"/>
                  <a:pt x="4694987" y="711200"/>
                  <a:pt x="4705873" y="707571"/>
                </a:cubicBezTo>
                <a:cubicBezTo>
                  <a:pt x="4713130" y="700314"/>
                  <a:pt x="4718844" y="691080"/>
                  <a:pt x="4727645" y="685800"/>
                </a:cubicBezTo>
                <a:cubicBezTo>
                  <a:pt x="4776027" y="656771"/>
                  <a:pt x="4800213" y="693056"/>
                  <a:pt x="4858273" y="707571"/>
                </a:cubicBezTo>
                <a:cubicBezTo>
                  <a:pt x="4912948" y="721240"/>
                  <a:pt x="4887623" y="713726"/>
                  <a:pt x="4934473" y="729343"/>
                </a:cubicBezTo>
                <a:cubicBezTo>
                  <a:pt x="4988902" y="725714"/>
                  <a:pt x="5043877" y="726965"/>
                  <a:pt x="5097759" y="718457"/>
                </a:cubicBezTo>
                <a:cubicBezTo>
                  <a:pt x="5113788" y="715926"/>
                  <a:pt x="5126387" y="703078"/>
                  <a:pt x="5141302" y="696686"/>
                </a:cubicBezTo>
                <a:cubicBezTo>
                  <a:pt x="5151849" y="692166"/>
                  <a:pt x="5163073" y="689429"/>
                  <a:pt x="5173959" y="685800"/>
                </a:cubicBezTo>
                <a:cubicBezTo>
                  <a:pt x="5248057" y="611698"/>
                  <a:pt x="5132279" y="724635"/>
                  <a:pt x="5228387" y="642257"/>
                </a:cubicBezTo>
                <a:cubicBezTo>
                  <a:pt x="5294133" y="585904"/>
                  <a:pt x="5244581" y="607831"/>
                  <a:pt x="5304587" y="587828"/>
                </a:cubicBezTo>
                <a:cubicBezTo>
                  <a:pt x="5311844" y="576942"/>
                  <a:pt x="5317108" y="564422"/>
                  <a:pt x="5326359" y="555171"/>
                </a:cubicBezTo>
                <a:cubicBezTo>
                  <a:pt x="5335610" y="545920"/>
                  <a:pt x="5348800" y="541573"/>
                  <a:pt x="5359016" y="533400"/>
                </a:cubicBezTo>
                <a:cubicBezTo>
                  <a:pt x="5367030" y="526989"/>
                  <a:pt x="5373530" y="518885"/>
                  <a:pt x="5380787" y="511628"/>
                </a:cubicBezTo>
                <a:cubicBezTo>
                  <a:pt x="5377159" y="359228"/>
                  <a:pt x="5380272" y="206518"/>
                  <a:pt x="5369902" y="54428"/>
                </a:cubicBezTo>
                <a:cubicBezTo>
                  <a:pt x="5369204" y="44189"/>
                  <a:pt x="5356144" y="39068"/>
                  <a:pt x="5348130" y="32657"/>
                </a:cubicBezTo>
                <a:cubicBezTo>
                  <a:pt x="5315884" y="6861"/>
                  <a:pt x="5324979" y="10886"/>
                  <a:pt x="5293702" y="10886"/>
                </a:cubicBezTo>
                <a:lnTo>
                  <a:pt x="7699445" y="0"/>
                </a:lnTo>
                <a:lnTo>
                  <a:pt x="7655902" y="4985657"/>
                </a:lnTo>
                <a:lnTo>
                  <a:pt x="25016" y="4996543"/>
                </a:lnTo>
                <a:lnTo>
                  <a:pt x="35902" y="4147457"/>
                </a:lnTo>
                <a:cubicBezTo>
                  <a:pt x="46788" y="4132943"/>
                  <a:pt x="54621" y="4115529"/>
                  <a:pt x="68559" y="4103914"/>
                </a:cubicBezTo>
                <a:cubicBezTo>
                  <a:pt x="77374" y="4096568"/>
                  <a:pt x="89812" y="4091761"/>
                  <a:pt x="101216" y="4093028"/>
                </a:cubicBezTo>
                <a:cubicBezTo>
                  <a:pt x="124025" y="4095562"/>
                  <a:pt x="143758" y="4111953"/>
                  <a:pt x="166530" y="4114800"/>
                </a:cubicBezTo>
                <a:lnTo>
                  <a:pt x="253616" y="4125686"/>
                </a:lnTo>
                <a:cubicBezTo>
                  <a:pt x="295836" y="4142574"/>
                  <a:pt x="308093" y="4143141"/>
                  <a:pt x="340702" y="4169228"/>
                </a:cubicBezTo>
                <a:cubicBezTo>
                  <a:pt x="376289" y="4197698"/>
                  <a:pt x="349590" y="4193963"/>
                  <a:pt x="406016" y="4212771"/>
                </a:cubicBezTo>
                <a:cubicBezTo>
                  <a:pt x="423569" y="4218622"/>
                  <a:pt x="442495" y="4219169"/>
                  <a:pt x="460445" y="4223657"/>
                </a:cubicBezTo>
                <a:cubicBezTo>
                  <a:pt x="471577" y="4226440"/>
                  <a:pt x="481813" y="4232490"/>
                  <a:pt x="493102" y="4234543"/>
                </a:cubicBezTo>
                <a:cubicBezTo>
                  <a:pt x="521884" y="4239776"/>
                  <a:pt x="551227" y="4241291"/>
                  <a:pt x="580187" y="4245428"/>
                </a:cubicBezTo>
                <a:cubicBezTo>
                  <a:pt x="602037" y="4248549"/>
                  <a:pt x="623730" y="4252685"/>
                  <a:pt x="645502" y="4256314"/>
                </a:cubicBezTo>
                <a:cubicBezTo>
                  <a:pt x="723782" y="4282408"/>
                  <a:pt x="626048" y="4250757"/>
                  <a:pt x="721702" y="4278086"/>
                </a:cubicBezTo>
                <a:cubicBezTo>
                  <a:pt x="732735" y="4281238"/>
                  <a:pt x="743107" y="4286721"/>
                  <a:pt x="754359" y="4288971"/>
                </a:cubicBezTo>
                <a:cubicBezTo>
                  <a:pt x="802492" y="4298597"/>
                  <a:pt x="896227" y="4306424"/>
                  <a:pt x="939416" y="4310743"/>
                </a:cubicBezTo>
                <a:cubicBezTo>
                  <a:pt x="950302" y="4318000"/>
                  <a:pt x="962022" y="4324139"/>
                  <a:pt x="972073" y="4332514"/>
                </a:cubicBezTo>
                <a:cubicBezTo>
                  <a:pt x="983900" y="4342369"/>
                  <a:pt x="990961" y="4358286"/>
                  <a:pt x="1004730" y="4365171"/>
                </a:cubicBezTo>
                <a:cubicBezTo>
                  <a:pt x="1021279" y="4373445"/>
                  <a:pt x="1041097" y="4372043"/>
                  <a:pt x="1059159" y="4376057"/>
                </a:cubicBezTo>
                <a:cubicBezTo>
                  <a:pt x="1073764" y="4379303"/>
                  <a:pt x="1088188" y="4383314"/>
                  <a:pt x="1102702" y="4386943"/>
                </a:cubicBezTo>
                <a:cubicBezTo>
                  <a:pt x="1111556" y="4413505"/>
                  <a:pt x="1114255" y="4431154"/>
                  <a:pt x="1135359" y="4452257"/>
                </a:cubicBezTo>
                <a:cubicBezTo>
                  <a:pt x="1144610" y="4461508"/>
                  <a:pt x="1157800" y="4465855"/>
                  <a:pt x="1168016" y="4474028"/>
                </a:cubicBezTo>
                <a:cubicBezTo>
                  <a:pt x="1176030" y="4480439"/>
                  <a:pt x="1180986" y="4490520"/>
                  <a:pt x="1189787" y="4495800"/>
                </a:cubicBezTo>
                <a:cubicBezTo>
                  <a:pt x="1200943" y="4502494"/>
                  <a:pt x="1257851" y="4515537"/>
                  <a:pt x="1265987" y="4517571"/>
                </a:cubicBezTo>
                <a:cubicBezTo>
                  <a:pt x="1338559" y="4513943"/>
                  <a:pt x="1411601" y="4515699"/>
                  <a:pt x="1483702" y="4506686"/>
                </a:cubicBezTo>
                <a:cubicBezTo>
                  <a:pt x="1499804" y="4504673"/>
                  <a:pt x="1512416" y="4491505"/>
                  <a:pt x="1527245" y="4484914"/>
                </a:cubicBezTo>
                <a:cubicBezTo>
                  <a:pt x="1545101" y="4476978"/>
                  <a:pt x="1563530" y="4470400"/>
                  <a:pt x="1581673" y="4463143"/>
                </a:cubicBezTo>
                <a:cubicBezTo>
                  <a:pt x="1588930" y="4455886"/>
                  <a:pt x="1598165" y="4450172"/>
                  <a:pt x="1603445" y="4441371"/>
                </a:cubicBezTo>
                <a:cubicBezTo>
                  <a:pt x="1619408" y="4414766"/>
                  <a:pt x="1604577" y="4402705"/>
                  <a:pt x="1636102" y="4386943"/>
                </a:cubicBezTo>
                <a:cubicBezTo>
                  <a:pt x="1687809" y="4361089"/>
                  <a:pt x="1731368" y="4361427"/>
                  <a:pt x="1788502" y="4354286"/>
                </a:cubicBezTo>
                <a:cubicBezTo>
                  <a:pt x="1795759" y="4347029"/>
                  <a:pt x="1801472" y="4337795"/>
                  <a:pt x="1810273" y="4332514"/>
                </a:cubicBezTo>
                <a:cubicBezTo>
                  <a:pt x="1820112" y="4326610"/>
                  <a:pt x="1831455" y="4321628"/>
                  <a:pt x="1842930" y="4321628"/>
                </a:cubicBezTo>
                <a:cubicBezTo>
                  <a:pt x="1926466" y="4321628"/>
                  <a:pt x="2009845" y="4328885"/>
                  <a:pt x="2093302" y="4332514"/>
                </a:cubicBezTo>
                <a:cubicBezTo>
                  <a:pt x="2100559" y="4339771"/>
                  <a:pt x="2107189" y="4347716"/>
                  <a:pt x="2115073" y="4354286"/>
                </a:cubicBezTo>
                <a:cubicBezTo>
                  <a:pt x="2129011" y="4365901"/>
                  <a:pt x="2142864" y="4377942"/>
                  <a:pt x="2158616" y="4386943"/>
                </a:cubicBezTo>
                <a:cubicBezTo>
                  <a:pt x="2168579" y="4392636"/>
                  <a:pt x="2179869" y="4396561"/>
                  <a:pt x="2191273" y="4397828"/>
                </a:cubicBezTo>
                <a:cubicBezTo>
                  <a:pt x="2245489" y="4403852"/>
                  <a:pt x="2300130" y="4405085"/>
                  <a:pt x="2354559" y="4408714"/>
                </a:cubicBezTo>
                <a:cubicBezTo>
                  <a:pt x="2399753" y="4453910"/>
                  <a:pt x="2347650" y="4409273"/>
                  <a:pt x="2419873" y="4441371"/>
                </a:cubicBezTo>
                <a:cubicBezTo>
                  <a:pt x="2439208" y="4449964"/>
                  <a:pt x="2456360" y="4462814"/>
                  <a:pt x="2474302" y="4474028"/>
                </a:cubicBezTo>
                <a:cubicBezTo>
                  <a:pt x="2485396" y="4480962"/>
                  <a:pt x="2493969" y="4494241"/>
                  <a:pt x="2506959" y="4495800"/>
                </a:cubicBezTo>
                <a:cubicBezTo>
                  <a:pt x="2586301" y="4505321"/>
                  <a:pt x="2666616" y="4503057"/>
                  <a:pt x="2746445" y="4506686"/>
                </a:cubicBezTo>
                <a:cubicBezTo>
                  <a:pt x="2768216" y="4510314"/>
                  <a:pt x="2790116" y="4513242"/>
                  <a:pt x="2811759" y="4517571"/>
                </a:cubicBezTo>
                <a:cubicBezTo>
                  <a:pt x="2826430" y="4520505"/>
                  <a:pt x="2840341" y="4528457"/>
                  <a:pt x="2855302" y="4528457"/>
                </a:cubicBezTo>
                <a:cubicBezTo>
                  <a:pt x="2870263" y="4528457"/>
                  <a:pt x="2884331" y="4521200"/>
                  <a:pt x="2898845" y="4517571"/>
                </a:cubicBezTo>
                <a:cubicBezTo>
                  <a:pt x="2909731" y="4506685"/>
                  <a:pt x="2919675" y="4494769"/>
                  <a:pt x="2931502" y="4484914"/>
                </a:cubicBezTo>
                <a:cubicBezTo>
                  <a:pt x="2950792" y="4468839"/>
                  <a:pt x="2985785" y="4450764"/>
                  <a:pt x="3007702" y="4441371"/>
                </a:cubicBezTo>
                <a:cubicBezTo>
                  <a:pt x="3018249" y="4436851"/>
                  <a:pt x="3029473" y="4434114"/>
                  <a:pt x="3040359" y="4430486"/>
                </a:cubicBezTo>
                <a:cubicBezTo>
                  <a:pt x="3047616" y="4423229"/>
                  <a:pt x="3052697" y="4412757"/>
                  <a:pt x="3062130" y="4408714"/>
                </a:cubicBezTo>
                <a:cubicBezTo>
                  <a:pt x="3079136" y="4401425"/>
                  <a:pt x="3098609" y="4402315"/>
                  <a:pt x="3116559" y="4397828"/>
                </a:cubicBezTo>
                <a:cubicBezTo>
                  <a:pt x="3127691" y="4395045"/>
                  <a:pt x="3138330" y="4390571"/>
                  <a:pt x="3149216" y="4386943"/>
                </a:cubicBezTo>
                <a:lnTo>
                  <a:pt x="3192759" y="4343400"/>
                </a:lnTo>
                <a:lnTo>
                  <a:pt x="3214530" y="4321628"/>
                </a:lnTo>
                <a:cubicBezTo>
                  <a:pt x="3241892" y="4239544"/>
                  <a:pt x="3204983" y="4340723"/>
                  <a:pt x="3247187" y="4256314"/>
                </a:cubicBezTo>
                <a:cubicBezTo>
                  <a:pt x="3254996" y="4240696"/>
                  <a:pt x="3265471" y="4194067"/>
                  <a:pt x="3268959" y="4180114"/>
                </a:cubicBezTo>
                <a:cubicBezTo>
                  <a:pt x="3272588" y="4140200"/>
                  <a:pt x="3274874" y="4100140"/>
                  <a:pt x="3279845" y="4060371"/>
                </a:cubicBezTo>
                <a:cubicBezTo>
                  <a:pt x="3282140" y="4042012"/>
                  <a:pt x="3283074" y="4022787"/>
                  <a:pt x="3290730" y="4005943"/>
                </a:cubicBezTo>
                <a:cubicBezTo>
                  <a:pt x="3301558" y="3982122"/>
                  <a:pt x="3319759" y="3962400"/>
                  <a:pt x="3334273" y="3940628"/>
                </a:cubicBezTo>
                <a:lnTo>
                  <a:pt x="3399587" y="3842657"/>
                </a:lnTo>
                <a:lnTo>
                  <a:pt x="3421359" y="3810000"/>
                </a:lnTo>
                <a:cubicBezTo>
                  <a:pt x="3422718" y="3789620"/>
                  <a:pt x="3417161" y="3665996"/>
                  <a:pt x="3443130" y="3614057"/>
                </a:cubicBezTo>
                <a:cubicBezTo>
                  <a:pt x="3448981" y="3602355"/>
                  <a:pt x="3456729" y="3591616"/>
                  <a:pt x="3464902" y="3581400"/>
                </a:cubicBezTo>
                <a:cubicBezTo>
                  <a:pt x="3471313" y="3573386"/>
                  <a:pt x="3480980" y="3568167"/>
                  <a:pt x="3486673" y="3559628"/>
                </a:cubicBezTo>
                <a:cubicBezTo>
                  <a:pt x="3539396" y="3480544"/>
                  <a:pt x="3480299" y="3544234"/>
                  <a:pt x="3530216" y="3494314"/>
                </a:cubicBezTo>
                <a:cubicBezTo>
                  <a:pt x="3552872" y="3403693"/>
                  <a:pt x="3525286" y="3493289"/>
                  <a:pt x="3562873" y="3418114"/>
                </a:cubicBezTo>
                <a:cubicBezTo>
                  <a:pt x="3582794" y="3378273"/>
                  <a:pt x="3567920" y="3370318"/>
                  <a:pt x="3584645" y="3320143"/>
                </a:cubicBezTo>
                <a:cubicBezTo>
                  <a:pt x="3591511" y="3299546"/>
                  <a:pt x="3613324" y="3280578"/>
                  <a:pt x="3628187" y="3265714"/>
                </a:cubicBezTo>
                <a:cubicBezTo>
                  <a:pt x="3631816" y="3251200"/>
                  <a:pt x="3634963" y="3236556"/>
                  <a:pt x="3639073" y="3222171"/>
                </a:cubicBezTo>
                <a:cubicBezTo>
                  <a:pt x="3642225" y="3211138"/>
                  <a:pt x="3649959" y="3200989"/>
                  <a:pt x="3649959" y="3189514"/>
                </a:cubicBezTo>
                <a:cubicBezTo>
                  <a:pt x="3649959" y="3171012"/>
                  <a:pt x="3642702" y="3153229"/>
                  <a:pt x="3639073" y="3135086"/>
                </a:cubicBezTo>
                <a:cubicBezTo>
                  <a:pt x="3635444" y="3055257"/>
                  <a:pt x="3636700" y="2975056"/>
                  <a:pt x="3628187" y="2895600"/>
                </a:cubicBezTo>
                <a:cubicBezTo>
                  <a:pt x="3625742" y="2872782"/>
                  <a:pt x="3606416" y="2830286"/>
                  <a:pt x="3606416" y="2830286"/>
                </a:cubicBezTo>
                <a:cubicBezTo>
                  <a:pt x="3610045" y="2804886"/>
                  <a:pt x="3612270" y="2779246"/>
                  <a:pt x="3617302" y="2754086"/>
                </a:cubicBezTo>
                <a:cubicBezTo>
                  <a:pt x="3619552" y="2742834"/>
                  <a:pt x="3625937" y="2732680"/>
                  <a:pt x="3628187" y="2721428"/>
                </a:cubicBezTo>
                <a:cubicBezTo>
                  <a:pt x="3633219" y="2696268"/>
                  <a:pt x="3636239" y="2670729"/>
                  <a:pt x="3639073" y="2645228"/>
                </a:cubicBezTo>
                <a:cubicBezTo>
                  <a:pt x="3642649" y="2613042"/>
                  <a:pt x="3639675" y="2535168"/>
                  <a:pt x="3660845" y="2492828"/>
                </a:cubicBezTo>
                <a:cubicBezTo>
                  <a:pt x="3666696" y="2481126"/>
                  <a:pt x="3673365" y="2469422"/>
                  <a:pt x="3682616" y="2460171"/>
                </a:cubicBezTo>
                <a:cubicBezTo>
                  <a:pt x="3691867" y="2450920"/>
                  <a:pt x="3704387" y="2445657"/>
                  <a:pt x="3715273" y="2438400"/>
                </a:cubicBezTo>
                <a:cubicBezTo>
                  <a:pt x="3735059" y="2379043"/>
                  <a:pt x="3749441" y="2369855"/>
                  <a:pt x="3726159" y="2307771"/>
                </a:cubicBezTo>
                <a:cubicBezTo>
                  <a:pt x="3722555" y="2298161"/>
                  <a:pt x="3711644" y="2293257"/>
                  <a:pt x="3704387" y="2286000"/>
                </a:cubicBezTo>
                <a:cubicBezTo>
                  <a:pt x="3693501" y="2289629"/>
                  <a:pt x="3680545" y="2289540"/>
                  <a:pt x="3671730" y="2296886"/>
                </a:cubicBezTo>
                <a:cubicBezTo>
                  <a:pt x="3634036" y="2328297"/>
                  <a:pt x="3643666" y="2359902"/>
                  <a:pt x="3595530" y="2383971"/>
                </a:cubicBezTo>
                <a:lnTo>
                  <a:pt x="3551987" y="2405743"/>
                </a:lnTo>
                <a:cubicBezTo>
                  <a:pt x="3522959" y="2402114"/>
                  <a:pt x="3491464" y="2407116"/>
                  <a:pt x="3464902" y="2394857"/>
                </a:cubicBezTo>
                <a:cubicBezTo>
                  <a:pt x="3441606" y="2384105"/>
                  <a:pt x="3434815" y="2348541"/>
                  <a:pt x="3410473" y="2340428"/>
                </a:cubicBezTo>
                <a:lnTo>
                  <a:pt x="3377816" y="2329543"/>
                </a:lnTo>
                <a:cubicBezTo>
                  <a:pt x="3366930" y="2318657"/>
                  <a:pt x="3357968" y="2305425"/>
                  <a:pt x="3345159" y="2296886"/>
                </a:cubicBezTo>
                <a:cubicBezTo>
                  <a:pt x="3311630" y="2274533"/>
                  <a:pt x="3271382" y="2291874"/>
                  <a:pt x="3236302" y="2296886"/>
                </a:cubicBezTo>
                <a:cubicBezTo>
                  <a:pt x="3225416" y="2304143"/>
                  <a:pt x="3215347" y="2312806"/>
                  <a:pt x="3203645" y="2318657"/>
                </a:cubicBezTo>
                <a:cubicBezTo>
                  <a:pt x="3193382" y="2323789"/>
                  <a:pt x="3179101" y="2321429"/>
                  <a:pt x="3170987" y="2329543"/>
                </a:cubicBezTo>
                <a:cubicBezTo>
                  <a:pt x="3152938" y="2347592"/>
                  <a:pt x="3148088" y="2382975"/>
                  <a:pt x="3138330" y="2405743"/>
                </a:cubicBezTo>
                <a:cubicBezTo>
                  <a:pt x="3113394" y="2463926"/>
                  <a:pt x="3114895" y="2450949"/>
                  <a:pt x="3062130" y="2503714"/>
                </a:cubicBezTo>
                <a:cubicBezTo>
                  <a:pt x="3054873" y="2510971"/>
                  <a:pt x="3050096" y="2522241"/>
                  <a:pt x="3040359" y="2525486"/>
                </a:cubicBezTo>
                <a:cubicBezTo>
                  <a:pt x="3029473" y="2529114"/>
                  <a:pt x="3018446" y="2532342"/>
                  <a:pt x="3007702" y="2536371"/>
                </a:cubicBezTo>
                <a:cubicBezTo>
                  <a:pt x="2989405" y="2543232"/>
                  <a:pt x="2972313" y="2553749"/>
                  <a:pt x="2953273" y="2558143"/>
                </a:cubicBezTo>
                <a:cubicBezTo>
                  <a:pt x="2924768" y="2564721"/>
                  <a:pt x="2895216" y="2565400"/>
                  <a:pt x="2866187" y="2569028"/>
                </a:cubicBezTo>
                <a:cubicBezTo>
                  <a:pt x="2820261" y="2584337"/>
                  <a:pt x="2807989" y="2590800"/>
                  <a:pt x="2746445" y="2590800"/>
                </a:cubicBezTo>
                <a:cubicBezTo>
                  <a:pt x="2699134" y="2590800"/>
                  <a:pt x="2652102" y="2583543"/>
                  <a:pt x="2604930" y="2579914"/>
                </a:cubicBezTo>
                <a:cubicBezTo>
                  <a:pt x="2553088" y="2502152"/>
                  <a:pt x="2586772" y="2520946"/>
                  <a:pt x="2517845" y="2503714"/>
                </a:cubicBezTo>
                <a:lnTo>
                  <a:pt x="2474302" y="2460171"/>
                </a:lnTo>
                <a:cubicBezTo>
                  <a:pt x="2467045" y="2452914"/>
                  <a:pt x="2462594" y="2440413"/>
                  <a:pt x="2452530" y="2438400"/>
                </a:cubicBezTo>
                <a:cubicBezTo>
                  <a:pt x="2386850" y="2425264"/>
                  <a:pt x="2415654" y="2433365"/>
                  <a:pt x="2365445" y="2416628"/>
                </a:cubicBezTo>
                <a:cubicBezTo>
                  <a:pt x="2346539" y="2359913"/>
                  <a:pt x="2366943" y="2404894"/>
                  <a:pt x="2332787" y="2362200"/>
                </a:cubicBezTo>
                <a:cubicBezTo>
                  <a:pt x="2324614" y="2351984"/>
                  <a:pt x="2319391" y="2339594"/>
                  <a:pt x="2311016" y="2329543"/>
                </a:cubicBezTo>
                <a:cubicBezTo>
                  <a:pt x="2293821" y="2308908"/>
                  <a:pt x="2270166" y="2287346"/>
                  <a:pt x="2245702" y="2275114"/>
                </a:cubicBezTo>
                <a:cubicBezTo>
                  <a:pt x="2235439" y="2269982"/>
                  <a:pt x="2223308" y="2269360"/>
                  <a:pt x="2213045" y="2264228"/>
                </a:cubicBezTo>
                <a:cubicBezTo>
                  <a:pt x="2201343" y="2258377"/>
                  <a:pt x="2191746" y="2248948"/>
                  <a:pt x="2180387" y="2242457"/>
                </a:cubicBezTo>
                <a:cubicBezTo>
                  <a:pt x="2142721" y="2220934"/>
                  <a:pt x="2140826" y="2222013"/>
                  <a:pt x="2104187" y="2209800"/>
                </a:cubicBezTo>
                <a:cubicBezTo>
                  <a:pt x="2064273" y="2213429"/>
                  <a:pt x="2023497" y="2211674"/>
                  <a:pt x="1984445" y="2220686"/>
                </a:cubicBezTo>
                <a:cubicBezTo>
                  <a:pt x="1974445" y="2222994"/>
                  <a:pt x="1964360" y="2232333"/>
                  <a:pt x="1962673" y="2242457"/>
                </a:cubicBezTo>
                <a:cubicBezTo>
                  <a:pt x="1953110" y="2299836"/>
                  <a:pt x="1960859" y="2359170"/>
                  <a:pt x="1951787" y="2416628"/>
                </a:cubicBezTo>
                <a:cubicBezTo>
                  <a:pt x="1949747" y="2429551"/>
                  <a:pt x="1937273" y="2438400"/>
                  <a:pt x="1930016" y="2449286"/>
                </a:cubicBezTo>
                <a:cubicBezTo>
                  <a:pt x="1810273" y="2445657"/>
                  <a:pt x="1689810" y="2452003"/>
                  <a:pt x="1570787" y="2438400"/>
                </a:cubicBezTo>
                <a:cubicBezTo>
                  <a:pt x="1557789" y="2436914"/>
                  <a:pt x="1557189" y="2415959"/>
                  <a:pt x="1549016" y="2405743"/>
                </a:cubicBezTo>
                <a:cubicBezTo>
                  <a:pt x="1522018" y="2371994"/>
                  <a:pt x="1527809" y="2395985"/>
                  <a:pt x="1505473" y="2351314"/>
                </a:cubicBezTo>
                <a:cubicBezTo>
                  <a:pt x="1500341" y="2341051"/>
                  <a:pt x="1500952" y="2328204"/>
                  <a:pt x="1494587" y="2318657"/>
                </a:cubicBezTo>
                <a:cubicBezTo>
                  <a:pt x="1474675" y="2288790"/>
                  <a:pt x="1450169" y="2277849"/>
                  <a:pt x="1418387" y="2264228"/>
                </a:cubicBezTo>
                <a:cubicBezTo>
                  <a:pt x="1407840" y="2259708"/>
                  <a:pt x="1396616" y="2256971"/>
                  <a:pt x="1385730" y="2253343"/>
                </a:cubicBezTo>
                <a:cubicBezTo>
                  <a:pt x="1330569" y="2198179"/>
                  <a:pt x="1401956" y="2263078"/>
                  <a:pt x="1331302" y="2220686"/>
                </a:cubicBezTo>
                <a:cubicBezTo>
                  <a:pt x="1272775" y="2185570"/>
                  <a:pt x="1353129" y="2209824"/>
                  <a:pt x="1276873" y="2177143"/>
                </a:cubicBezTo>
                <a:cubicBezTo>
                  <a:pt x="1263122" y="2171250"/>
                  <a:pt x="1247338" y="2171510"/>
                  <a:pt x="1233330" y="2166257"/>
                </a:cubicBezTo>
                <a:cubicBezTo>
                  <a:pt x="1131036" y="2127897"/>
                  <a:pt x="1262459" y="2154868"/>
                  <a:pt x="1113587" y="2133600"/>
                </a:cubicBezTo>
                <a:cubicBezTo>
                  <a:pt x="1106330" y="2126343"/>
                  <a:pt x="1097096" y="2120629"/>
                  <a:pt x="1091816" y="2111828"/>
                </a:cubicBezTo>
                <a:cubicBezTo>
                  <a:pt x="1085912" y="2101989"/>
                  <a:pt x="1080930" y="2090646"/>
                  <a:pt x="1080930" y="2079171"/>
                </a:cubicBezTo>
                <a:cubicBezTo>
                  <a:pt x="1080930" y="2017379"/>
                  <a:pt x="1088187" y="1955800"/>
                  <a:pt x="1091816" y="1894114"/>
                </a:cubicBezTo>
                <a:cubicBezTo>
                  <a:pt x="1084559" y="1879600"/>
                  <a:pt x="1079781" y="1863553"/>
                  <a:pt x="1070045" y="1850571"/>
                </a:cubicBezTo>
                <a:cubicBezTo>
                  <a:pt x="1057729" y="1834150"/>
                  <a:pt x="1041016" y="1821542"/>
                  <a:pt x="1026502" y="1807028"/>
                </a:cubicBezTo>
                <a:cubicBezTo>
                  <a:pt x="1019245" y="1799771"/>
                  <a:pt x="1010888" y="1793468"/>
                  <a:pt x="1004730" y="1785257"/>
                </a:cubicBezTo>
                <a:cubicBezTo>
                  <a:pt x="993844" y="1770743"/>
                  <a:pt x="984902" y="1754543"/>
                  <a:pt x="972073" y="1741714"/>
                </a:cubicBezTo>
                <a:cubicBezTo>
                  <a:pt x="962822" y="1732463"/>
                  <a:pt x="949632" y="1728116"/>
                  <a:pt x="939416" y="1719943"/>
                </a:cubicBezTo>
                <a:cubicBezTo>
                  <a:pt x="884005" y="1675614"/>
                  <a:pt x="961872" y="1720284"/>
                  <a:pt x="874102" y="1676400"/>
                </a:cubicBezTo>
                <a:cubicBezTo>
                  <a:pt x="820076" y="1622374"/>
                  <a:pt x="846013" y="1659332"/>
                  <a:pt x="863216" y="1513114"/>
                </a:cubicBezTo>
                <a:cubicBezTo>
                  <a:pt x="864964" y="1498255"/>
                  <a:pt x="866679" y="1482561"/>
                  <a:pt x="874102" y="1469571"/>
                </a:cubicBezTo>
                <a:cubicBezTo>
                  <a:pt x="881740" y="1456205"/>
                  <a:pt x="896904" y="1448741"/>
                  <a:pt x="906759" y="1436914"/>
                </a:cubicBezTo>
                <a:cubicBezTo>
                  <a:pt x="915134" y="1426863"/>
                  <a:pt x="922679" y="1415959"/>
                  <a:pt x="928530" y="1404257"/>
                </a:cubicBezTo>
                <a:cubicBezTo>
                  <a:pt x="933662" y="1393994"/>
                  <a:pt x="932747" y="1380937"/>
                  <a:pt x="939416" y="1371600"/>
                </a:cubicBezTo>
                <a:cubicBezTo>
                  <a:pt x="951347" y="1354897"/>
                  <a:pt x="982959" y="1328057"/>
                  <a:pt x="982959" y="1328057"/>
                </a:cubicBezTo>
                <a:cubicBezTo>
                  <a:pt x="990216" y="1299028"/>
                  <a:pt x="1007707" y="1270745"/>
                  <a:pt x="1004730" y="1240971"/>
                </a:cubicBezTo>
                <a:cubicBezTo>
                  <a:pt x="1001102" y="1204685"/>
                  <a:pt x="1002045" y="1167647"/>
                  <a:pt x="993845" y="1132114"/>
                </a:cubicBezTo>
                <a:cubicBezTo>
                  <a:pt x="986451" y="1100073"/>
                  <a:pt x="961324" y="1095213"/>
                  <a:pt x="939416" y="1077686"/>
                </a:cubicBezTo>
                <a:cubicBezTo>
                  <a:pt x="931402" y="1071275"/>
                  <a:pt x="926446" y="1061194"/>
                  <a:pt x="917645" y="1055914"/>
                </a:cubicBezTo>
                <a:cubicBezTo>
                  <a:pt x="888632" y="1038506"/>
                  <a:pt x="796696" y="1035218"/>
                  <a:pt x="787016" y="1034143"/>
                </a:cubicBezTo>
                <a:cubicBezTo>
                  <a:pt x="772502" y="1019629"/>
                  <a:pt x="740570" y="1010920"/>
                  <a:pt x="743473" y="990600"/>
                </a:cubicBezTo>
                <a:cubicBezTo>
                  <a:pt x="747102" y="965200"/>
                  <a:pt x="751176" y="939860"/>
                  <a:pt x="754359" y="914400"/>
                </a:cubicBezTo>
                <a:cubicBezTo>
                  <a:pt x="768943" y="797731"/>
                  <a:pt x="754006" y="850147"/>
                  <a:pt x="776130" y="783771"/>
                </a:cubicBezTo>
                <a:cubicBezTo>
                  <a:pt x="772502" y="740228"/>
                  <a:pt x="773814" y="695988"/>
                  <a:pt x="765245" y="653143"/>
                </a:cubicBezTo>
                <a:cubicBezTo>
                  <a:pt x="760978" y="631808"/>
                  <a:pt x="722077" y="601341"/>
                  <a:pt x="710816" y="587828"/>
                </a:cubicBezTo>
                <a:cubicBezTo>
                  <a:pt x="702441" y="577777"/>
                  <a:pt x="697218" y="565387"/>
                  <a:pt x="689045" y="555171"/>
                </a:cubicBezTo>
                <a:cubicBezTo>
                  <a:pt x="671829" y="533652"/>
                  <a:pt x="651105" y="519449"/>
                  <a:pt x="623730" y="511628"/>
                </a:cubicBezTo>
                <a:cubicBezTo>
                  <a:pt x="588150" y="501462"/>
                  <a:pt x="550930" y="498178"/>
                  <a:pt x="514873" y="489857"/>
                </a:cubicBezTo>
                <a:cubicBezTo>
                  <a:pt x="503692" y="487277"/>
                  <a:pt x="492247" y="484544"/>
                  <a:pt x="482216" y="478971"/>
                </a:cubicBezTo>
                <a:cubicBezTo>
                  <a:pt x="459343" y="466264"/>
                  <a:pt x="441197" y="445146"/>
                  <a:pt x="416902" y="435428"/>
                </a:cubicBezTo>
                <a:cubicBezTo>
                  <a:pt x="347406" y="407630"/>
                  <a:pt x="379951" y="422396"/>
                  <a:pt x="318930" y="391886"/>
                </a:cubicBezTo>
                <a:cubicBezTo>
                  <a:pt x="253616" y="395514"/>
                  <a:pt x="187802" y="393933"/>
                  <a:pt x="122987" y="402771"/>
                </a:cubicBezTo>
                <a:cubicBezTo>
                  <a:pt x="106909" y="404964"/>
                  <a:pt x="94639" y="418845"/>
                  <a:pt x="79445" y="424543"/>
                </a:cubicBezTo>
                <a:cubicBezTo>
                  <a:pt x="65437" y="429796"/>
                  <a:pt x="50416" y="431800"/>
                  <a:pt x="35902" y="435428"/>
                </a:cubicBezTo>
                <a:cubicBezTo>
                  <a:pt x="32273" y="449942"/>
                  <a:pt x="31707" y="465589"/>
                  <a:pt x="25016" y="478971"/>
                </a:cubicBezTo>
                <a:cubicBezTo>
                  <a:pt x="20426" y="488151"/>
                  <a:pt x="3245" y="490480"/>
                  <a:pt x="3245" y="500743"/>
                </a:cubicBezTo>
                <a:cubicBezTo>
                  <a:pt x="3245" y="581912"/>
                  <a:pt x="5705" y="633832"/>
                  <a:pt x="57673" y="685800"/>
                </a:cubicBezTo>
                <a:cubicBezTo>
                  <a:pt x="70502" y="698629"/>
                  <a:pt x="86702" y="707571"/>
                  <a:pt x="101216" y="718457"/>
                </a:cubicBezTo>
                <a:cubicBezTo>
                  <a:pt x="115308" y="817095"/>
                  <a:pt x="120497" y="814060"/>
                  <a:pt x="101216" y="936171"/>
                </a:cubicBezTo>
                <a:cubicBezTo>
                  <a:pt x="101215" y="936180"/>
                  <a:pt x="74003" y="1017810"/>
                  <a:pt x="68559" y="1034143"/>
                </a:cubicBezTo>
                <a:lnTo>
                  <a:pt x="57673" y="1066800"/>
                </a:lnTo>
                <a:cubicBezTo>
                  <a:pt x="64930" y="1084943"/>
                  <a:pt x="73830" y="1102512"/>
                  <a:pt x="79445" y="1121228"/>
                </a:cubicBezTo>
                <a:cubicBezTo>
                  <a:pt x="90499" y="1158076"/>
                  <a:pt x="81761" y="1181766"/>
                  <a:pt x="112102" y="1208314"/>
                </a:cubicBezTo>
                <a:cubicBezTo>
                  <a:pt x="131794" y="1225544"/>
                  <a:pt x="155645" y="1237343"/>
                  <a:pt x="177416" y="1251857"/>
                </a:cubicBezTo>
                <a:cubicBezTo>
                  <a:pt x="191930" y="1273628"/>
                  <a:pt x="212684" y="1292348"/>
                  <a:pt x="220959" y="1317171"/>
                </a:cubicBezTo>
                <a:cubicBezTo>
                  <a:pt x="224588" y="1328057"/>
                  <a:pt x="223731" y="1341714"/>
                  <a:pt x="231845" y="1349828"/>
                </a:cubicBezTo>
                <a:cubicBezTo>
                  <a:pt x="239959" y="1357942"/>
                  <a:pt x="253758" y="1356685"/>
                  <a:pt x="264502" y="1360714"/>
                </a:cubicBezTo>
                <a:cubicBezTo>
                  <a:pt x="368604" y="1399754"/>
                  <a:pt x="277479" y="1368670"/>
                  <a:pt x="351587" y="1393371"/>
                </a:cubicBezTo>
                <a:cubicBezTo>
                  <a:pt x="378491" y="1474080"/>
                  <a:pt x="363096" y="1438159"/>
                  <a:pt x="395130" y="1502228"/>
                </a:cubicBezTo>
                <a:cubicBezTo>
                  <a:pt x="380478" y="1560840"/>
                  <a:pt x="373359" y="1580387"/>
                  <a:pt x="373359" y="1654628"/>
                </a:cubicBezTo>
                <a:cubicBezTo>
                  <a:pt x="373359" y="1673130"/>
                  <a:pt x="377748" y="1691733"/>
                  <a:pt x="384245" y="1709057"/>
                </a:cubicBezTo>
                <a:cubicBezTo>
                  <a:pt x="388839" y="1721307"/>
                  <a:pt x="398759" y="1730828"/>
                  <a:pt x="406016" y="1741714"/>
                </a:cubicBezTo>
                <a:cubicBezTo>
                  <a:pt x="398759" y="1756228"/>
                  <a:pt x="389943" y="1770063"/>
                  <a:pt x="384245" y="1785257"/>
                </a:cubicBezTo>
                <a:cubicBezTo>
                  <a:pt x="364866" y="1836934"/>
                  <a:pt x="371013" y="1880317"/>
                  <a:pt x="384245" y="1937657"/>
                </a:cubicBezTo>
                <a:cubicBezTo>
                  <a:pt x="387187" y="1950405"/>
                  <a:pt x="398759" y="1959428"/>
                  <a:pt x="406016" y="1970314"/>
                </a:cubicBezTo>
                <a:cubicBezTo>
                  <a:pt x="397454" y="1996000"/>
                  <a:pt x="398262" y="2009801"/>
                  <a:pt x="373359" y="2024743"/>
                </a:cubicBezTo>
                <a:cubicBezTo>
                  <a:pt x="363520" y="2030647"/>
                  <a:pt x="351588" y="2032000"/>
                  <a:pt x="340702" y="2035628"/>
                </a:cubicBezTo>
                <a:cubicBezTo>
                  <a:pt x="322559" y="2032000"/>
                  <a:pt x="302447" y="2033728"/>
                  <a:pt x="286273" y="2024743"/>
                </a:cubicBezTo>
                <a:cubicBezTo>
                  <a:pt x="248539" y="2003780"/>
                  <a:pt x="244517" y="1977991"/>
                  <a:pt x="220959" y="1948543"/>
                </a:cubicBezTo>
                <a:cubicBezTo>
                  <a:pt x="214548" y="1940529"/>
                  <a:pt x="206444" y="1934028"/>
                  <a:pt x="199187" y="1926771"/>
                </a:cubicBezTo>
                <a:cubicBezTo>
                  <a:pt x="159273" y="1930400"/>
                  <a:pt x="113812" y="1917037"/>
                  <a:pt x="79445" y="1937657"/>
                </a:cubicBezTo>
                <a:cubicBezTo>
                  <a:pt x="63580" y="1947176"/>
                  <a:pt x="83833" y="1974762"/>
                  <a:pt x="90330" y="1992086"/>
                </a:cubicBezTo>
                <a:cubicBezTo>
                  <a:pt x="94924" y="2004336"/>
                  <a:pt x="105611" y="2013384"/>
                  <a:pt x="112102" y="2024743"/>
                </a:cubicBezTo>
                <a:cubicBezTo>
                  <a:pt x="120153" y="2038832"/>
                  <a:pt x="126616" y="2053772"/>
                  <a:pt x="133873" y="2068286"/>
                </a:cubicBezTo>
                <a:cubicBezTo>
                  <a:pt x="137502" y="2086429"/>
                  <a:pt x="140271" y="2104764"/>
                  <a:pt x="144759" y="2122714"/>
                </a:cubicBezTo>
                <a:cubicBezTo>
                  <a:pt x="154116" y="2160140"/>
                  <a:pt x="169796" y="2164733"/>
                  <a:pt x="144759" y="2209800"/>
                </a:cubicBezTo>
                <a:cubicBezTo>
                  <a:pt x="134790" y="2227743"/>
                  <a:pt x="111777" y="2235742"/>
                  <a:pt x="101216" y="2253343"/>
                </a:cubicBezTo>
                <a:cubicBezTo>
                  <a:pt x="90330" y="2271486"/>
                  <a:pt x="79918" y="2289921"/>
                  <a:pt x="68559" y="2307771"/>
                </a:cubicBezTo>
                <a:cubicBezTo>
                  <a:pt x="54511" y="2329846"/>
                  <a:pt x="33291" y="2348263"/>
                  <a:pt x="25016" y="2373086"/>
                </a:cubicBezTo>
                <a:lnTo>
                  <a:pt x="14130" y="2405743"/>
                </a:lnTo>
                <a:cubicBezTo>
                  <a:pt x="17759" y="2427514"/>
                  <a:pt x="10251" y="2454651"/>
                  <a:pt x="25016" y="2471057"/>
                </a:cubicBezTo>
                <a:cubicBezTo>
                  <a:pt x="46727" y="2495181"/>
                  <a:pt x="80616" y="2506729"/>
                  <a:pt x="112102" y="2514600"/>
                </a:cubicBezTo>
                <a:cubicBezTo>
                  <a:pt x="235076" y="2545343"/>
                  <a:pt x="169860" y="2530506"/>
                  <a:pt x="308045" y="2558143"/>
                </a:cubicBezTo>
                <a:lnTo>
                  <a:pt x="362473" y="2569028"/>
                </a:lnTo>
                <a:lnTo>
                  <a:pt x="416902" y="2579914"/>
                </a:lnTo>
                <a:cubicBezTo>
                  <a:pt x="431416" y="2587171"/>
                  <a:pt x="445616" y="2595095"/>
                  <a:pt x="460445" y="2601686"/>
                </a:cubicBezTo>
                <a:cubicBezTo>
                  <a:pt x="478301" y="2609622"/>
                  <a:pt x="509505" y="2604669"/>
                  <a:pt x="514873" y="2623457"/>
                </a:cubicBezTo>
                <a:cubicBezTo>
                  <a:pt x="557240" y="2771744"/>
                  <a:pt x="514720" y="2752553"/>
                  <a:pt x="427787" y="2764971"/>
                </a:cubicBezTo>
                <a:lnTo>
                  <a:pt x="275387" y="2754086"/>
                </a:lnTo>
                <a:cubicBezTo>
                  <a:pt x="195599" y="2749653"/>
                  <a:pt x="115558" y="2749573"/>
                  <a:pt x="35902" y="2743200"/>
                </a:cubicBezTo>
                <a:cubicBezTo>
                  <a:pt x="24464" y="2742285"/>
                  <a:pt x="13508" y="2737446"/>
                  <a:pt x="3245" y="2732314"/>
                </a:cubicBezTo>
                <a:cubicBezTo>
                  <a:pt x="0" y="2730691"/>
                  <a:pt x="10502" y="2732314"/>
                  <a:pt x="14130" y="2732314"/>
                </a:cubicBezTo>
                <a:lnTo>
                  <a:pt x="14130" y="0"/>
                </a:lnTo>
                <a:lnTo>
                  <a:pt x="1592559" y="0"/>
                </a:lnTo>
                <a:cubicBezTo>
                  <a:pt x="1589018" y="14163"/>
                  <a:pt x="1569974" y="87404"/>
                  <a:pt x="1570787" y="97971"/>
                </a:cubicBezTo>
                <a:cubicBezTo>
                  <a:pt x="1573082" y="127805"/>
                  <a:pt x="1581050" y="157437"/>
                  <a:pt x="1592559" y="185057"/>
                </a:cubicBezTo>
                <a:cubicBezTo>
                  <a:pt x="1599537" y="201804"/>
                  <a:pt x="1610453" y="218055"/>
                  <a:pt x="1625216" y="228600"/>
                </a:cubicBezTo>
                <a:cubicBezTo>
                  <a:pt x="1637390" y="237296"/>
                  <a:pt x="1654245" y="235857"/>
                  <a:pt x="1668759" y="239486"/>
                </a:cubicBezTo>
                <a:cubicBezTo>
                  <a:pt x="1661502" y="250372"/>
                  <a:pt x="1649138" y="259238"/>
                  <a:pt x="1646987" y="272143"/>
                </a:cubicBezTo>
                <a:cubicBezTo>
                  <a:pt x="1642027" y="301904"/>
                  <a:pt x="1682820" y="329709"/>
                  <a:pt x="1701416" y="337457"/>
                </a:cubicBezTo>
                <a:cubicBezTo>
                  <a:pt x="1729036" y="348965"/>
                  <a:pt x="1788502" y="359228"/>
                  <a:pt x="1788502" y="359228"/>
                </a:cubicBezTo>
                <a:cubicBezTo>
                  <a:pt x="1803016" y="366485"/>
                  <a:pt x="1816502" y="376337"/>
                  <a:pt x="1832045" y="381000"/>
                </a:cubicBezTo>
                <a:cubicBezTo>
                  <a:pt x="1853186" y="387342"/>
                  <a:pt x="1875813" y="387098"/>
                  <a:pt x="1897359" y="391886"/>
                </a:cubicBezTo>
                <a:cubicBezTo>
                  <a:pt x="1908560" y="394375"/>
                  <a:pt x="1919130" y="399143"/>
                  <a:pt x="1930016" y="402771"/>
                </a:cubicBezTo>
                <a:cubicBezTo>
                  <a:pt x="1933645" y="413657"/>
                  <a:pt x="1933734" y="426468"/>
                  <a:pt x="1940902" y="435428"/>
                </a:cubicBezTo>
                <a:cubicBezTo>
                  <a:pt x="1971777" y="474022"/>
                  <a:pt x="2000095" y="514873"/>
                  <a:pt x="2049759" y="522514"/>
                </a:cubicBezTo>
                <a:cubicBezTo>
                  <a:pt x="2085802" y="528059"/>
                  <a:pt x="2116888" y="537029"/>
                  <a:pt x="2169502" y="544286"/>
                </a:cubicBezTo>
                <a:close/>
              </a:path>
            </a:pathLst>
          </a:custGeom>
          <a:solidFill>
            <a:srgbClr val="C0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buch 1 3"/>
          <p:cNvSpPr/>
          <p:nvPr/>
        </p:nvSpPr>
        <p:spPr>
          <a:xfrm>
            <a:off x="1571604" y="1285860"/>
            <a:ext cx="1785950" cy="1357322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1453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Africa just continen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5524500" cy="50482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14480" y="142852"/>
            <a:ext cx="557216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Cestu kolem Afriky si nárokovali Portugalci pouze pro sebe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Bartolomeo</a:t>
            </a:r>
            <a:r>
              <a:rPr lang="cs-CZ" dirty="0" smtClean="0"/>
              <a:t> </a:t>
            </a:r>
            <a:r>
              <a:rPr lang="cs-CZ" dirty="0" err="1" smtClean="0"/>
              <a:t>Díaz</a:t>
            </a:r>
            <a:r>
              <a:rPr lang="cs-CZ" dirty="0" smtClean="0"/>
              <a:t>) 1487</a:t>
            </a:r>
            <a:endParaRPr lang="cs-CZ" dirty="0"/>
          </a:p>
        </p:txBody>
      </p:sp>
      <p:sp>
        <p:nvSpPr>
          <p:cNvPr id="9" name="Volný tvar 8"/>
          <p:cNvSpPr/>
          <p:nvPr/>
        </p:nvSpPr>
        <p:spPr>
          <a:xfrm>
            <a:off x="1926772" y="979714"/>
            <a:ext cx="2579914" cy="5101771"/>
          </a:xfrm>
          <a:custGeom>
            <a:avLst/>
            <a:gdLst>
              <a:gd name="connsiteX0" fmla="*/ 947057 w 2579914"/>
              <a:gd name="connsiteY0" fmla="*/ 0 h 5101771"/>
              <a:gd name="connsiteX1" fmla="*/ 141514 w 2579914"/>
              <a:gd name="connsiteY1" fmla="*/ 838200 h 5101771"/>
              <a:gd name="connsiteX2" fmla="*/ 97971 w 2579914"/>
              <a:gd name="connsiteY2" fmla="*/ 1349829 h 5101771"/>
              <a:gd name="connsiteX3" fmla="*/ 293914 w 2579914"/>
              <a:gd name="connsiteY3" fmla="*/ 1807029 h 5101771"/>
              <a:gd name="connsiteX4" fmla="*/ 195942 w 2579914"/>
              <a:gd name="connsiteY4" fmla="*/ 2209800 h 5101771"/>
              <a:gd name="connsiteX5" fmla="*/ 707571 w 2579914"/>
              <a:gd name="connsiteY5" fmla="*/ 2612572 h 5101771"/>
              <a:gd name="connsiteX6" fmla="*/ 1055914 w 2579914"/>
              <a:gd name="connsiteY6" fmla="*/ 2481943 h 5101771"/>
              <a:gd name="connsiteX7" fmla="*/ 1709057 w 2579914"/>
              <a:gd name="connsiteY7" fmla="*/ 2852057 h 5101771"/>
              <a:gd name="connsiteX8" fmla="*/ 1861457 w 2579914"/>
              <a:gd name="connsiteY8" fmla="*/ 3178629 h 5101771"/>
              <a:gd name="connsiteX9" fmla="*/ 2002971 w 2579914"/>
              <a:gd name="connsiteY9" fmla="*/ 3516086 h 5101771"/>
              <a:gd name="connsiteX10" fmla="*/ 2024742 w 2579914"/>
              <a:gd name="connsiteY10" fmla="*/ 3842657 h 5101771"/>
              <a:gd name="connsiteX11" fmla="*/ 1981199 w 2579914"/>
              <a:gd name="connsiteY11" fmla="*/ 4212772 h 5101771"/>
              <a:gd name="connsiteX12" fmla="*/ 2111828 w 2579914"/>
              <a:gd name="connsiteY12" fmla="*/ 4517572 h 5101771"/>
              <a:gd name="connsiteX13" fmla="*/ 2362199 w 2579914"/>
              <a:gd name="connsiteY13" fmla="*/ 4648200 h 5101771"/>
              <a:gd name="connsiteX14" fmla="*/ 2318657 w 2579914"/>
              <a:gd name="connsiteY14" fmla="*/ 4898572 h 5101771"/>
              <a:gd name="connsiteX15" fmla="*/ 2329542 w 2579914"/>
              <a:gd name="connsiteY15" fmla="*/ 5072743 h 5101771"/>
              <a:gd name="connsiteX16" fmla="*/ 2579914 w 2579914"/>
              <a:gd name="connsiteY16" fmla="*/ 5072743 h 5101771"/>
              <a:gd name="connsiteX17" fmla="*/ 2579914 w 2579914"/>
              <a:gd name="connsiteY17" fmla="*/ 5072743 h 5101771"/>
              <a:gd name="connsiteX18" fmla="*/ 2569028 w 2579914"/>
              <a:gd name="connsiteY18" fmla="*/ 5072743 h 51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9914" h="5101771">
                <a:moveTo>
                  <a:pt x="947057" y="0"/>
                </a:moveTo>
                <a:cubicBezTo>
                  <a:pt x="615042" y="306614"/>
                  <a:pt x="283028" y="613229"/>
                  <a:pt x="141514" y="838200"/>
                </a:cubicBezTo>
                <a:cubicBezTo>
                  <a:pt x="0" y="1063171"/>
                  <a:pt x="72571" y="1188358"/>
                  <a:pt x="97971" y="1349829"/>
                </a:cubicBezTo>
                <a:cubicBezTo>
                  <a:pt x="123371" y="1511301"/>
                  <a:pt x="277586" y="1663701"/>
                  <a:pt x="293914" y="1807029"/>
                </a:cubicBezTo>
                <a:cubicBezTo>
                  <a:pt x="310243" y="1950358"/>
                  <a:pt x="126999" y="2075543"/>
                  <a:pt x="195942" y="2209800"/>
                </a:cubicBezTo>
                <a:cubicBezTo>
                  <a:pt x="264885" y="2344057"/>
                  <a:pt x="564242" y="2567215"/>
                  <a:pt x="707571" y="2612572"/>
                </a:cubicBezTo>
                <a:cubicBezTo>
                  <a:pt x="850900" y="2657929"/>
                  <a:pt x="889000" y="2442029"/>
                  <a:pt x="1055914" y="2481943"/>
                </a:cubicBezTo>
                <a:cubicBezTo>
                  <a:pt x="1222828" y="2521857"/>
                  <a:pt x="1574800" y="2735943"/>
                  <a:pt x="1709057" y="2852057"/>
                </a:cubicBezTo>
                <a:cubicBezTo>
                  <a:pt x="1843314" y="2968171"/>
                  <a:pt x="1812471" y="3067958"/>
                  <a:pt x="1861457" y="3178629"/>
                </a:cubicBezTo>
                <a:cubicBezTo>
                  <a:pt x="1910443" y="3289300"/>
                  <a:pt x="1975757" y="3405415"/>
                  <a:pt x="2002971" y="3516086"/>
                </a:cubicBezTo>
                <a:cubicBezTo>
                  <a:pt x="2030185" y="3626757"/>
                  <a:pt x="2028371" y="3726543"/>
                  <a:pt x="2024742" y="3842657"/>
                </a:cubicBezTo>
                <a:cubicBezTo>
                  <a:pt x="2021113" y="3958771"/>
                  <a:pt x="1966685" y="4100286"/>
                  <a:pt x="1981199" y="4212772"/>
                </a:cubicBezTo>
                <a:cubicBezTo>
                  <a:pt x="1995713" y="4325258"/>
                  <a:pt x="2048328" y="4445001"/>
                  <a:pt x="2111828" y="4517572"/>
                </a:cubicBezTo>
                <a:cubicBezTo>
                  <a:pt x="2175328" y="4590143"/>
                  <a:pt x="2327728" y="4584700"/>
                  <a:pt x="2362199" y="4648200"/>
                </a:cubicBezTo>
                <a:cubicBezTo>
                  <a:pt x="2396671" y="4711700"/>
                  <a:pt x="2324100" y="4827815"/>
                  <a:pt x="2318657" y="4898572"/>
                </a:cubicBezTo>
                <a:cubicBezTo>
                  <a:pt x="2313214" y="4969329"/>
                  <a:pt x="2285999" y="5043715"/>
                  <a:pt x="2329542" y="5072743"/>
                </a:cubicBezTo>
                <a:cubicBezTo>
                  <a:pt x="2373085" y="5101771"/>
                  <a:pt x="2579914" y="5072743"/>
                  <a:pt x="2579914" y="5072743"/>
                </a:cubicBezTo>
                <a:lnTo>
                  <a:pt x="2579914" y="5072743"/>
                </a:lnTo>
                <a:lnTo>
                  <a:pt x="2569028" y="5072743"/>
                </a:lnTo>
              </a:path>
            </a:pathLst>
          </a:cu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285984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Zelený mys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86182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Mys Dobré naděje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13686" b="9671"/>
          <a:stretch>
            <a:fillRect/>
          </a:stretch>
        </p:blipFill>
        <p:spPr bwMode="auto">
          <a:xfrm>
            <a:off x="0" y="428604"/>
            <a:ext cx="2000264" cy="31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628" y="214290"/>
            <a:ext cx="528037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Volný tvar 3"/>
          <p:cNvSpPr/>
          <p:nvPr/>
        </p:nvSpPr>
        <p:spPr>
          <a:xfrm>
            <a:off x="4419600" y="2833915"/>
            <a:ext cx="2984500" cy="1204685"/>
          </a:xfrm>
          <a:custGeom>
            <a:avLst/>
            <a:gdLst>
              <a:gd name="connsiteX0" fmla="*/ 0 w 2984500"/>
              <a:gd name="connsiteY0" fmla="*/ 410028 h 1204685"/>
              <a:gd name="connsiteX1" fmla="*/ 664029 w 2984500"/>
              <a:gd name="connsiteY1" fmla="*/ 39914 h 1204685"/>
              <a:gd name="connsiteX2" fmla="*/ 1099457 w 2984500"/>
              <a:gd name="connsiteY2" fmla="*/ 170542 h 1204685"/>
              <a:gd name="connsiteX3" fmla="*/ 1262743 w 2984500"/>
              <a:gd name="connsiteY3" fmla="*/ 420914 h 1204685"/>
              <a:gd name="connsiteX4" fmla="*/ 1850571 w 2984500"/>
              <a:gd name="connsiteY4" fmla="*/ 551542 h 1204685"/>
              <a:gd name="connsiteX5" fmla="*/ 2296886 w 2984500"/>
              <a:gd name="connsiteY5" fmla="*/ 736599 h 1204685"/>
              <a:gd name="connsiteX6" fmla="*/ 2895600 w 2984500"/>
              <a:gd name="connsiteY6" fmla="*/ 976085 h 1204685"/>
              <a:gd name="connsiteX7" fmla="*/ 2830286 w 2984500"/>
              <a:gd name="connsiteY7" fmla="*/ 1204685 h 1204685"/>
              <a:gd name="connsiteX8" fmla="*/ 2830286 w 2984500"/>
              <a:gd name="connsiteY8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4500" h="1204685">
                <a:moveTo>
                  <a:pt x="0" y="410028"/>
                </a:moveTo>
                <a:cubicBezTo>
                  <a:pt x="240393" y="244928"/>
                  <a:pt x="480786" y="79828"/>
                  <a:pt x="664029" y="39914"/>
                </a:cubicBezTo>
                <a:cubicBezTo>
                  <a:pt x="847272" y="0"/>
                  <a:pt x="999671" y="107042"/>
                  <a:pt x="1099457" y="170542"/>
                </a:cubicBezTo>
                <a:cubicBezTo>
                  <a:pt x="1199243" y="234042"/>
                  <a:pt x="1137557" y="357414"/>
                  <a:pt x="1262743" y="420914"/>
                </a:cubicBezTo>
                <a:cubicBezTo>
                  <a:pt x="1387929" y="484414"/>
                  <a:pt x="1678214" y="498928"/>
                  <a:pt x="1850571" y="551542"/>
                </a:cubicBezTo>
                <a:cubicBezTo>
                  <a:pt x="2022928" y="604156"/>
                  <a:pt x="2296886" y="736599"/>
                  <a:pt x="2296886" y="736599"/>
                </a:cubicBezTo>
                <a:cubicBezTo>
                  <a:pt x="2471057" y="807356"/>
                  <a:pt x="2806700" y="898071"/>
                  <a:pt x="2895600" y="976085"/>
                </a:cubicBezTo>
                <a:cubicBezTo>
                  <a:pt x="2984500" y="1054099"/>
                  <a:pt x="2830286" y="1204685"/>
                  <a:pt x="2830286" y="1204685"/>
                </a:cubicBezTo>
                <a:lnTo>
                  <a:pt x="2830286" y="1204685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10000" y="3265714"/>
            <a:ext cx="3439886" cy="2868386"/>
          </a:xfrm>
          <a:custGeom>
            <a:avLst/>
            <a:gdLst>
              <a:gd name="connsiteX0" fmla="*/ 587829 w 3439886"/>
              <a:gd name="connsiteY0" fmla="*/ 0 h 2868386"/>
              <a:gd name="connsiteX1" fmla="*/ 326571 w 3439886"/>
              <a:gd name="connsiteY1" fmla="*/ 283029 h 2868386"/>
              <a:gd name="connsiteX2" fmla="*/ 65314 w 3439886"/>
              <a:gd name="connsiteY2" fmla="*/ 664029 h 2868386"/>
              <a:gd name="connsiteX3" fmla="*/ 87086 w 3439886"/>
              <a:gd name="connsiteY3" fmla="*/ 1164772 h 2868386"/>
              <a:gd name="connsiteX4" fmla="*/ 587829 w 3439886"/>
              <a:gd name="connsiteY4" fmla="*/ 1524000 h 2868386"/>
              <a:gd name="connsiteX5" fmla="*/ 1055914 w 3439886"/>
              <a:gd name="connsiteY5" fmla="*/ 1556657 h 2868386"/>
              <a:gd name="connsiteX6" fmla="*/ 1132114 w 3439886"/>
              <a:gd name="connsiteY6" fmla="*/ 2133600 h 2868386"/>
              <a:gd name="connsiteX7" fmla="*/ 1121229 w 3439886"/>
              <a:gd name="connsiteY7" fmla="*/ 2612572 h 2868386"/>
              <a:gd name="connsiteX8" fmla="*/ 1600200 w 3439886"/>
              <a:gd name="connsiteY8" fmla="*/ 2862943 h 2868386"/>
              <a:gd name="connsiteX9" fmla="*/ 2264229 w 3439886"/>
              <a:gd name="connsiteY9" fmla="*/ 2645229 h 2868386"/>
              <a:gd name="connsiteX10" fmla="*/ 2362200 w 3439886"/>
              <a:gd name="connsiteY10" fmla="*/ 2220686 h 2868386"/>
              <a:gd name="connsiteX11" fmla="*/ 2373086 w 3439886"/>
              <a:gd name="connsiteY11" fmla="*/ 1872343 h 2868386"/>
              <a:gd name="connsiteX12" fmla="*/ 2579914 w 3439886"/>
              <a:gd name="connsiteY12" fmla="*/ 1480457 h 2868386"/>
              <a:gd name="connsiteX13" fmla="*/ 2895600 w 3439886"/>
              <a:gd name="connsiteY13" fmla="*/ 1240972 h 2868386"/>
              <a:gd name="connsiteX14" fmla="*/ 3276600 w 3439886"/>
              <a:gd name="connsiteY14" fmla="*/ 1077686 h 2868386"/>
              <a:gd name="connsiteX15" fmla="*/ 3439886 w 3439886"/>
              <a:gd name="connsiteY15" fmla="*/ 903515 h 2868386"/>
              <a:gd name="connsiteX16" fmla="*/ 3439886 w 3439886"/>
              <a:gd name="connsiteY16" fmla="*/ 903515 h 28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9886" h="2868386">
                <a:moveTo>
                  <a:pt x="587829" y="0"/>
                </a:moveTo>
                <a:cubicBezTo>
                  <a:pt x="500743" y="86178"/>
                  <a:pt x="413657" y="172357"/>
                  <a:pt x="326571" y="283029"/>
                </a:cubicBezTo>
                <a:cubicBezTo>
                  <a:pt x="239485" y="393701"/>
                  <a:pt x="105228" y="517072"/>
                  <a:pt x="65314" y="664029"/>
                </a:cubicBezTo>
                <a:cubicBezTo>
                  <a:pt x="25400" y="810986"/>
                  <a:pt x="0" y="1021444"/>
                  <a:pt x="87086" y="1164772"/>
                </a:cubicBezTo>
                <a:cubicBezTo>
                  <a:pt x="174172" y="1308101"/>
                  <a:pt x="426358" y="1458686"/>
                  <a:pt x="587829" y="1524000"/>
                </a:cubicBezTo>
                <a:cubicBezTo>
                  <a:pt x="749300" y="1589314"/>
                  <a:pt x="965200" y="1455057"/>
                  <a:pt x="1055914" y="1556657"/>
                </a:cubicBezTo>
                <a:cubicBezTo>
                  <a:pt x="1146628" y="1658257"/>
                  <a:pt x="1121228" y="1957614"/>
                  <a:pt x="1132114" y="2133600"/>
                </a:cubicBezTo>
                <a:cubicBezTo>
                  <a:pt x="1143000" y="2309586"/>
                  <a:pt x="1043215" y="2491015"/>
                  <a:pt x="1121229" y="2612572"/>
                </a:cubicBezTo>
                <a:cubicBezTo>
                  <a:pt x="1199243" y="2734129"/>
                  <a:pt x="1409700" y="2857500"/>
                  <a:pt x="1600200" y="2862943"/>
                </a:cubicBezTo>
                <a:cubicBezTo>
                  <a:pt x="1790700" y="2868386"/>
                  <a:pt x="2137229" y="2752272"/>
                  <a:pt x="2264229" y="2645229"/>
                </a:cubicBezTo>
                <a:cubicBezTo>
                  <a:pt x="2391229" y="2538186"/>
                  <a:pt x="2344057" y="2349500"/>
                  <a:pt x="2362200" y="2220686"/>
                </a:cubicBezTo>
                <a:cubicBezTo>
                  <a:pt x="2380343" y="2091872"/>
                  <a:pt x="2336800" y="1995714"/>
                  <a:pt x="2373086" y="1872343"/>
                </a:cubicBezTo>
                <a:cubicBezTo>
                  <a:pt x="2409372" y="1748972"/>
                  <a:pt x="2492828" y="1585685"/>
                  <a:pt x="2579914" y="1480457"/>
                </a:cubicBezTo>
                <a:cubicBezTo>
                  <a:pt x="2667000" y="1375229"/>
                  <a:pt x="2779486" y="1308101"/>
                  <a:pt x="2895600" y="1240972"/>
                </a:cubicBezTo>
                <a:cubicBezTo>
                  <a:pt x="3011714" y="1173844"/>
                  <a:pt x="3185886" y="1133929"/>
                  <a:pt x="3276600" y="1077686"/>
                </a:cubicBezTo>
                <a:cubicBezTo>
                  <a:pt x="3367314" y="1021443"/>
                  <a:pt x="3439886" y="903515"/>
                  <a:pt x="3439886" y="903515"/>
                </a:cubicBezTo>
                <a:lnTo>
                  <a:pt x="3439886" y="903515"/>
                </a:lnTo>
              </a:path>
            </a:pathLst>
          </a:cu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000371"/>
            <a:ext cx="928694" cy="10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http://thumbnail051.mylivepage.com/chunk51/1019713/696/small_velbloud.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29322" y="3143248"/>
            <a:ext cx="428628" cy="476253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786190"/>
            <a:ext cx="928694" cy="10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http://www.klett.de/sixcms/media.php/76/karawel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857628"/>
            <a:ext cx="500066" cy="513210"/>
          </a:xfrm>
          <a:prstGeom prst="rect">
            <a:avLst/>
          </a:prstGeom>
          <a:noFill/>
        </p:spPr>
      </p:pic>
      <p:sp>
        <p:nvSpPr>
          <p:cNvPr id="11" name="Volný tvar 10"/>
          <p:cNvSpPr/>
          <p:nvPr/>
        </p:nvSpPr>
        <p:spPr>
          <a:xfrm>
            <a:off x="122548" y="3181547"/>
            <a:ext cx="4242062" cy="537327"/>
          </a:xfrm>
          <a:custGeom>
            <a:avLst/>
            <a:gdLst>
              <a:gd name="connsiteX0" fmla="*/ 4242062 w 4242062"/>
              <a:gd name="connsiteY0" fmla="*/ 70700 h 537327"/>
              <a:gd name="connsiteX1" fmla="*/ 3506772 w 4242062"/>
              <a:gd name="connsiteY1" fmla="*/ 14140 h 537327"/>
              <a:gd name="connsiteX2" fmla="*/ 2516957 w 4242062"/>
              <a:gd name="connsiteY2" fmla="*/ 155542 h 537327"/>
              <a:gd name="connsiteX3" fmla="*/ 1404594 w 4242062"/>
              <a:gd name="connsiteY3" fmla="*/ 353505 h 537327"/>
              <a:gd name="connsiteX4" fmla="*/ 263951 w 4242062"/>
              <a:gd name="connsiteY4" fmla="*/ 513760 h 537327"/>
              <a:gd name="connsiteX5" fmla="*/ 0 w 4242062"/>
              <a:gd name="connsiteY5" fmla="*/ 494907 h 5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062" h="537327">
                <a:moveTo>
                  <a:pt x="4242062" y="70700"/>
                </a:moveTo>
                <a:cubicBezTo>
                  <a:pt x="4018176" y="35350"/>
                  <a:pt x="3794290" y="0"/>
                  <a:pt x="3506772" y="14140"/>
                </a:cubicBezTo>
                <a:cubicBezTo>
                  <a:pt x="3219254" y="28280"/>
                  <a:pt x="2867320" y="98981"/>
                  <a:pt x="2516957" y="155542"/>
                </a:cubicBezTo>
                <a:cubicBezTo>
                  <a:pt x="2166594" y="212103"/>
                  <a:pt x="1780095" y="293802"/>
                  <a:pt x="1404594" y="353505"/>
                </a:cubicBezTo>
                <a:cubicBezTo>
                  <a:pt x="1029093" y="413208"/>
                  <a:pt x="498050" y="490193"/>
                  <a:pt x="263951" y="513760"/>
                </a:cubicBezTo>
                <a:cubicBezTo>
                  <a:pt x="29852" y="537327"/>
                  <a:pt x="0" y="494907"/>
                  <a:pt x="0" y="494907"/>
                </a:cubicBezTo>
              </a:path>
            </a:pathLst>
          </a:custGeom>
          <a:ln w="57150">
            <a:solidFill>
              <a:srgbClr val="FFC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1538" y="428604"/>
            <a:ext cx="39290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Jediné dvě možné cesty byly přerušeny</a:t>
            </a:r>
            <a:endParaRPr lang="cs-CZ" dirty="0"/>
          </a:p>
        </p:txBody>
      </p:sp>
      <p:pic>
        <p:nvPicPr>
          <p:cNvPr id="13" name="Picture 7" descr="http://www.klett.de/sixcms/media.php/76/karawel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2285992"/>
            <a:ext cx="943332" cy="96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7847 0.043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642918"/>
            <a:ext cx="864399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Předpoklad úspěchu = ZEMĚ JE KULATÁ</a:t>
            </a:r>
            <a:endParaRPr lang="cs-CZ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51657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upload.wikimedia.org/wikipedia/commons/e/e4/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2447925" cy="2438400"/>
          </a:xfrm>
          <a:prstGeom prst="rect">
            <a:avLst/>
          </a:prstGeom>
          <a:noFill/>
        </p:spPr>
      </p:pic>
      <p:sp>
        <p:nvSpPr>
          <p:cNvPr id="8" name="Volný tvar 7"/>
          <p:cNvSpPr/>
          <p:nvPr/>
        </p:nvSpPr>
        <p:spPr>
          <a:xfrm>
            <a:off x="5863472" y="2397551"/>
            <a:ext cx="2997724" cy="1684255"/>
          </a:xfrm>
          <a:custGeom>
            <a:avLst/>
            <a:gdLst>
              <a:gd name="connsiteX0" fmla="*/ 509048 w 2997724"/>
              <a:gd name="connsiteY0" fmla="*/ 81698 h 1684255"/>
              <a:gd name="connsiteX1" fmla="*/ 122549 w 2997724"/>
              <a:gd name="connsiteY1" fmla="*/ 72272 h 1684255"/>
              <a:gd name="connsiteX2" fmla="*/ 84841 w 2997724"/>
              <a:gd name="connsiteY2" fmla="*/ 515331 h 1684255"/>
              <a:gd name="connsiteX3" fmla="*/ 631596 w 2997724"/>
              <a:gd name="connsiteY3" fmla="*/ 1090367 h 1684255"/>
              <a:gd name="connsiteX4" fmla="*/ 1545996 w 2997724"/>
              <a:gd name="connsiteY4" fmla="*/ 1476865 h 1684255"/>
              <a:gd name="connsiteX5" fmla="*/ 2743200 w 2997724"/>
              <a:gd name="connsiteY5" fmla="*/ 1655975 h 1684255"/>
              <a:gd name="connsiteX6" fmla="*/ 2997724 w 2997724"/>
              <a:gd name="connsiteY6" fmla="*/ 1307183 h 1684255"/>
              <a:gd name="connsiteX7" fmla="*/ 2997724 w 2997724"/>
              <a:gd name="connsiteY7" fmla="*/ 1307183 h 16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724" h="1684255">
                <a:moveTo>
                  <a:pt x="509048" y="81698"/>
                </a:moveTo>
                <a:cubicBezTo>
                  <a:pt x="351149" y="40849"/>
                  <a:pt x="193250" y="0"/>
                  <a:pt x="122549" y="72272"/>
                </a:cubicBezTo>
                <a:cubicBezTo>
                  <a:pt x="51848" y="144544"/>
                  <a:pt x="0" y="345649"/>
                  <a:pt x="84841" y="515331"/>
                </a:cubicBezTo>
                <a:cubicBezTo>
                  <a:pt x="169682" y="685013"/>
                  <a:pt x="388070" y="930111"/>
                  <a:pt x="631596" y="1090367"/>
                </a:cubicBezTo>
                <a:cubicBezTo>
                  <a:pt x="875122" y="1250623"/>
                  <a:pt x="1194062" y="1382597"/>
                  <a:pt x="1545996" y="1476865"/>
                </a:cubicBezTo>
                <a:cubicBezTo>
                  <a:pt x="1897930" y="1571133"/>
                  <a:pt x="2501245" y="1684255"/>
                  <a:pt x="2743200" y="1655975"/>
                </a:cubicBezTo>
                <a:cubicBezTo>
                  <a:pt x="2985155" y="1627695"/>
                  <a:pt x="2997724" y="1307183"/>
                  <a:pt x="2997724" y="1307183"/>
                </a:cubicBezTo>
                <a:lnTo>
                  <a:pt x="2997724" y="1307183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1604" y="214290"/>
            <a:ext cx="600079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Co motivovalo Kolumba k takovému nebezpečnému dobrodružství ???</a:t>
            </a:r>
            <a:endParaRPr lang="cs-CZ" sz="2800" dirty="0"/>
          </a:p>
        </p:txBody>
      </p:sp>
      <p:pic>
        <p:nvPicPr>
          <p:cNvPr id="21506" name="Picture 2" descr="File:Gustav Adolf Closs - Die Schiffe des Columbus - 18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9751" y="1500174"/>
            <a:ext cx="7444498" cy="497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355</Words>
  <Application>Microsoft Office PowerPoint</Application>
  <PresentationFormat>Předvádění na obrazovce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ZS Ostrov, Masarykova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 Harzer</dc:creator>
  <cp:lastModifiedBy>harzhe</cp:lastModifiedBy>
  <cp:revision>41</cp:revision>
  <dcterms:created xsi:type="dcterms:W3CDTF">2010-05-18T08:07:09Z</dcterms:created>
  <dcterms:modified xsi:type="dcterms:W3CDTF">2011-12-20T07:36:15Z</dcterms:modified>
</cp:coreProperties>
</file>