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8000"/>
    <a:srgbClr val="000000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8AD1-0A3D-4BE5-92C1-44EF2F2B09B2}" type="datetimeFigureOut">
              <a:rPr lang="cs-CZ" smtClean="0"/>
              <a:pPr/>
              <a:t>8.12.2011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FF5A-2836-4C33-97FD-E09DAB85B7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8AD1-0A3D-4BE5-92C1-44EF2F2B09B2}" type="datetimeFigureOut">
              <a:rPr lang="cs-CZ" smtClean="0"/>
              <a:pPr/>
              <a:t>8.12.2011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FF5A-2836-4C33-97FD-E09DAB85B7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8AD1-0A3D-4BE5-92C1-44EF2F2B09B2}" type="datetimeFigureOut">
              <a:rPr lang="cs-CZ" smtClean="0"/>
              <a:pPr/>
              <a:t>8.12.2011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FF5A-2836-4C33-97FD-E09DAB85B7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8AD1-0A3D-4BE5-92C1-44EF2F2B09B2}" type="datetimeFigureOut">
              <a:rPr lang="cs-CZ" smtClean="0"/>
              <a:pPr/>
              <a:t>8.12.2011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FF5A-2836-4C33-97FD-E09DAB85B7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8AD1-0A3D-4BE5-92C1-44EF2F2B09B2}" type="datetimeFigureOut">
              <a:rPr lang="cs-CZ" smtClean="0"/>
              <a:pPr/>
              <a:t>8.12.2011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FF5A-2836-4C33-97FD-E09DAB85B7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8AD1-0A3D-4BE5-92C1-44EF2F2B09B2}" type="datetimeFigureOut">
              <a:rPr lang="cs-CZ" smtClean="0"/>
              <a:pPr/>
              <a:t>8.12.2011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FF5A-2836-4C33-97FD-E09DAB85B7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8AD1-0A3D-4BE5-92C1-44EF2F2B09B2}" type="datetimeFigureOut">
              <a:rPr lang="cs-CZ" smtClean="0"/>
              <a:pPr/>
              <a:t>8.12.2011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FF5A-2836-4C33-97FD-E09DAB85B7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8AD1-0A3D-4BE5-92C1-44EF2F2B09B2}" type="datetimeFigureOut">
              <a:rPr lang="cs-CZ" smtClean="0"/>
              <a:pPr/>
              <a:t>8.12.2011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FF5A-2836-4C33-97FD-E09DAB85B7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8AD1-0A3D-4BE5-92C1-44EF2F2B09B2}" type="datetimeFigureOut">
              <a:rPr lang="cs-CZ" smtClean="0"/>
              <a:pPr/>
              <a:t>8.12.2011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FF5A-2836-4C33-97FD-E09DAB85B7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8AD1-0A3D-4BE5-92C1-44EF2F2B09B2}" type="datetimeFigureOut">
              <a:rPr lang="cs-CZ" smtClean="0"/>
              <a:pPr/>
              <a:t>8.12.2011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FF5A-2836-4C33-97FD-E09DAB85B7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8AD1-0A3D-4BE5-92C1-44EF2F2B09B2}" type="datetimeFigureOut">
              <a:rPr lang="cs-CZ" smtClean="0"/>
              <a:pPr/>
              <a:t>8.12.2011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FF5A-2836-4C33-97FD-E09DAB85B7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88AD1-0A3D-4BE5-92C1-44EF2F2B09B2}" type="datetimeFigureOut">
              <a:rPr lang="cs-CZ" smtClean="0"/>
              <a:pPr/>
              <a:t>8.12.2011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6FF5A-2836-4C33-97FD-E09DAB85B78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3.wav"/><Relationship Id="rId7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9.jpeg"/><Relationship Id="rId5" Type="http://schemas.openxmlformats.org/officeDocument/2006/relationships/image" Target="../media/image10.png"/><Relationship Id="rId10" Type="http://schemas.openxmlformats.org/officeDocument/2006/relationships/image" Target="../media/image7.jpeg"/><Relationship Id="rId4" Type="http://schemas.openxmlformats.org/officeDocument/2006/relationships/audio" Target="../media/audio6.wav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m.headweb.com/factualtv/title_pix/1945_The_Year_that_Changed_the_World_War_in_the_Pacif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9" y="1052736"/>
            <a:ext cx="5632626" cy="4608512"/>
          </a:xfrm>
          <a:prstGeom prst="rect">
            <a:avLst/>
          </a:prstGeom>
          <a:noFill/>
        </p:spPr>
      </p:pic>
      <p:pic>
        <p:nvPicPr>
          <p:cNvPr id="3" name="Obrázek 2" descr="japan.jpg"/>
          <p:cNvPicPr>
            <a:picLocks noChangeAspect="1"/>
          </p:cNvPicPr>
          <p:nvPr/>
        </p:nvPicPr>
        <p:blipFill>
          <a:blip r:embed="rId4" cstate="print"/>
          <a:srcRect l="2181"/>
          <a:stretch>
            <a:fillRect/>
          </a:stretch>
        </p:blipFill>
        <p:spPr>
          <a:xfrm>
            <a:off x="0" y="0"/>
            <a:ext cx="1747500" cy="1080120"/>
          </a:xfrm>
          <a:prstGeom prst="rect">
            <a:avLst/>
          </a:prstGeom>
        </p:spPr>
      </p:pic>
      <p:pic>
        <p:nvPicPr>
          <p:cNvPr id="4" name="Obrázek 3" descr="US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5685540"/>
            <a:ext cx="1619672" cy="117245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27584" y="260648"/>
            <a:ext cx="85689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 světová válka v Pacifiku</a:t>
            </a:r>
            <a:endParaRPr lang="cs-CZ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43808" y="5733256"/>
            <a:ext cx="3518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1941 - 1942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8" name="Picture 4" descr="http://sothpark.sweb.cz/Perl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1052736"/>
            <a:ext cx="568863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jenská hud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http://ahoy.tk-jk.net/ImagesJapaneseAircraft/JapanFla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276872"/>
            <a:ext cx="432048" cy="280248"/>
          </a:xfrm>
          <a:prstGeom prst="rect">
            <a:avLst/>
          </a:prstGeom>
          <a:noFill/>
        </p:spPr>
      </p:pic>
      <p:pic>
        <p:nvPicPr>
          <p:cNvPr id="9" name="Picture 6" descr="http://ahoy.tk-jk.net/ImagesJapaneseAircraft/JapanFla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484784"/>
            <a:ext cx="432048" cy="280248"/>
          </a:xfrm>
          <a:prstGeom prst="rect">
            <a:avLst/>
          </a:prstGeom>
          <a:noFill/>
        </p:spPr>
      </p:pic>
      <p:pic>
        <p:nvPicPr>
          <p:cNvPr id="10" name="Picture 6" descr="http://ahoy.tk-jk.net/ImagesJapaneseAircraft/JapanFla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4293096"/>
            <a:ext cx="432048" cy="280248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6228184" y="2492896"/>
            <a:ext cx="21467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 I C H Ý  O C E Á N</a:t>
            </a:r>
            <a:endParaRPr lang="cs-CZ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79512" y="6165304"/>
            <a:ext cx="25138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 N D I C K Ý  O C E Á N</a:t>
            </a:r>
            <a:endParaRPr lang="cs-CZ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403648" y="24928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 Í N 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499992" y="198884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 A P O N S K O</a:t>
            </a:r>
            <a:endPara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884368" y="3861048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PEARL HARBOR</a:t>
            </a:r>
            <a:endParaRPr lang="cs-CZ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Volný tvar 17"/>
          <p:cNvSpPr/>
          <p:nvPr/>
        </p:nvSpPr>
        <p:spPr>
          <a:xfrm>
            <a:off x="2915816" y="2708920"/>
            <a:ext cx="859316" cy="1057619"/>
          </a:xfrm>
          <a:custGeom>
            <a:avLst/>
            <a:gdLst>
              <a:gd name="connsiteX0" fmla="*/ 859316 w 859316"/>
              <a:gd name="connsiteY0" fmla="*/ 0 h 1057619"/>
              <a:gd name="connsiteX1" fmla="*/ 716097 w 859316"/>
              <a:gd name="connsiteY1" fmla="*/ 517793 h 1057619"/>
              <a:gd name="connsiteX2" fmla="*/ 231355 w 859316"/>
              <a:gd name="connsiteY2" fmla="*/ 914400 h 1057619"/>
              <a:gd name="connsiteX3" fmla="*/ 0 w 859316"/>
              <a:gd name="connsiteY3" fmla="*/ 1057619 h 1057619"/>
              <a:gd name="connsiteX4" fmla="*/ 0 w 859316"/>
              <a:gd name="connsiteY4" fmla="*/ 1057619 h 105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316" h="1057619">
                <a:moveTo>
                  <a:pt x="859316" y="0"/>
                </a:moveTo>
                <a:cubicBezTo>
                  <a:pt x="840036" y="182696"/>
                  <a:pt x="820757" y="365393"/>
                  <a:pt x="716097" y="517793"/>
                </a:cubicBezTo>
                <a:cubicBezTo>
                  <a:pt x="611437" y="670193"/>
                  <a:pt x="350705" y="824429"/>
                  <a:pt x="231355" y="914400"/>
                </a:cubicBezTo>
                <a:cubicBezTo>
                  <a:pt x="112005" y="1004371"/>
                  <a:pt x="0" y="1057619"/>
                  <a:pt x="0" y="1057619"/>
                </a:cubicBezTo>
                <a:lnTo>
                  <a:pt x="0" y="1057619"/>
                </a:lnTo>
              </a:path>
            </a:pathLst>
          </a:cu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 20"/>
          <p:cNvSpPr/>
          <p:nvPr/>
        </p:nvSpPr>
        <p:spPr>
          <a:xfrm>
            <a:off x="2467778" y="3657601"/>
            <a:ext cx="520046" cy="59432"/>
          </a:xfrm>
          <a:custGeom>
            <a:avLst/>
            <a:gdLst>
              <a:gd name="connsiteX0" fmla="*/ 462709 w 462709"/>
              <a:gd name="connsiteY0" fmla="*/ 110169 h 110169"/>
              <a:gd name="connsiteX1" fmla="*/ 165253 w 462709"/>
              <a:gd name="connsiteY1" fmla="*/ 77118 h 110169"/>
              <a:gd name="connsiteX2" fmla="*/ 0 w 462709"/>
              <a:gd name="connsiteY2" fmla="*/ 0 h 11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709" h="110169">
                <a:moveTo>
                  <a:pt x="462709" y="110169"/>
                </a:moveTo>
                <a:cubicBezTo>
                  <a:pt x="352540" y="102824"/>
                  <a:pt x="242371" y="95480"/>
                  <a:pt x="165253" y="77118"/>
                </a:cubicBezTo>
                <a:cubicBezTo>
                  <a:pt x="88135" y="58757"/>
                  <a:pt x="44067" y="29378"/>
                  <a:pt x="0" y="0"/>
                </a:cubicBezTo>
              </a:path>
            </a:pathLst>
          </a:cu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olný tvar 21"/>
          <p:cNvSpPr/>
          <p:nvPr/>
        </p:nvSpPr>
        <p:spPr>
          <a:xfrm>
            <a:off x="2093205" y="3756752"/>
            <a:ext cx="859315" cy="1222872"/>
          </a:xfrm>
          <a:custGeom>
            <a:avLst/>
            <a:gdLst>
              <a:gd name="connsiteX0" fmla="*/ 859315 w 859315"/>
              <a:gd name="connsiteY0" fmla="*/ 0 h 1222872"/>
              <a:gd name="connsiteX1" fmla="*/ 627961 w 859315"/>
              <a:gd name="connsiteY1" fmla="*/ 286438 h 1222872"/>
              <a:gd name="connsiteX2" fmla="*/ 264405 w 859315"/>
              <a:gd name="connsiteY2" fmla="*/ 947450 h 1222872"/>
              <a:gd name="connsiteX3" fmla="*/ 0 w 859315"/>
              <a:gd name="connsiteY3" fmla="*/ 1222872 h 122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315" h="1222872">
                <a:moveTo>
                  <a:pt x="859315" y="0"/>
                </a:moveTo>
                <a:cubicBezTo>
                  <a:pt x="793214" y="64265"/>
                  <a:pt x="727113" y="128530"/>
                  <a:pt x="627961" y="286438"/>
                </a:cubicBezTo>
                <a:cubicBezTo>
                  <a:pt x="528809" y="444346"/>
                  <a:pt x="369065" y="791378"/>
                  <a:pt x="264405" y="947450"/>
                </a:cubicBezTo>
                <a:cubicBezTo>
                  <a:pt x="159745" y="1103522"/>
                  <a:pt x="79872" y="1163197"/>
                  <a:pt x="0" y="1222872"/>
                </a:cubicBezTo>
              </a:path>
            </a:pathLst>
          </a:cu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olný tvar 22"/>
          <p:cNvSpPr/>
          <p:nvPr/>
        </p:nvSpPr>
        <p:spPr>
          <a:xfrm>
            <a:off x="1475656" y="3933056"/>
            <a:ext cx="649995" cy="1015388"/>
          </a:xfrm>
          <a:custGeom>
            <a:avLst/>
            <a:gdLst>
              <a:gd name="connsiteX0" fmla="*/ 649995 w 649995"/>
              <a:gd name="connsiteY0" fmla="*/ 1002535 h 1015388"/>
              <a:gd name="connsiteX1" fmla="*/ 341522 w 649995"/>
              <a:gd name="connsiteY1" fmla="*/ 848299 h 1015388"/>
              <a:gd name="connsiteX2" fmla="*/ 0 w 649995"/>
              <a:gd name="connsiteY2" fmla="*/ 0 h 101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9995" h="1015388">
                <a:moveTo>
                  <a:pt x="649995" y="1002535"/>
                </a:moveTo>
                <a:cubicBezTo>
                  <a:pt x="549925" y="1008961"/>
                  <a:pt x="449855" y="1015388"/>
                  <a:pt x="341522" y="848299"/>
                </a:cubicBezTo>
                <a:cubicBezTo>
                  <a:pt x="233190" y="681210"/>
                  <a:pt x="116595" y="340605"/>
                  <a:pt x="0" y="0"/>
                </a:cubicBezTo>
              </a:path>
            </a:pathLst>
          </a:cu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3316077" y="2787267"/>
            <a:ext cx="616945" cy="1476261"/>
          </a:xfrm>
          <a:custGeom>
            <a:avLst/>
            <a:gdLst>
              <a:gd name="connsiteX0" fmla="*/ 616945 w 616945"/>
              <a:gd name="connsiteY0" fmla="*/ 0 h 1476261"/>
              <a:gd name="connsiteX1" fmla="*/ 363557 w 616945"/>
              <a:gd name="connsiteY1" fmla="*/ 804232 h 1476261"/>
              <a:gd name="connsiteX2" fmla="*/ 0 w 616945"/>
              <a:gd name="connsiteY2" fmla="*/ 1476261 h 147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945" h="1476261">
                <a:moveTo>
                  <a:pt x="616945" y="0"/>
                </a:moveTo>
                <a:cubicBezTo>
                  <a:pt x="541663" y="279094"/>
                  <a:pt x="466381" y="558189"/>
                  <a:pt x="363557" y="804232"/>
                </a:cubicBezTo>
                <a:cubicBezTo>
                  <a:pt x="260733" y="1050275"/>
                  <a:pt x="130366" y="1263268"/>
                  <a:pt x="0" y="1476261"/>
                </a:cubicBezTo>
              </a:path>
            </a:pathLst>
          </a:cu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2409022" y="4406747"/>
            <a:ext cx="1667219" cy="1167788"/>
          </a:xfrm>
          <a:custGeom>
            <a:avLst/>
            <a:gdLst>
              <a:gd name="connsiteX0" fmla="*/ 124858 w 1667219"/>
              <a:gd name="connsiteY0" fmla="*/ 0 h 1167788"/>
              <a:gd name="connsiteX1" fmla="*/ 257060 w 1667219"/>
              <a:gd name="connsiteY1" fmla="*/ 264405 h 1167788"/>
              <a:gd name="connsiteX2" fmla="*/ 1667219 w 1667219"/>
              <a:gd name="connsiteY2" fmla="*/ 1167788 h 116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7219" h="1167788">
                <a:moveTo>
                  <a:pt x="124858" y="0"/>
                </a:moveTo>
                <a:cubicBezTo>
                  <a:pt x="62429" y="34887"/>
                  <a:pt x="0" y="69774"/>
                  <a:pt x="257060" y="264405"/>
                </a:cubicBezTo>
                <a:cubicBezTo>
                  <a:pt x="514120" y="459036"/>
                  <a:pt x="1090669" y="813412"/>
                  <a:pt x="1667219" y="1167788"/>
                </a:cubicBezTo>
              </a:path>
            </a:pathLst>
          </a:cu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2052810" y="4968607"/>
            <a:ext cx="238698" cy="881350"/>
          </a:xfrm>
          <a:custGeom>
            <a:avLst/>
            <a:gdLst>
              <a:gd name="connsiteX0" fmla="*/ 84462 w 238698"/>
              <a:gd name="connsiteY0" fmla="*/ 0 h 881350"/>
              <a:gd name="connsiteX1" fmla="*/ 7344 w 238698"/>
              <a:gd name="connsiteY1" fmla="*/ 209321 h 881350"/>
              <a:gd name="connsiteX2" fmla="*/ 40395 w 238698"/>
              <a:gd name="connsiteY2" fmla="*/ 561860 h 881350"/>
              <a:gd name="connsiteX3" fmla="*/ 238698 w 238698"/>
              <a:gd name="connsiteY3" fmla="*/ 881350 h 8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698" h="881350">
                <a:moveTo>
                  <a:pt x="84462" y="0"/>
                </a:moveTo>
                <a:cubicBezTo>
                  <a:pt x="49575" y="57839"/>
                  <a:pt x="14689" y="115678"/>
                  <a:pt x="7344" y="209321"/>
                </a:cubicBezTo>
                <a:cubicBezTo>
                  <a:pt x="0" y="302964"/>
                  <a:pt x="1836" y="449855"/>
                  <a:pt x="40395" y="561860"/>
                </a:cubicBezTo>
                <a:cubicBezTo>
                  <a:pt x="78954" y="673865"/>
                  <a:pt x="158826" y="777607"/>
                  <a:pt x="238698" y="881350"/>
                </a:cubicBezTo>
              </a:path>
            </a:pathLst>
          </a:cu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olný tvar 27"/>
          <p:cNvSpPr/>
          <p:nvPr/>
        </p:nvSpPr>
        <p:spPr>
          <a:xfrm>
            <a:off x="4013811" y="2831335"/>
            <a:ext cx="657341" cy="1344058"/>
          </a:xfrm>
          <a:custGeom>
            <a:avLst/>
            <a:gdLst>
              <a:gd name="connsiteX0" fmla="*/ 18362 w 657341"/>
              <a:gd name="connsiteY0" fmla="*/ 0 h 1344058"/>
              <a:gd name="connsiteX1" fmla="*/ 106497 w 657341"/>
              <a:gd name="connsiteY1" fmla="*/ 649995 h 1344058"/>
              <a:gd name="connsiteX2" fmla="*/ 657341 w 657341"/>
              <a:gd name="connsiteY2" fmla="*/ 1344058 h 134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341" h="1344058">
                <a:moveTo>
                  <a:pt x="18362" y="0"/>
                </a:moveTo>
                <a:cubicBezTo>
                  <a:pt x="9181" y="212992"/>
                  <a:pt x="0" y="425985"/>
                  <a:pt x="106497" y="649995"/>
                </a:cubicBezTo>
                <a:cubicBezTo>
                  <a:pt x="212994" y="874005"/>
                  <a:pt x="435167" y="1109031"/>
                  <a:pt x="657341" y="1344058"/>
                </a:cubicBezTo>
              </a:path>
            </a:pathLst>
          </a:cu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Volný tvar 28"/>
          <p:cNvSpPr/>
          <p:nvPr/>
        </p:nvSpPr>
        <p:spPr>
          <a:xfrm>
            <a:off x="4427984" y="5085184"/>
            <a:ext cx="1046602" cy="492087"/>
          </a:xfrm>
          <a:custGeom>
            <a:avLst/>
            <a:gdLst>
              <a:gd name="connsiteX0" fmla="*/ 0 w 1046602"/>
              <a:gd name="connsiteY0" fmla="*/ 117514 h 492087"/>
              <a:gd name="connsiteX1" fmla="*/ 396607 w 1046602"/>
              <a:gd name="connsiteY1" fmla="*/ 62429 h 492087"/>
              <a:gd name="connsiteX2" fmla="*/ 1046602 w 1046602"/>
              <a:gd name="connsiteY2" fmla="*/ 492087 h 49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602" h="492087">
                <a:moveTo>
                  <a:pt x="0" y="117514"/>
                </a:moveTo>
                <a:cubicBezTo>
                  <a:pt x="111087" y="58757"/>
                  <a:pt x="222174" y="0"/>
                  <a:pt x="396607" y="62429"/>
                </a:cubicBezTo>
                <a:cubicBezTo>
                  <a:pt x="571040" y="124858"/>
                  <a:pt x="808821" y="308472"/>
                  <a:pt x="1046602" y="492087"/>
                </a:cubicBezTo>
              </a:path>
            </a:pathLst>
          </a:cu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Prstenec 29"/>
          <p:cNvSpPr/>
          <p:nvPr/>
        </p:nvSpPr>
        <p:spPr>
          <a:xfrm>
            <a:off x="2411760" y="3573016"/>
            <a:ext cx="144016" cy="144016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1" name="Prstenec 30"/>
          <p:cNvSpPr/>
          <p:nvPr/>
        </p:nvSpPr>
        <p:spPr>
          <a:xfrm>
            <a:off x="1691680" y="5157192"/>
            <a:ext cx="144016" cy="144016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1979712" y="3356992"/>
            <a:ext cx="5256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 smtClean="0"/>
              <a:t>HONG KONG</a:t>
            </a:r>
            <a:endParaRPr lang="cs-CZ" sz="800" b="1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1403648" y="5301208"/>
            <a:ext cx="648072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 smtClean="0"/>
              <a:t>SINGAPUR</a:t>
            </a:r>
            <a:endParaRPr lang="cs-CZ" sz="800" b="1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347864" y="436510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FILIPÍNY</a:t>
            </a:r>
            <a:endParaRPr lang="cs-CZ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2" name="Skupina 41"/>
          <p:cNvGrpSpPr/>
          <p:nvPr/>
        </p:nvGrpSpPr>
        <p:grpSpPr>
          <a:xfrm>
            <a:off x="4499992" y="2420888"/>
            <a:ext cx="774640" cy="440579"/>
            <a:chOff x="5082639" y="2731721"/>
            <a:chExt cx="1016322" cy="620166"/>
          </a:xfrm>
        </p:grpSpPr>
        <p:sp>
          <p:nvSpPr>
            <p:cNvPr id="37" name="Pětiúhelník 36"/>
            <p:cNvSpPr/>
            <p:nvPr/>
          </p:nvSpPr>
          <p:spPr>
            <a:xfrm rot="2253468">
              <a:off x="5082639" y="2731721"/>
              <a:ext cx="360040" cy="144016"/>
            </a:xfrm>
            <a:prstGeom prst="homePlat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Pětiúhelník 37"/>
            <p:cNvSpPr/>
            <p:nvPr/>
          </p:nvSpPr>
          <p:spPr>
            <a:xfrm rot="2253468">
              <a:off x="5569264" y="2834528"/>
              <a:ext cx="360040" cy="144016"/>
            </a:xfrm>
            <a:prstGeom prst="homePlat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Pětiúhelník 38"/>
            <p:cNvSpPr/>
            <p:nvPr/>
          </p:nvSpPr>
          <p:spPr>
            <a:xfrm rot="2253468">
              <a:off x="5275188" y="3194416"/>
              <a:ext cx="360040" cy="144016"/>
            </a:xfrm>
            <a:prstGeom prst="homePlat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Pětiúhelník 39"/>
            <p:cNvSpPr/>
            <p:nvPr/>
          </p:nvSpPr>
          <p:spPr>
            <a:xfrm rot="2253468">
              <a:off x="5738921" y="3207871"/>
              <a:ext cx="360040" cy="144016"/>
            </a:xfrm>
            <a:prstGeom prst="homePlat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1" name="Picture 6" descr="http://ahoy.tk-jk.net/ImagesJapaneseAircraft/JapanFlag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479394">
              <a:off x="5392870" y="2932998"/>
              <a:ext cx="321035" cy="208240"/>
            </a:xfrm>
            <a:prstGeom prst="rect">
              <a:avLst/>
            </a:prstGeom>
            <a:noFill/>
          </p:spPr>
        </p:pic>
      </p:grpSp>
      <p:pic>
        <p:nvPicPr>
          <p:cNvPr id="35" name="Obrázek 34" descr="JPN bombardér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456544">
            <a:off x="7304613" y="3469022"/>
            <a:ext cx="503637" cy="435930"/>
          </a:xfrm>
          <a:prstGeom prst="rect">
            <a:avLst/>
          </a:prstGeom>
        </p:spPr>
      </p:pic>
      <p:pic>
        <p:nvPicPr>
          <p:cNvPr id="36" name="Picture 10" descr="http://t3.gstatic.com/images?q=tbn:ANd9GcTJiQMQfsNvb0sFLBZYOqijQTYZI1KtzjY7ZTs5NeRqNx4ORcEbnA&amp;t=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1912" y="3501008"/>
            <a:ext cx="792088" cy="651556"/>
          </a:xfrm>
          <a:prstGeom prst="rect">
            <a:avLst/>
          </a:prstGeom>
          <a:noFill/>
        </p:spPr>
      </p:pic>
      <p:pic>
        <p:nvPicPr>
          <p:cNvPr id="43" name="Obrázek 42" descr="JPN bombardér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456544">
            <a:off x="7268410" y="3481141"/>
            <a:ext cx="503637" cy="435930"/>
          </a:xfrm>
          <a:prstGeom prst="rect">
            <a:avLst/>
          </a:prstGeom>
        </p:spPr>
      </p:pic>
      <p:pic>
        <p:nvPicPr>
          <p:cNvPr id="44" name="Obrázek 43" descr="JPN bombardér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456544">
            <a:off x="7348617" y="3444985"/>
            <a:ext cx="503637" cy="435930"/>
          </a:xfrm>
          <a:prstGeom prst="rect">
            <a:avLst/>
          </a:prstGeom>
        </p:spPr>
      </p:pic>
      <p:pic>
        <p:nvPicPr>
          <p:cNvPr id="45" name="Picture 10" descr="http://t3.gstatic.com/images?q=tbn:ANd9GcTJiQMQfsNvb0sFLBZYOqijQTYZI1KtzjY7ZTs5NeRqNx4ORcEbnA&amp;t=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1912" y="3501008"/>
            <a:ext cx="792088" cy="651556"/>
          </a:xfrm>
          <a:prstGeom prst="rect">
            <a:avLst/>
          </a:prstGeom>
          <a:noFill/>
        </p:spPr>
      </p:pic>
      <p:pic>
        <p:nvPicPr>
          <p:cNvPr id="46" name="Picture 10" descr="http://t3.gstatic.com/images?q=tbn:ANd9GcTJiQMQfsNvb0sFLBZYOqijQTYZI1KtzjY7ZTs5NeRqNx4ORcEbnA&amp;t=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1912" y="3501008"/>
            <a:ext cx="792088" cy="651556"/>
          </a:xfrm>
          <a:prstGeom prst="rect">
            <a:avLst/>
          </a:prstGeom>
          <a:noFill/>
        </p:spPr>
      </p:pic>
      <p:sp>
        <p:nvSpPr>
          <p:cNvPr id="47" name="Obdélník 46"/>
          <p:cNvSpPr/>
          <p:nvPr/>
        </p:nvSpPr>
        <p:spPr>
          <a:xfrm>
            <a:off x="7524328" y="1484784"/>
            <a:ext cx="1080120" cy="6480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prosinec</a:t>
            </a:r>
            <a:endParaRPr lang="cs-CZ" sz="2000" b="1" dirty="0" smtClean="0"/>
          </a:p>
          <a:p>
            <a:pPr algn="ctr"/>
            <a:r>
              <a:rPr lang="cs-CZ" sz="2000" b="1" dirty="0" smtClean="0"/>
              <a:t>1941</a:t>
            </a:r>
            <a:endParaRPr lang="cs-CZ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0.01643 C 0.03455 0.0465 0.05017 0.07726 0.09531 0.09993 C 0.14114 0.1226 0.21632 0.13718 0.29184 0.15244 " pathEditMode="relative" rAng="0" ptsTypes="aaA">
                                      <p:cBhvr>
                                        <p:cTn id="15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60884E-6 C 0.02292 0.00647 0.04583 0.01318 0.06858 0.01619 C 0.09132 0.01919 0.12483 0.01757 0.13611 0.01781 " pathEditMode="relative" ptsTypes="a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tad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5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60884E-6 C 0.02292 0.00647 0.04583 0.01318 0.06858 0.01619 C 0.09132 0.01919 0.12483 0.01757 0.13611 0.01781 " pathEditMode="relative" ptsTypes="aaA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tad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0"/>
                            </p:stCondLst>
                            <p:childTnLst>
                              <p:par>
                                <p:cTn id="5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60884E-6 C 0.02292 0.00647 0.04583 0.01318 0.06858 0.01619 C 0.09132 0.01919 0.12483 0.01757 0.13611 0.01781 " pathEditMode="relative" ptsTypes="aaA">
                                      <p:cBhvr>
                                        <p:cTn id="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tad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0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3000"/>
                            </p:stCondLst>
                            <p:childTnLst>
                              <p:par>
                                <p:cTn id="7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500"/>
                            </p:stCondLst>
                            <p:childTnLst>
                              <p:par>
                                <p:cTn id="7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4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chod vojsk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0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chod vojsk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3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chod vojsk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47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71463" y="-77788"/>
            <a:ext cx="9686926" cy="701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Volný tvar 16"/>
          <p:cNvSpPr/>
          <p:nvPr/>
        </p:nvSpPr>
        <p:spPr>
          <a:xfrm>
            <a:off x="683567" y="529144"/>
            <a:ext cx="7095867" cy="5688776"/>
          </a:xfrm>
          <a:custGeom>
            <a:avLst/>
            <a:gdLst>
              <a:gd name="connsiteX0" fmla="*/ 4135901 w 7076049"/>
              <a:gd name="connsiteY0" fmla="*/ 5323016 h 5688776"/>
              <a:gd name="connsiteX1" fmla="*/ 4135901 w 7076049"/>
              <a:gd name="connsiteY1" fmla="*/ 5323016 h 5688776"/>
              <a:gd name="connsiteX2" fmla="*/ 4248443 w 7076049"/>
              <a:gd name="connsiteY2" fmla="*/ 5365219 h 5688776"/>
              <a:gd name="connsiteX3" fmla="*/ 4276578 w 7076049"/>
              <a:gd name="connsiteY3" fmla="*/ 5407422 h 5688776"/>
              <a:gd name="connsiteX4" fmla="*/ 4797083 w 7076049"/>
              <a:gd name="connsiteY4" fmla="*/ 5421490 h 5688776"/>
              <a:gd name="connsiteX5" fmla="*/ 4881489 w 7076049"/>
              <a:gd name="connsiteY5" fmla="*/ 5449625 h 5688776"/>
              <a:gd name="connsiteX6" fmla="*/ 4909624 w 7076049"/>
              <a:gd name="connsiteY6" fmla="*/ 5477761 h 5688776"/>
              <a:gd name="connsiteX7" fmla="*/ 4994030 w 7076049"/>
              <a:gd name="connsiteY7" fmla="*/ 5505896 h 5688776"/>
              <a:gd name="connsiteX8" fmla="*/ 5120640 w 7076049"/>
              <a:gd name="connsiteY8" fmla="*/ 5576234 h 5688776"/>
              <a:gd name="connsiteX9" fmla="*/ 5401993 w 7076049"/>
              <a:gd name="connsiteY9" fmla="*/ 5562167 h 5688776"/>
              <a:gd name="connsiteX10" fmla="*/ 5486400 w 7076049"/>
              <a:gd name="connsiteY10" fmla="*/ 5519964 h 5688776"/>
              <a:gd name="connsiteX11" fmla="*/ 5570806 w 7076049"/>
              <a:gd name="connsiteY11" fmla="*/ 5491828 h 5688776"/>
              <a:gd name="connsiteX12" fmla="*/ 5655212 w 7076049"/>
              <a:gd name="connsiteY12" fmla="*/ 5463693 h 5688776"/>
              <a:gd name="connsiteX13" fmla="*/ 5697415 w 7076049"/>
              <a:gd name="connsiteY13" fmla="*/ 5449625 h 5688776"/>
              <a:gd name="connsiteX14" fmla="*/ 5838092 w 7076049"/>
              <a:gd name="connsiteY14" fmla="*/ 5421490 h 5688776"/>
              <a:gd name="connsiteX15" fmla="*/ 5922498 w 7076049"/>
              <a:gd name="connsiteY15" fmla="*/ 5393354 h 5688776"/>
              <a:gd name="connsiteX16" fmla="*/ 5964701 w 7076049"/>
              <a:gd name="connsiteY16" fmla="*/ 5379287 h 5688776"/>
              <a:gd name="connsiteX17" fmla="*/ 6006904 w 7076049"/>
              <a:gd name="connsiteY17" fmla="*/ 5351151 h 5688776"/>
              <a:gd name="connsiteX18" fmla="*/ 6049107 w 7076049"/>
              <a:gd name="connsiteY18" fmla="*/ 5337084 h 5688776"/>
              <a:gd name="connsiteX19" fmla="*/ 6077243 w 7076049"/>
              <a:gd name="connsiteY19" fmla="*/ 5308948 h 5688776"/>
              <a:gd name="connsiteX20" fmla="*/ 6147581 w 7076049"/>
              <a:gd name="connsiteY20" fmla="*/ 5294881 h 5688776"/>
              <a:gd name="connsiteX21" fmla="*/ 6189784 w 7076049"/>
              <a:gd name="connsiteY21" fmla="*/ 5280813 h 5688776"/>
              <a:gd name="connsiteX22" fmla="*/ 6217920 w 7076049"/>
              <a:gd name="connsiteY22" fmla="*/ 5252678 h 5688776"/>
              <a:gd name="connsiteX23" fmla="*/ 6302326 w 7076049"/>
              <a:gd name="connsiteY23" fmla="*/ 5224542 h 5688776"/>
              <a:gd name="connsiteX24" fmla="*/ 6344529 w 7076049"/>
              <a:gd name="connsiteY24" fmla="*/ 5210474 h 5688776"/>
              <a:gd name="connsiteX25" fmla="*/ 6386732 w 7076049"/>
              <a:gd name="connsiteY25" fmla="*/ 5196407 h 5688776"/>
              <a:gd name="connsiteX26" fmla="*/ 6428935 w 7076049"/>
              <a:gd name="connsiteY26" fmla="*/ 5182339 h 5688776"/>
              <a:gd name="connsiteX27" fmla="*/ 6513341 w 7076049"/>
              <a:gd name="connsiteY27" fmla="*/ 5083865 h 5688776"/>
              <a:gd name="connsiteX28" fmla="*/ 6555544 w 7076049"/>
              <a:gd name="connsiteY28" fmla="*/ 5069798 h 5688776"/>
              <a:gd name="connsiteX29" fmla="*/ 6654018 w 7076049"/>
              <a:gd name="connsiteY29" fmla="*/ 4957256 h 5688776"/>
              <a:gd name="connsiteX30" fmla="*/ 6682153 w 7076049"/>
              <a:gd name="connsiteY30" fmla="*/ 4915053 h 5688776"/>
              <a:gd name="connsiteX31" fmla="*/ 6738424 w 7076049"/>
              <a:gd name="connsiteY31" fmla="*/ 4858782 h 5688776"/>
              <a:gd name="connsiteX32" fmla="*/ 6794695 w 7076049"/>
              <a:gd name="connsiteY32" fmla="*/ 4732173 h 5688776"/>
              <a:gd name="connsiteX33" fmla="*/ 6836898 w 7076049"/>
              <a:gd name="connsiteY33" fmla="*/ 4704038 h 5688776"/>
              <a:gd name="connsiteX34" fmla="*/ 6893169 w 7076049"/>
              <a:gd name="connsiteY34" fmla="*/ 4591496 h 5688776"/>
              <a:gd name="connsiteX35" fmla="*/ 6907237 w 7076049"/>
              <a:gd name="connsiteY35" fmla="*/ 4549293 h 5688776"/>
              <a:gd name="connsiteX36" fmla="*/ 6935372 w 7076049"/>
              <a:gd name="connsiteY36" fmla="*/ 4422684 h 5688776"/>
              <a:gd name="connsiteX37" fmla="*/ 6963507 w 7076049"/>
              <a:gd name="connsiteY37" fmla="*/ 4394548 h 5688776"/>
              <a:gd name="connsiteX38" fmla="*/ 6977575 w 7076049"/>
              <a:gd name="connsiteY38" fmla="*/ 4310142 h 5688776"/>
              <a:gd name="connsiteX39" fmla="*/ 6991643 w 7076049"/>
              <a:gd name="connsiteY39" fmla="*/ 4183533 h 5688776"/>
              <a:gd name="connsiteX40" fmla="*/ 7005710 w 7076049"/>
              <a:gd name="connsiteY40" fmla="*/ 4127262 h 5688776"/>
              <a:gd name="connsiteX41" fmla="*/ 7019778 w 7076049"/>
              <a:gd name="connsiteY41" fmla="*/ 3874044 h 5688776"/>
              <a:gd name="connsiteX42" fmla="*/ 7047913 w 7076049"/>
              <a:gd name="connsiteY42" fmla="*/ 3775570 h 5688776"/>
              <a:gd name="connsiteX43" fmla="*/ 7061981 w 7076049"/>
              <a:gd name="connsiteY43" fmla="*/ 3367607 h 5688776"/>
              <a:gd name="connsiteX44" fmla="*/ 7076049 w 7076049"/>
              <a:gd name="connsiteY44" fmla="*/ 3325404 h 5688776"/>
              <a:gd name="connsiteX45" fmla="*/ 7061981 w 7076049"/>
              <a:gd name="connsiteY45" fmla="*/ 3072185 h 5688776"/>
              <a:gd name="connsiteX46" fmla="*/ 7019778 w 7076049"/>
              <a:gd name="connsiteY46" fmla="*/ 2931508 h 5688776"/>
              <a:gd name="connsiteX47" fmla="*/ 7005710 w 7076049"/>
              <a:gd name="connsiteY47" fmla="*/ 2875238 h 5688776"/>
              <a:gd name="connsiteX48" fmla="*/ 6991643 w 7076049"/>
              <a:gd name="connsiteY48" fmla="*/ 2833034 h 5688776"/>
              <a:gd name="connsiteX49" fmla="*/ 6977575 w 7076049"/>
              <a:gd name="connsiteY49" fmla="*/ 2762696 h 5688776"/>
              <a:gd name="connsiteX50" fmla="*/ 6949440 w 7076049"/>
              <a:gd name="connsiteY50" fmla="*/ 2678290 h 5688776"/>
              <a:gd name="connsiteX51" fmla="*/ 6935372 w 7076049"/>
              <a:gd name="connsiteY51" fmla="*/ 2636087 h 5688776"/>
              <a:gd name="connsiteX52" fmla="*/ 6907237 w 7076049"/>
              <a:gd name="connsiteY52" fmla="*/ 2537613 h 5688776"/>
              <a:gd name="connsiteX53" fmla="*/ 6865033 w 7076049"/>
              <a:gd name="connsiteY53" fmla="*/ 2312530 h 5688776"/>
              <a:gd name="connsiteX54" fmla="*/ 6850966 w 7076049"/>
              <a:gd name="connsiteY54" fmla="*/ 2256259 h 5688776"/>
              <a:gd name="connsiteX55" fmla="*/ 6822830 w 7076049"/>
              <a:gd name="connsiteY55" fmla="*/ 2171853 h 5688776"/>
              <a:gd name="connsiteX56" fmla="*/ 6780627 w 7076049"/>
              <a:gd name="connsiteY56" fmla="*/ 2045244 h 5688776"/>
              <a:gd name="connsiteX57" fmla="*/ 6738424 w 7076049"/>
              <a:gd name="connsiteY57" fmla="*/ 1946770 h 5688776"/>
              <a:gd name="connsiteX58" fmla="*/ 6724357 w 7076049"/>
              <a:gd name="connsiteY58" fmla="*/ 1862364 h 5688776"/>
              <a:gd name="connsiteX59" fmla="*/ 6710289 w 7076049"/>
              <a:gd name="connsiteY59" fmla="*/ 1820161 h 5688776"/>
              <a:gd name="connsiteX60" fmla="*/ 6696221 w 7076049"/>
              <a:gd name="connsiteY60" fmla="*/ 1763890 h 5688776"/>
              <a:gd name="connsiteX61" fmla="*/ 6682153 w 7076049"/>
              <a:gd name="connsiteY61" fmla="*/ 1721687 h 5688776"/>
              <a:gd name="connsiteX62" fmla="*/ 6668086 w 7076049"/>
              <a:gd name="connsiteY62" fmla="*/ 1651348 h 5688776"/>
              <a:gd name="connsiteX63" fmla="*/ 6639950 w 7076049"/>
              <a:gd name="connsiteY63" fmla="*/ 1566942 h 5688776"/>
              <a:gd name="connsiteX64" fmla="*/ 6625883 w 7076049"/>
              <a:gd name="connsiteY64" fmla="*/ 1510671 h 5688776"/>
              <a:gd name="connsiteX65" fmla="*/ 6597747 w 7076049"/>
              <a:gd name="connsiteY65" fmla="*/ 1426265 h 5688776"/>
              <a:gd name="connsiteX66" fmla="*/ 6583680 w 7076049"/>
              <a:gd name="connsiteY66" fmla="*/ 1384062 h 5688776"/>
              <a:gd name="connsiteX67" fmla="*/ 6569612 w 7076049"/>
              <a:gd name="connsiteY67" fmla="*/ 1341859 h 5688776"/>
              <a:gd name="connsiteX68" fmla="*/ 6555544 w 7076049"/>
              <a:gd name="connsiteY68" fmla="*/ 1257453 h 5688776"/>
              <a:gd name="connsiteX69" fmla="*/ 6527409 w 7076049"/>
              <a:gd name="connsiteY69" fmla="*/ 1173047 h 5688776"/>
              <a:gd name="connsiteX70" fmla="*/ 6499273 w 7076049"/>
              <a:gd name="connsiteY70" fmla="*/ 1074573 h 5688776"/>
              <a:gd name="connsiteX71" fmla="*/ 6485206 w 7076049"/>
              <a:gd name="connsiteY71" fmla="*/ 863558 h 5688776"/>
              <a:gd name="connsiteX72" fmla="*/ 6471138 w 7076049"/>
              <a:gd name="connsiteY72" fmla="*/ 821354 h 5688776"/>
              <a:gd name="connsiteX73" fmla="*/ 6485206 w 7076049"/>
              <a:gd name="connsiteY73" fmla="*/ 596271 h 5688776"/>
              <a:gd name="connsiteX74" fmla="*/ 6499273 w 7076049"/>
              <a:gd name="connsiteY74" fmla="*/ 540001 h 5688776"/>
              <a:gd name="connsiteX75" fmla="*/ 6527409 w 7076049"/>
              <a:gd name="connsiteY75" fmla="*/ 455594 h 5688776"/>
              <a:gd name="connsiteX76" fmla="*/ 6499273 w 7076049"/>
              <a:gd name="connsiteY76" fmla="*/ 146105 h 5688776"/>
              <a:gd name="connsiteX77" fmla="*/ 6457070 w 7076049"/>
              <a:gd name="connsiteY77" fmla="*/ 132038 h 5688776"/>
              <a:gd name="connsiteX78" fmla="*/ 6428935 w 7076049"/>
              <a:gd name="connsiteY78" fmla="*/ 103902 h 5688776"/>
              <a:gd name="connsiteX79" fmla="*/ 6386732 w 7076049"/>
              <a:gd name="connsiteY79" fmla="*/ 89834 h 5688776"/>
              <a:gd name="connsiteX80" fmla="*/ 6302326 w 7076049"/>
              <a:gd name="connsiteY80" fmla="*/ 47631 h 5688776"/>
              <a:gd name="connsiteX81" fmla="*/ 6049107 w 7076049"/>
              <a:gd name="connsiteY81" fmla="*/ 61699 h 5688776"/>
              <a:gd name="connsiteX82" fmla="*/ 6006904 w 7076049"/>
              <a:gd name="connsiteY82" fmla="*/ 75767 h 5688776"/>
              <a:gd name="connsiteX83" fmla="*/ 5978769 w 7076049"/>
              <a:gd name="connsiteY83" fmla="*/ 117970 h 5688776"/>
              <a:gd name="connsiteX84" fmla="*/ 5894363 w 7076049"/>
              <a:gd name="connsiteY84" fmla="*/ 146105 h 5688776"/>
              <a:gd name="connsiteX85" fmla="*/ 5852160 w 7076049"/>
              <a:gd name="connsiteY85" fmla="*/ 160173 h 5688776"/>
              <a:gd name="connsiteX86" fmla="*/ 5795889 w 7076049"/>
              <a:gd name="connsiteY86" fmla="*/ 216444 h 5688776"/>
              <a:gd name="connsiteX87" fmla="*/ 5655212 w 7076049"/>
              <a:gd name="connsiteY87" fmla="*/ 258647 h 5688776"/>
              <a:gd name="connsiteX88" fmla="*/ 5613009 w 7076049"/>
              <a:gd name="connsiteY88" fmla="*/ 286782 h 5688776"/>
              <a:gd name="connsiteX89" fmla="*/ 5416061 w 7076049"/>
              <a:gd name="connsiteY89" fmla="*/ 343053 h 5688776"/>
              <a:gd name="connsiteX90" fmla="*/ 5331655 w 7076049"/>
              <a:gd name="connsiteY90" fmla="*/ 371188 h 5688776"/>
              <a:gd name="connsiteX91" fmla="*/ 4867421 w 7076049"/>
              <a:gd name="connsiteY91" fmla="*/ 357121 h 5688776"/>
              <a:gd name="connsiteX92" fmla="*/ 4825218 w 7076049"/>
              <a:gd name="connsiteY92" fmla="*/ 343053 h 5688776"/>
              <a:gd name="connsiteX93" fmla="*/ 3826412 w 7076049"/>
              <a:gd name="connsiteY93" fmla="*/ 371188 h 5688776"/>
              <a:gd name="connsiteX94" fmla="*/ 3784209 w 7076049"/>
              <a:gd name="connsiteY94" fmla="*/ 385256 h 5688776"/>
              <a:gd name="connsiteX95" fmla="*/ 3770141 w 7076049"/>
              <a:gd name="connsiteY95" fmla="*/ 427459 h 5688776"/>
              <a:gd name="connsiteX96" fmla="*/ 3742006 w 7076049"/>
              <a:gd name="connsiteY96" fmla="*/ 708813 h 5688776"/>
              <a:gd name="connsiteX97" fmla="*/ 3727938 w 7076049"/>
              <a:gd name="connsiteY97" fmla="*/ 821354 h 5688776"/>
              <a:gd name="connsiteX98" fmla="*/ 3685735 w 7076049"/>
              <a:gd name="connsiteY98" fmla="*/ 962031 h 5688776"/>
              <a:gd name="connsiteX99" fmla="*/ 3643532 w 7076049"/>
              <a:gd name="connsiteY99" fmla="*/ 1032370 h 5688776"/>
              <a:gd name="connsiteX100" fmla="*/ 3629464 w 7076049"/>
              <a:gd name="connsiteY100" fmla="*/ 1088641 h 5688776"/>
              <a:gd name="connsiteX101" fmla="*/ 3545058 w 7076049"/>
              <a:gd name="connsiteY101" fmla="*/ 1257453 h 5688776"/>
              <a:gd name="connsiteX102" fmla="*/ 3502855 w 7076049"/>
              <a:gd name="connsiteY102" fmla="*/ 1285588 h 5688776"/>
              <a:gd name="connsiteX103" fmla="*/ 3474720 w 7076049"/>
              <a:gd name="connsiteY103" fmla="*/ 1313724 h 5688776"/>
              <a:gd name="connsiteX104" fmla="*/ 3390313 w 7076049"/>
              <a:gd name="connsiteY104" fmla="*/ 1341859 h 5688776"/>
              <a:gd name="connsiteX105" fmla="*/ 3348110 w 7076049"/>
              <a:gd name="connsiteY105" fmla="*/ 1355927 h 5688776"/>
              <a:gd name="connsiteX106" fmla="*/ 3305907 w 7076049"/>
              <a:gd name="connsiteY106" fmla="*/ 1369994 h 5688776"/>
              <a:gd name="connsiteX107" fmla="*/ 3080824 w 7076049"/>
              <a:gd name="connsiteY107" fmla="*/ 1355927 h 5688776"/>
              <a:gd name="connsiteX108" fmla="*/ 2996418 w 7076049"/>
              <a:gd name="connsiteY108" fmla="*/ 1327791 h 5688776"/>
              <a:gd name="connsiteX109" fmla="*/ 3010486 w 7076049"/>
              <a:gd name="connsiteY109" fmla="*/ 1201182 h 5688776"/>
              <a:gd name="connsiteX110" fmla="*/ 3038621 w 7076049"/>
              <a:gd name="connsiteY110" fmla="*/ 1116776 h 5688776"/>
              <a:gd name="connsiteX111" fmla="*/ 3010486 w 7076049"/>
              <a:gd name="connsiteY111" fmla="*/ 1032370 h 5688776"/>
              <a:gd name="connsiteX112" fmla="*/ 2996418 w 7076049"/>
              <a:gd name="connsiteY112" fmla="*/ 990167 h 5688776"/>
              <a:gd name="connsiteX113" fmla="*/ 3038621 w 7076049"/>
              <a:gd name="connsiteY113" fmla="*/ 976099 h 5688776"/>
              <a:gd name="connsiteX114" fmla="*/ 3179298 w 7076049"/>
              <a:gd name="connsiteY114" fmla="*/ 962031 h 5688776"/>
              <a:gd name="connsiteX115" fmla="*/ 3207433 w 7076049"/>
              <a:gd name="connsiteY115" fmla="*/ 919828 h 5688776"/>
              <a:gd name="connsiteX116" fmla="*/ 3249637 w 7076049"/>
              <a:gd name="connsiteY116" fmla="*/ 807287 h 5688776"/>
              <a:gd name="connsiteX117" fmla="*/ 3291840 w 7076049"/>
              <a:gd name="connsiteY117" fmla="*/ 736948 h 5688776"/>
              <a:gd name="connsiteX118" fmla="*/ 3291840 w 7076049"/>
              <a:gd name="connsiteY118" fmla="*/ 596271 h 5688776"/>
              <a:gd name="connsiteX119" fmla="*/ 3249637 w 7076049"/>
              <a:gd name="connsiteY119" fmla="*/ 610339 h 5688776"/>
              <a:gd name="connsiteX120" fmla="*/ 3052689 w 7076049"/>
              <a:gd name="connsiteY120" fmla="*/ 680678 h 5688776"/>
              <a:gd name="connsiteX121" fmla="*/ 3010486 w 7076049"/>
              <a:gd name="connsiteY121" fmla="*/ 694745 h 5688776"/>
              <a:gd name="connsiteX122" fmla="*/ 2968283 w 7076049"/>
              <a:gd name="connsiteY122" fmla="*/ 624407 h 5688776"/>
              <a:gd name="connsiteX123" fmla="*/ 2940147 w 7076049"/>
              <a:gd name="connsiteY123" fmla="*/ 596271 h 5688776"/>
              <a:gd name="connsiteX124" fmla="*/ 2912012 w 7076049"/>
              <a:gd name="connsiteY124" fmla="*/ 554068 h 5688776"/>
              <a:gd name="connsiteX125" fmla="*/ 2869809 w 7076049"/>
              <a:gd name="connsiteY125" fmla="*/ 525933 h 5688776"/>
              <a:gd name="connsiteX126" fmla="*/ 2841673 w 7076049"/>
              <a:gd name="connsiteY126" fmla="*/ 497798 h 5688776"/>
              <a:gd name="connsiteX127" fmla="*/ 2771335 w 7076049"/>
              <a:gd name="connsiteY127" fmla="*/ 483730 h 5688776"/>
              <a:gd name="connsiteX128" fmla="*/ 2757267 w 7076049"/>
              <a:gd name="connsiteY128" fmla="*/ 399324 h 5688776"/>
              <a:gd name="connsiteX129" fmla="*/ 2729132 w 7076049"/>
              <a:gd name="connsiteY129" fmla="*/ 371188 h 5688776"/>
              <a:gd name="connsiteX130" fmla="*/ 2700997 w 7076049"/>
              <a:gd name="connsiteY130" fmla="*/ 286782 h 5688776"/>
              <a:gd name="connsiteX131" fmla="*/ 2658793 w 7076049"/>
              <a:gd name="connsiteY131" fmla="*/ 174241 h 5688776"/>
              <a:gd name="connsiteX132" fmla="*/ 2588455 w 7076049"/>
              <a:gd name="connsiteY132" fmla="*/ 75767 h 5688776"/>
              <a:gd name="connsiteX133" fmla="*/ 2518117 w 7076049"/>
              <a:gd name="connsiteY133" fmla="*/ 19496 h 5688776"/>
              <a:gd name="connsiteX134" fmla="*/ 2475913 w 7076049"/>
              <a:gd name="connsiteY134" fmla="*/ 5428 h 5688776"/>
              <a:gd name="connsiteX135" fmla="*/ 2222695 w 7076049"/>
              <a:gd name="connsiteY135" fmla="*/ 33564 h 5688776"/>
              <a:gd name="connsiteX136" fmla="*/ 2180492 w 7076049"/>
              <a:gd name="connsiteY136" fmla="*/ 61699 h 5688776"/>
              <a:gd name="connsiteX137" fmla="*/ 2152357 w 7076049"/>
              <a:gd name="connsiteY137" fmla="*/ 103902 h 5688776"/>
              <a:gd name="connsiteX138" fmla="*/ 2194560 w 7076049"/>
              <a:gd name="connsiteY138" fmla="*/ 174241 h 5688776"/>
              <a:gd name="connsiteX139" fmla="*/ 2180492 w 7076049"/>
              <a:gd name="connsiteY139" fmla="*/ 216444 h 5688776"/>
              <a:gd name="connsiteX140" fmla="*/ 2124221 w 7076049"/>
              <a:gd name="connsiteY140" fmla="*/ 300850 h 5688776"/>
              <a:gd name="connsiteX141" fmla="*/ 2082018 w 7076049"/>
              <a:gd name="connsiteY141" fmla="*/ 399324 h 5688776"/>
              <a:gd name="connsiteX142" fmla="*/ 2067950 w 7076049"/>
              <a:gd name="connsiteY142" fmla="*/ 441527 h 5688776"/>
              <a:gd name="connsiteX143" fmla="*/ 2025747 w 7076049"/>
              <a:gd name="connsiteY143" fmla="*/ 455594 h 5688776"/>
              <a:gd name="connsiteX144" fmla="*/ 1969477 w 7076049"/>
              <a:gd name="connsiteY144" fmla="*/ 455594 h 5688776"/>
              <a:gd name="connsiteX145" fmla="*/ 1927273 w 7076049"/>
              <a:gd name="connsiteY145" fmla="*/ 469662 h 5688776"/>
              <a:gd name="connsiteX146" fmla="*/ 1913206 w 7076049"/>
              <a:gd name="connsiteY146" fmla="*/ 511865 h 5688776"/>
              <a:gd name="connsiteX147" fmla="*/ 1885070 w 7076049"/>
              <a:gd name="connsiteY147" fmla="*/ 540001 h 5688776"/>
              <a:gd name="connsiteX148" fmla="*/ 1856935 w 7076049"/>
              <a:gd name="connsiteY148" fmla="*/ 582204 h 5688776"/>
              <a:gd name="connsiteX149" fmla="*/ 1814732 w 7076049"/>
              <a:gd name="connsiteY149" fmla="*/ 666610 h 5688776"/>
              <a:gd name="connsiteX150" fmla="*/ 1856935 w 7076049"/>
              <a:gd name="connsiteY150" fmla="*/ 694745 h 5688776"/>
              <a:gd name="connsiteX151" fmla="*/ 1941341 w 7076049"/>
              <a:gd name="connsiteY151" fmla="*/ 722881 h 5688776"/>
              <a:gd name="connsiteX152" fmla="*/ 1969477 w 7076049"/>
              <a:gd name="connsiteY152" fmla="*/ 694745 h 5688776"/>
              <a:gd name="connsiteX153" fmla="*/ 2138289 w 7076049"/>
              <a:gd name="connsiteY153" fmla="*/ 736948 h 5688776"/>
              <a:gd name="connsiteX154" fmla="*/ 2082018 w 7076049"/>
              <a:gd name="connsiteY154" fmla="*/ 807287 h 5688776"/>
              <a:gd name="connsiteX155" fmla="*/ 2039815 w 7076049"/>
              <a:gd name="connsiteY155" fmla="*/ 821354 h 5688776"/>
              <a:gd name="connsiteX156" fmla="*/ 1969477 w 7076049"/>
              <a:gd name="connsiteY156" fmla="*/ 863558 h 5688776"/>
              <a:gd name="connsiteX157" fmla="*/ 1941341 w 7076049"/>
              <a:gd name="connsiteY157" fmla="*/ 835422 h 5688776"/>
              <a:gd name="connsiteX158" fmla="*/ 1899138 w 7076049"/>
              <a:gd name="connsiteY158" fmla="*/ 849490 h 5688776"/>
              <a:gd name="connsiteX159" fmla="*/ 1871003 w 7076049"/>
              <a:gd name="connsiteY159" fmla="*/ 933896 h 5688776"/>
              <a:gd name="connsiteX160" fmla="*/ 1828800 w 7076049"/>
              <a:gd name="connsiteY160" fmla="*/ 947964 h 5688776"/>
              <a:gd name="connsiteX161" fmla="*/ 1758461 w 7076049"/>
              <a:gd name="connsiteY161" fmla="*/ 933896 h 5688776"/>
              <a:gd name="connsiteX162" fmla="*/ 1744393 w 7076049"/>
              <a:gd name="connsiteY162" fmla="*/ 976099 h 5688776"/>
              <a:gd name="connsiteX163" fmla="*/ 1659987 w 7076049"/>
              <a:gd name="connsiteY163" fmla="*/ 1018302 h 5688776"/>
              <a:gd name="connsiteX164" fmla="*/ 1617784 w 7076049"/>
              <a:gd name="connsiteY164" fmla="*/ 1004234 h 5688776"/>
              <a:gd name="connsiteX165" fmla="*/ 1575581 w 7076049"/>
              <a:gd name="connsiteY165" fmla="*/ 976099 h 5688776"/>
              <a:gd name="connsiteX166" fmla="*/ 1547446 w 7076049"/>
              <a:gd name="connsiteY166" fmla="*/ 1060505 h 5688776"/>
              <a:gd name="connsiteX167" fmla="*/ 1533378 w 7076049"/>
              <a:gd name="connsiteY167" fmla="*/ 1102708 h 5688776"/>
              <a:gd name="connsiteX168" fmla="*/ 1533378 w 7076049"/>
              <a:gd name="connsiteY168" fmla="*/ 1187114 h 5688776"/>
              <a:gd name="connsiteX169" fmla="*/ 1477107 w 7076049"/>
              <a:gd name="connsiteY169" fmla="*/ 1201182 h 5688776"/>
              <a:gd name="connsiteX170" fmla="*/ 1448972 w 7076049"/>
              <a:gd name="connsiteY170" fmla="*/ 1229318 h 5688776"/>
              <a:gd name="connsiteX171" fmla="*/ 1434904 w 7076049"/>
              <a:gd name="connsiteY171" fmla="*/ 1299656 h 5688776"/>
              <a:gd name="connsiteX172" fmla="*/ 1420837 w 7076049"/>
              <a:gd name="connsiteY172" fmla="*/ 1355927 h 5688776"/>
              <a:gd name="connsiteX173" fmla="*/ 1434904 w 7076049"/>
              <a:gd name="connsiteY173" fmla="*/ 1468468 h 5688776"/>
              <a:gd name="connsiteX174" fmla="*/ 1477107 w 7076049"/>
              <a:gd name="connsiteY174" fmla="*/ 1482536 h 5688776"/>
              <a:gd name="connsiteX175" fmla="*/ 1491175 w 7076049"/>
              <a:gd name="connsiteY175" fmla="*/ 1524739 h 5688776"/>
              <a:gd name="connsiteX176" fmla="*/ 1477107 w 7076049"/>
              <a:gd name="connsiteY176" fmla="*/ 1609145 h 5688776"/>
              <a:gd name="connsiteX177" fmla="*/ 1463040 w 7076049"/>
              <a:gd name="connsiteY177" fmla="*/ 1651348 h 5688776"/>
              <a:gd name="connsiteX178" fmla="*/ 1434904 w 7076049"/>
              <a:gd name="connsiteY178" fmla="*/ 1792025 h 5688776"/>
              <a:gd name="connsiteX179" fmla="*/ 1406769 w 7076049"/>
              <a:gd name="connsiteY179" fmla="*/ 1820161 h 5688776"/>
              <a:gd name="connsiteX180" fmla="*/ 1420837 w 7076049"/>
              <a:gd name="connsiteY180" fmla="*/ 1862364 h 5688776"/>
              <a:gd name="connsiteX181" fmla="*/ 1448972 w 7076049"/>
              <a:gd name="connsiteY181" fmla="*/ 1904567 h 5688776"/>
              <a:gd name="connsiteX182" fmla="*/ 1420837 w 7076049"/>
              <a:gd name="connsiteY182" fmla="*/ 2003041 h 5688776"/>
              <a:gd name="connsiteX183" fmla="*/ 1434904 w 7076049"/>
              <a:gd name="connsiteY183" fmla="*/ 2059311 h 5688776"/>
              <a:gd name="connsiteX184" fmla="*/ 1491175 w 7076049"/>
              <a:gd name="connsiteY184" fmla="*/ 2129650 h 5688776"/>
              <a:gd name="connsiteX185" fmla="*/ 1603717 w 7076049"/>
              <a:gd name="connsiteY185" fmla="*/ 2115582 h 5688776"/>
              <a:gd name="connsiteX186" fmla="*/ 1645920 w 7076049"/>
              <a:gd name="connsiteY186" fmla="*/ 2087447 h 5688776"/>
              <a:gd name="connsiteX187" fmla="*/ 1688123 w 7076049"/>
              <a:gd name="connsiteY187" fmla="*/ 2073379 h 5688776"/>
              <a:gd name="connsiteX188" fmla="*/ 1730326 w 7076049"/>
              <a:gd name="connsiteY188" fmla="*/ 2087447 h 5688776"/>
              <a:gd name="connsiteX189" fmla="*/ 1702190 w 7076049"/>
              <a:gd name="connsiteY189" fmla="*/ 2284394 h 5688776"/>
              <a:gd name="connsiteX190" fmla="*/ 1674055 w 7076049"/>
              <a:gd name="connsiteY190" fmla="*/ 2312530 h 5688776"/>
              <a:gd name="connsiteX191" fmla="*/ 1645920 w 7076049"/>
              <a:gd name="connsiteY191" fmla="*/ 2354733 h 5688776"/>
              <a:gd name="connsiteX192" fmla="*/ 1561513 w 7076049"/>
              <a:gd name="connsiteY192" fmla="*/ 2340665 h 5688776"/>
              <a:gd name="connsiteX193" fmla="*/ 1519310 w 7076049"/>
              <a:gd name="connsiteY193" fmla="*/ 2354733 h 5688776"/>
              <a:gd name="connsiteX194" fmla="*/ 1547446 w 7076049"/>
              <a:gd name="connsiteY194" fmla="*/ 2467274 h 5688776"/>
              <a:gd name="connsiteX195" fmla="*/ 1561513 w 7076049"/>
              <a:gd name="connsiteY195" fmla="*/ 2509478 h 5688776"/>
              <a:gd name="connsiteX196" fmla="*/ 1688123 w 7076049"/>
              <a:gd name="connsiteY196" fmla="*/ 2579816 h 5688776"/>
              <a:gd name="connsiteX197" fmla="*/ 1730326 w 7076049"/>
              <a:gd name="connsiteY197" fmla="*/ 2565748 h 5688776"/>
              <a:gd name="connsiteX198" fmla="*/ 1772529 w 7076049"/>
              <a:gd name="connsiteY198" fmla="*/ 2537613 h 5688776"/>
              <a:gd name="connsiteX199" fmla="*/ 1856935 w 7076049"/>
              <a:gd name="connsiteY199" fmla="*/ 2551681 h 5688776"/>
              <a:gd name="connsiteX200" fmla="*/ 1941341 w 7076049"/>
              <a:gd name="connsiteY200" fmla="*/ 2579816 h 5688776"/>
              <a:gd name="connsiteX201" fmla="*/ 1983544 w 7076049"/>
              <a:gd name="connsiteY201" fmla="*/ 2593884 h 5688776"/>
              <a:gd name="connsiteX202" fmla="*/ 2067950 w 7076049"/>
              <a:gd name="connsiteY202" fmla="*/ 2565748 h 5688776"/>
              <a:gd name="connsiteX203" fmla="*/ 2096086 w 7076049"/>
              <a:gd name="connsiteY203" fmla="*/ 2537613 h 5688776"/>
              <a:gd name="connsiteX204" fmla="*/ 2180492 w 7076049"/>
              <a:gd name="connsiteY204" fmla="*/ 2509478 h 5688776"/>
              <a:gd name="connsiteX205" fmla="*/ 2278966 w 7076049"/>
              <a:gd name="connsiteY205" fmla="*/ 2439139 h 5688776"/>
              <a:gd name="connsiteX206" fmla="*/ 2349304 w 7076049"/>
              <a:gd name="connsiteY206" fmla="*/ 2453207 h 5688776"/>
              <a:gd name="connsiteX207" fmla="*/ 2335237 w 7076049"/>
              <a:gd name="connsiteY207" fmla="*/ 2523545 h 5688776"/>
              <a:gd name="connsiteX208" fmla="*/ 2222695 w 7076049"/>
              <a:gd name="connsiteY208" fmla="*/ 2537613 h 5688776"/>
              <a:gd name="connsiteX209" fmla="*/ 2222695 w 7076049"/>
              <a:gd name="connsiteY209" fmla="*/ 2664222 h 5688776"/>
              <a:gd name="connsiteX210" fmla="*/ 2138289 w 7076049"/>
              <a:gd name="connsiteY210" fmla="*/ 2678290 h 5688776"/>
              <a:gd name="connsiteX211" fmla="*/ 2138289 w 7076049"/>
              <a:gd name="connsiteY211" fmla="*/ 2861170 h 5688776"/>
              <a:gd name="connsiteX212" fmla="*/ 2096086 w 7076049"/>
              <a:gd name="connsiteY212" fmla="*/ 2847102 h 5688776"/>
              <a:gd name="connsiteX213" fmla="*/ 2067950 w 7076049"/>
              <a:gd name="connsiteY213" fmla="*/ 2818967 h 5688776"/>
              <a:gd name="connsiteX214" fmla="*/ 2039815 w 7076049"/>
              <a:gd name="connsiteY214" fmla="*/ 2973711 h 5688776"/>
              <a:gd name="connsiteX215" fmla="*/ 2011680 w 7076049"/>
              <a:gd name="connsiteY215" fmla="*/ 3001847 h 5688776"/>
              <a:gd name="connsiteX216" fmla="*/ 1927273 w 7076049"/>
              <a:gd name="connsiteY216" fmla="*/ 2973711 h 5688776"/>
              <a:gd name="connsiteX217" fmla="*/ 1885070 w 7076049"/>
              <a:gd name="connsiteY217" fmla="*/ 2987779 h 5688776"/>
              <a:gd name="connsiteX218" fmla="*/ 1871003 w 7076049"/>
              <a:gd name="connsiteY218" fmla="*/ 3029982 h 5688776"/>
              <a:gd name="connsiteX219" fmla="*/ 1842867 w 7076049"/>
              <a:gd name="connsiteY219" fmla="*/ 3058118 h 5688776"/>
              <a:gd name="connsiteX220" fmla="*/ 1786597 w 7076049"/>
              <a:gd name="connsiteY220" fmla="*/ 3044050 h 5688776"/>
              <a:gd name="connsiteX221" fmla="*/ 1758461 w 7076049"/>
              <a:gd name="connsiteY221" fmla="*/ 3015914 h 5688776"/>
              <a:gd name="connsiteX222" fmla="*/ 1716258 w 7076049"/>
              <a:gd name="connsiteY222" fmla="*/ 2987779 h 5688776"/>
              <a:gd name="connsiteX223" fmla="*/ 1645920 w 7076049"/>
              <a:gd name="connsiteY223" fmla="*/ 3001847 h 5688776"/>
              <a:gd name="connsiteX224" fmla="*/ 1589649 w 7076049"/>
              <a:gd name="connsiteY224" fmla="*/ 3058118 h 5688776"/>
              <a:gd name="connsiteX225" fmla="*/ 1547446 w 7076049"/>
              <a:gd name="connsiteY225" fmla="*/ 3072185 h 5688776"/>
              <a:gd name="connsiteX226" fmla="*/ 1280160 w 7076049"/>
              <a:gd name="connsiteY226" fmla="*/ 3058118 h 5688776"/>
              <a:gd name="connsiteX227" fmla="*/ 1252024 w 7076049"/>
              <a:gd name="connsiteY227" fmla="*/ 3029982 h 5688776"/>
              <a:gd name="connsiteX228" fmla="*/ 1139483 w 7076049"/>
              <a:gd name="connsiteY228" fmla="*/ 3001847 h 5688776"/>
              <a:gd name="connsiteX229" fmla="*/ 1097280 w 7076049"/>
              <a:gd name="connsiteY229" fmla="*/ 2987779 h 5688776"/>
              <a:gd name="connsiteX230" fmla="*/ 956603 w 7076049"/>
              <a:gd name="connsiteY230" fmla="*/ 3001847 h 5688776"/>
              <a:gd name="connsiteX231" fmla="*/ 928467 w 7076049"/>
              <a:gd name="connsiteY231" fmla="*/ 3029982 h 5688776"/>
              <a:gd name="connsiteX232" fmla="*/ 844061 w 7076049"/>
              <a:gd name="connsiteY232" fmla="*/ 3044050 h 5688776"/>
              <a:gd name="connsiteX233" fmla="*/ 759655 w 7076049"/>
              <a:gd name="connsiteY233" fmla="*/ 3072185 h 5688776"/>
              <a:gd name="connsiteX234" fmla="*/ 717452 w 7076049"/>
              <a:gd name="connsiteY234" fmla="*/ 3086253 h 5688776"/>
              <a:gd name="connsiteX235" fmla="*/ 633046 w 7076049"/>
              <a:gd name="connsiteY235" fmla="*/ 3072185 h 5688776"/>
              <a:gd name="connsiteX236" fmla="*/ 590843 w 7076049"/>
              <a:gd name="connsiteY236" fmla="*/ 3058118 h 5688776"/>
              <a:gd name="connsiteX237" fmla="*/ 562707 w 7076049"/>
              <a:gd name="connsiteY237" fmla="*/ 2973711 h 5688776"/>
              <a:gd name="connsiteX238" fmla="*/ 548640 w 7076049"/>
              <a:gd name="connsiteY238" fmla="*/ 2706425 h 5688776"/>
              <a:gd name="connsiteX239" fmla="*/ 492369 w 7076049"/>
              <a:gd name="connsiteY239" fmla="*/ 2650154 h 5688776"/>
              <a:gd name="connsiteX240" fmla="*/ 464233 w 7076049"/>
              <a:gd name="connsiteY240" fmla="*/ 2678290 h 5688776"/>
              <a:gd name="connsiteX241" fmla="*/ 422030 w 7076049"/>
              <a:gd name="connsiteY241" fmla="*/ 2748628 h 5688776"/>
              <a:gd name="connsiteX242" fmla="*/ 379827 w 7076049"/>
              <a:gd name="connsiteY242" fmla="*/ 2762696 h 5688776"/>
              <a:gd name="connsiteX243" fmla="*/ 337624 w 7076049"/>
              <a:gd name="connsiteY243" fmla="*/ 2804899 h 5688776"/>
              <a:gd name="connsiteX244" fmla="*/ 253218 w 7076049"/>
              <a:gd name="connsiteY244" fmla="*/ 2861170 h 5688776"/>
              <a:gd name="connsiteX245" fmla="*/ 225083 w 7076049"/>
              <a:gd name="connsiteY245" fmla="*/ 2903373 h 5688776"/>
              <a:gd name="connsiteX246" fmla="*/ 211015 w 7076049"/>
              <a:gd name="connsiteY246" fmla="*/ 2945576 h 5688776"/>
              <a:gd name="connsiteX247" fmla="*/ 154744 w 7076049"/>
              <a:gd name="connsiteY247" fmla="*/ 3029982 h 5688776"/>
              <a:gd name="connsiteX248" fmla="*/ 140677 w 7076049"/>
              <a:gd name="connsiteY248" fmla="*/ 3072185 h 5688776"/>
              <a:gd name="connsiteX249" fmla="*/ 98473 w 7076049"/>
              <a:gd name="connsiteY249" fmla="*/ 3142524 h 5688776"/>
              <a:gd name="connsiteX250" fmla="*/ 70338 w 7076049"/>
              <a:gd name="connsiteY250" fmla="*/ 3311336 h 5688776"/>
              <a:gd name="connsiteX251" fmla="*/ 56270 w 7076049"/>
              <a:gd name="connsiteY251" fmla="*/ 3353539 h 5688776"/>
              <a:gd name="connsiteX252" fmla="*/ 28135 w 7076049"/>
              <a:gd name="connsiteY252" fmla="*/ 3691164 h 5688776"/>
              <a:gd name="connsiteX253" fmla="*/ 0 w 7076049"/>
              <a:gd name="connsiteY253" fmla="*/ 3775570 h 5688776"/>
              <a:gd name="connsiteX254" fmla="*/ 42203 w 7076049"/>
              <a:gd name="connsiteY254" fmla="*/ 4028788 h 5688776"/>
              <a:gd name="connsiteX255" fmla="*/ 42203 w 7076049"/>
              <a:gd name="connsiteY255" fmla="*/ 4028788 h 5688776"/>
              <a:gd name="connsiteX256" fmla="*/ 56270 w 7076049"/>
              <a:gd name="connsiteY256" fmla="*/ 4113194 h 5688776"/>
              <a:gd name="connsiteX257" fmla="*/ 70338 w 7076049"/>
              <a:gd name="connsiteY257" fmla="*/ 4211668 h 5688776"/>
              <a:gd name="connsiteX258" fmla="*/ 98473 w 7076049"/>
              <a:gd name="connsiteY258" fmla="*/ 4296074 h 5688776"/>
              <a:gd name="connsiteX259" fmla="*/ 126609 w 7076049"/>
              <a:gd name="connsiteY259" fmla="*/ 4338278 h 5688776"/>
              <a:gd name="connsiteX260" fmla="*/ 140677 w 7076049"/>
              <a:gd name="connsiteY260" fmla="*/ 4394548 h 5688776"/>
              <a:gd name="connsiteX261" fmla="*/ 154744 w 7076049"/>
              <a:gd name="connsiteY261" fmla="*/ 4478954 h 5688776"/>
              <a:gd name="connsiteX262" fmla="*/ 182880 w 7076049"/>
              <a:gd name="connsiteY262" fmla="*/ 4563361 h 5688776"/>
              <a:gd name="connsiteX263" fmla="*/ 196947 w 7076049"/>
              <a:gd name="connsiteY263" fmla="*/ 4605564 h 5688776"/>
              <a:gd name="connsiteX264" fmla="*/ 225083 w 7076049"/>
              <a:gd name="connsiteY264" fmla="*/ 4718105 h 5688776"/>
              <a:gd name="connsiteX265" fmla="*/ 253218 w 7076049"/>
              <a:gd name="connsiteY265" fmla="*/ 4746241 h 5688776"/>
              <a:gd name="connsiteX266" fmla="*/ 323557 w 7076049"/>
              <a:gd name="connsiteY266" fmla="*/ 4872850 h 5688776"/>
              <a:gd name="connsiteX267" fmla="*/ 351692 w 7076049"/>
              <a:gd name="connsiteY267" fmla="*/ 4915053 h 5688776"/>
              <a:gd name="connsiteX268" fmla="*/ 393895 w 7076049"/>
              <a:gd name="connsiteY268" fmla="*/ 4943188 h 5688776"/>
              <a:gd name="connsiteX269" fmla="*/ 436098 w 7076049"/>
              <a:gd name="connsiteY269" fmla="*/ 5013527 h 5688776"/>
              <a:gd name="connsiteX270" fmla="*/ 450166 w 7076049"/>
              <a:gd name="connsiteY270" fmla="*/ 5055730 h 5688776"/>
              <a:gd name="connsiteX271" fmla="*/ 492369 w 7076049"/>
              <a:gd name="connsiteY271" fmla="*/ 5083865 h 5688776"/>
              <a:gd name="connsiteX272" fmla="*/ 548640 w 7076049"/>
              <a:gd name="connsiteY272" fmla="*/ 5140136 h 5688776"/>
              <a:gd name="connsiteX273" fmla="*/ 618978 w 7076049"/>
              <a:gd name="connsiteY273" fmla="*/ 5196407 h 5688776"/>
              <a:gd name="connsiteX274" fmla="*/ 661181 w 7076049"/>
              <a:gd name="connsiteY274" fmla="*/ 5224542 h 5688776"/>
              <a:gd name="connsiteX275" fmla="*/ 689317 w 7076049"/>
              <a:gd name="connsiteY275" fmla="*/ 5252678 h 5688776"/>
              <a:gd name="connsiteX276" fmla="*/ 773723 w 7076049"/>
              <a:gd name="connsiteY276" fmla="*/ 5280813 h 5688776"/>
              <a:gd name="connsiteX277" fmla="*/ 844061 w 7076049"/>
              <a:gd name="connsiteY277" fmla="*/ 5351151 h 5688776"/>
              <a:gd name="connsiteX278" fmla="*/ 872197 w 7076049"/>
              <a:gd name="connsiteY278" fmla="*/ 5379287 h 5688776"/>
              <a:gd name="connsiteX279" fmla="*/ 956603 w 7076049"/>
              <a:gd name="connsiteY279" fmla="*/ 5407422 h 5688776"/>
              <a:gd name="connsiteX280" fmla="*/ 1041009 w 7076049"/>
              <a:gd name="connsiteY280" fmla="*/ 5463693 h 5688776"/>
              <a:gd name="connsiteX281" fmla="*/ 1097280 w 7076049"/>
              <a:gd name="connsiteY281" fmla="*/ 5477761 h 5688776"/>
              <a:gd name="connsiteX282" fmla="*/ 1223889 w 7076049"/>
              <a:gd name="connsiteY282" fmla="*/ 5519964 h 5688776"/>
              <a:gd name="connsiteX283" fmla="*/ 1308295 w 7076049"/>
              <a:gd name="connsiteY283" fmla="*/ 5548099 h 5688776"/>
              <a:gd name="connsiteX284" fmla="*/ 1350498 w 7076049"/>
              <a:gd name="connsiteY284" fmla="*/ 5562167 h 5688776"/>
              <a:gd name="connsiteX285" fmla="*/ 1406769 w 7076049"/>
              <a:gd name="connsiteY285" fmla="*/ 5576234 h 5688776"/>
              <a:gd name="connsiteX286" fmla="*/ 1448972 w 7076049"/>
              <a:gd name="connsiteY286" fmla="*/ 5590302 h 5688776"/>
              <a:gd name="connsiteX287" fmla="*/ 1561513 w 7076049"/>
              <a:gd name="connsiteY287" fmla="*/ 5604370 h 5688776"/>
              <a:gd name="connsiteX288" fmla="*/ 1659987 w 7076049"/>
              <a:gd name="connsiteY288" fmla="*/ 5632505 h 5688776"/>
              <a:gd name="connsiteX289" fmla="*/ 1702190 w 7076049"/>
              <a:gd name="connsiteY289" fmla="*/ 5646573 h 5688776"/>
              <a:gd name="connsiteX290" fmla="*/ 1955409 w 7076049"/>
              <a:gd name="connsiteY290" fmla="*/ 5660641 h 5688776"/>
              <a:gd name="connsiteX291" fmla="*/ 2053883 w 7076049"/>
              <a:gd name="connsiteY291" fmla="*/ 5674708 h 5688776"/>
              <a:gd name="connsiteX292" fmla="*/ 2124221 w 7076049"/>
              <a:gd name="connsiteY292" fmla="*/ 5688776 h 5688776"/>
              <a:gd name="connsiteX293" fmla="*/ 2785403 w 7076049"/>
              <a:gd name="connsiteY293" fmla="*/ 5674708 h 5688776"/>
              <a:gd name="connsiteX294" fmla="*/ 2869809 w 7076049"/>
              <a:gd name="connsiteY294" fmla="*/ 5646573 h 5688776"/>
              <a:gd name="connsiteX295" fmla="*/ 2912012 w 7076049"/>
              <a:gd name="connsiteY295" fmla="*/ 5618438 h 5688776"/>
              <a:gd name="connsiteX296" fmla="*/ 2996418 w 7076049"/>
              <a:gd name="connsiteY296" fmla="*/ 5604370 h 5688776"/>
              <a:gd name="connsiteX297" fmla="*/ 3123027 w 7076049"/>
              <a:gd name="connsiteY297" fmla="*/ 5548099 h 5688776"/>
              <a:gd name="connsiteX298" fmla="*/ 3165230 w 7076049"/>
              <a:gd name="connsiteY298" fmla="*/ 5534031 h 5688776"/>
              <a:gd name="connsiteX299" fmla="*/ 3207433 w 7076049"/>
              <a:gd name="connsiteY299" fmla="*/ 5519964 h 5688776"/>
              <a:gd name="connsiteX300" fmla="*/ 3249637 w 7076049"/>
              <a:gd name="connsiteY300" fmla="*/ 5491828 h 5688776"/>
              <a:gd name="connsiteX301" fmla="*/ 3291840 w 7076049"/>
              <a:gd name="connsiteY301" fmla="*/ 5477761 h 5688776"/>
              <a:gd name="connsiteX302" fmla="*/ 3362178 w 7076049"/>
              <a:gd name="connsiteY302" fmla="*/ 5435558 h 5688776"/>
              <a:gd name="connsiteX303" fmla="*/ 3404381 w 7076049"/>
              <a:gd name="connsiteY303" fmla="*/ 5407422 h 5688776"/>
              <a:gd name="connsiteX304" fmla="*/ 3502855 w 7076049"/>
              <a:gd name="connsiteY304" fmla="*/ 5323016 h 5688776"/>
              <a:gd name="connsiteX305" fmla="*/ 3770141 w 7076049"/>
              <a:gd name="connsiteY305" fmla="*/ 5280813 h 5688776"/>
              <a:gd name="connsiteX306" fmla="*/ 3854547 w 7076049"/>
              <a:gd name="connsiteY306" fmla="*/ 5266745 h 5688776"/>
              <a:gd name="connsiteX307" fmla="*/ 3896750 w 7076049"/>
              <a:gd name="connsiteY307" fmla="*/ 5252678 h 5688776"/>
              <a:gd name="connsiteX308" fmla="*/ 4149969 w 7076049"/>
              <a:gd name="connsiteY308" fmla="*/ 5266745 h 5688776"/>
              <a:gd name="connsiteX309" fmla="*/ 4192172 w 7076049"/>
              <a:gd name="connsiteY309" fmla="*/ 5280813 h 5688776"/>
              <a:gd name="connsiteX310" fmla="*/ 4234375 w 7076049"/>
              <a:gd name="connsiteY310" fmla="*/ 5323016 h 5688776"/>
              <a:gd name="connsiteX311" fmla="*/ 4276578 w 7076049"/>
              <a:gd name="connsiteY311" fmla="*/ 5351151 h 5688776"/>
              <a:gd name="connsiteX312" fmla="*/ 4375052 w 7076049"/>
              <a:gd name="connsiteY312" fmla="*/ 5421490 h 5688776"/>
              <a:gd name="connsiteX313" fmla="*/ 4529797 w 7076049"/>
              <a:gd name="connsiteY313" fmla="*/ 5407422 h 5688776"/>
              <a:gd name="connsiteX314" fmla="*/ 4698609 w 7076049"/>
              <a:gd name="connsiteY314" fmla="*/ 5393354 h 5688776"/>
              <a:gd name="connsiteX315" fmla="*/ 4712677 w 7076049"/>
              <a:gd name="connsiteY315" fmla="*/ 5393354 h 5688776"/>
              <a:gd name="connsiteX316" fmla="*/ 4712677 w 7076049"/>
              <a:gd name="connsiteY316" fmla="*/ 5393354 h 568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</a:cxnLst>
            <a:rect l="l" t="t" r="r" b="b"/>
            <a:pathLst>
              <a:path w="7076049" h="5688776">
                <a:moveTo>
                  <a:pt x="4135901" y="5323016"/>
                </a:moveTo>
                <a:lnTo>
                  <a:pt x="4135901" y="5323016"/>
                </a:lnTo>
                <a:cubicBezTo>
                  <a:pt x="4173415" y="5337084"/>
                  <a:pt x="4214088" y="5344606"/>
                  <a:pt x="4248443" y="5365219"/>
                </a:cubicBezTo>
                <a:cubicBezTo>
                  <a:pt x="4262941" y="5373918"/>
                  <a:pt x="4259759" y="5405697"/>
                  <a:pt x="4276578" y="5407422"/>
                </a:cubicBezTo>
                <a:cubicBezTo>
                  <a:pt x="4449237" y="5425131"/>
                  <a:pt x="4623581" y="5416801"/>
                  <a:pt x="4797083" y="5421490"/>
                </a:cubicBezTo>
                <a:cubicBezTo>
                  <a:pt x="4825218" y="5430868"/>
                  <a:pt x="4860519" y="5428654"/>
                  <a:pt x="4881489" y="5449625"/>
                </a:cubicBezTo>
                <a:cubicBezTo>
                  <a:pt x="4890867" y="5459004"/>
                  <a:pt x="4897761" y="5471829"/>
                  <a:pt x="4909624" y="5477761"/>
                </a:cubicBezTo>
                <a:cubicBezTo>
                  <a:pt x="4936150" y="5491024"/>
                  <a:pt x="4994030" y="5505896"/>
                  <a:pt x="4994030" y="5505896"/>
                </a:cubicBezTo>
                <a:cubicBezTo>
                  <a:pt x="5067208" y="5579074"/>
                  <a:pt x="5024290" y="5556965"/>
                  <a:pt x="5120640" y="5576234"/>
                </a:cubicBezTo>
                <a:cubicBezTo>
                  <a:pt x="5214424" y="5571545"/>
                  <a:pt x="5308445" y="5570302"/>
                  <a:pt x="5401993" y="5562167"/>
                </a:cubicBezTo>
                <a:cubicBezTo>
                  <a:pt x="5449831" y="5558007"/>
                  <a:pt x="5443722" y="5538932"/>
                  <a:pt x="5486400" y="5519964"/>
                </a:cubicBezTo>
                <a:cubicBezTo>
                  <a:pt x="5513501" y="5507919"/>
                  <a:pt x="5542671" y="5501206"/>
                  <a:pt x="5570806" y="5491828"/>
                </a:cubicBezTo>
                <a:lnTo>
                  <a:pt x="5655212" y="5463693"/>
                </a:lnTo>
                <a:cubicBezTo>
                  <a:pt x="5669280" y="5459004"/>
                  <a:pt x="5682874" y="5452533"/>
                  <a:pt x="5697415" y="5449625"/>
                </a:cubicBezTo>
                <a:cubicBezTo>
                  <a:pt x="5744307" y="5440247"/>
                  <a:pt x="5792725" y="5436613"/>
                  <a:pt x="5838092" y="5421490"/>
                </a:cubicBezTo>
                <a:lnTo>
                  <a:pt x="5922498" y="5393354"/>
                </a:lnTo>
                <a:lnTo>
                  <a:pt x="5964701" y="5379287"/>
                </a:lnTo>
                <a:cubicBezTo>
                  <a:pt x="5978769" y="5369908"/>
                  <a:pt x="5991782" y="5358712"/>
                  <a:pt x="6006904" y="5351151"/>
                </a:cubicBezTo>
                <a:cubicBezTo>
                  <a:pt x="6020167" y="5344519"/>
                  <a:pt x="6036392" y="5344713"/>
                  <a:pt x="6049107" y="5337084"/>
                </a:cubicBezTo>
                <a:cubicBezTo>
                  <a:pt x="6060480" y="5330260"/>
                  <a:pt x="6065052" y="5314173"/>
                  <a:pt x="6077243" y="5308948"/>
                </a:cubicBezTo>
                <a:cubicBezTo>
                  <a:pt x="6099220" y="5299529"/>
                  <a:pt x="6124385" y="5300680"/>
                  <a:pt x="6147581" y="5294881"/>
                </a:cubicBezTo>
                <a:cubicBezTo>
                  <a:pt x="6161967" y="5291285"/>
                  <a:pt x="6175716" y="5285502"/>
                  <a:pt x="6189784" y="5280813"/>
                </a:cubicBezTo>
                <a:cubicBezTo>
                  <a:pt x="6199163" y="5271435"/>
                  <a:pt x="6206057" y="5258609"/>
                  <a:pt x="6217920" y="5252678"/>
                </a:cubicBezTo>
                <a:cubicBezTo>
                  <a:pt x="6244446" y="5239415"/>
                  <a:pt x="6274191" y="5233921"/>
                  <a:pt x="6302326" y="5224542"/>
                </a:cubicBezTo>
                <a:lnTo>
                  <a:pt x="6344529" y="5210474"/>
                </a:lnTo>
                <a:lnTo>
                  <a:pt x="6386732" y="5196407"/>
                </a:lnTo>
                <a:lnTo>
                  <a:pt x="6428935" y="5182339"/>
                </a:lnTo>
                <a:cubicBezTo>
                  <a:pt x="6446935" y="5155338"/>
                  <a:pt x="6484101" y="5093611"/>
                  <a:pt x="6513341" y="5083865"/>
                </a:cubicBezTo>
                <a:lnTo>
                  <a:pt x="6555544" y="5069798"/>
                </a:lnTo>
                <a:cubicBezTo>
                  <a:pt x="6621193" y="4971323"/>
                  <a:pt x="6583679" y="5004148"/>
                  <a:pt x="6654018" y="4957256"/>
                </a:cubicBezTo>
                <a:cubicBezTo>
                  <a:pt x="6663396" y="4943188"/>
                  <a:pt x="6671150" y="4927890"/>
                  <a:pt x="6682153" y="4915053"/>
                </a:cubicBezTo>
                <a:cubicBezTo>
                  <a:pt x="6699416" y="4894913"/>
                  <a:pt x="6738424" y="4858782"/>
                  <a:pt x="6738424" y="4858782"/>
                </a:cubicBezTo>
                <a:cubicBezTo>
                  <a:pt x="6752353" y="4816996"/>
                  <a:pt x="6761256" y="4765612"/>
                  <a:pt x="6794695" y="4732173"/>
                </a:cubicBezTo>
                <a:cubicBezTo>
                  <a:pt x="6806650" y="4720218"/>
                  <a:pt x="6822830" y="4713416"/>
                  <a:pt x="6836898" y="4704038"/>
                </a:cubicBezTo>
                <a:cubicBezTo>
                  <a:pt x="6869227" y="4607048"/>
                  <a:pt x="6844062" y="4640602"/>
                  <a:pt x="6893169" y="4591496"/>
                </a:cubicBezTo>
                <a:cubicBezTo>
                  <a:pt x="6897858" y="4577428"/>
                  <a:pt x="6904020" y="4563769"/>
                  <a:pt x="6907237" y="4549293"/>
                </a:cubicBezTo>
                <a:cubicBezTo>
                  <a:pt x="6911583" y="4529735"/>
                  <a:pt x="6918605" y="4450630"/>
                  <a:pt x="6935372" y="4422684"/>
                </a:cubicBezTo>
                <a:cubicBezTo>
                  <a:pt x="6942196" y="4411311"/>
                  <a:pt x="6954129" y="4403927"/>
                  <a:pt x="6963507" y="4394548"/>
                </a:cubicBezTo>
                <a:cubicBezTo>
                  <a:pt x="6968196" y="4366413"/>
                  <a:pt x="6973805" y="4338415"/>
                  <a:pt x="6977575" y="4310142"/>
                </a:cubicBezTo>
                <a:cubicBezTo>
                  <a:pt x="6983187" y="4268052"/>
                  <a:pt x="6985186" y="4225502"/>
                  <a:pt x="6991643" y="4183533"/>
                </a:cubicBezTo>
                <a:cubicBezTo>
                  <a:pt x="6994583" y="4164424"/>
                  <a:pt x="7001021" y="4146019"/>
                  <a:pt x="7005710" y="4127262"/>
                </a:cubicBezTo>
                <a:cubicBezTo>
                  <a:pt x="7010399" y="4042856"/>
                  <a:pt x="7012124" y="3958233"/>
                  <a:pt x="7019778" y="3874044"/>
                </a:cubicBezTo>
                <a:cubicBezTo>
                  <a:pt x="7021986" y="3849760"/>
                  <a:pt x="7039587" y="3800549"/>
                  <a:pt x="7047913" y="3775570"/>
                </a:cubicBezTo>
                <a:cubicBezTo>
                  <a:pt x="7052602" y="3639582"/>
                  <a:pt x="7053493" y="3503411"/>
                  <a:pt x="7061981" y="3367607"/>
                </a:cubicBezTo>
                <a:cubicBezTo>
                  <a:pt x="7062906" y="3352807"/>
                  <a:pt x="7076049" y="3340233"/>
                  <a:pt x="7076049" y="3325404"/>
                </a:cubicBezTo>
                <a:cubicBezTo>
                  <a:pt x="7076049" y="3240868"/>
                  <a:pt x="7069002" y="3156429"/>
                  <a:pt x="7061981" y="3072185"/>
                </a:cubicBezTo>
                <a:cubicBezTo>
                  <a:pt x="7051753" y="2949451"/>
                  <a:pt x="7055311" y="3026262"/>
                  <a:pt x="7019778" y="2931508"/>
                </a:cubicBezTo>
                <a:cubicBezTo>
                  <a:pt x="7012989" y="2913405"/>
                  <a:pt x="7011021" y="2893828"/>
                  <a:pt x="7005710" y="2875238"/>
                </a:cubicBezTo>
                <a:cubicBezTo>
                  <a:pt x="7001636" y="2860980"/>
                  <a:pt x="6995239" y="2847420"/>
                  <a:pt x="6991643" y="2833034"/>
                </a:cubicBezTo>
                <a:cubicBezTo>
                  <a:pt x="6985844" y="2809838"/>
                  <a:pt x="6983866" y="2785764"/>
                  <a:pt x="6977575" y="2762696"/>
                </a:cubicBezTo>
                <a:cubicBezTo>
                  <a:pt x="6969772" y="2734084"/>
                  <a:pt x="6958818" y="2706425"/>
                  <a:pt x="6949440" y="2678290"/>
                </a:cubicBezTo>
                <a:cubicBezTo>
                  <a:pt x="6944751" y="2664222"/>
                  <a:pt x="6938969" y="2650473"/>
                  <a:pt x="6935372" y="2636087"/>
                </a:cubicBezTo>
                <a:cubicBezTo>
                  <a:pt x="6917707" y="2565430"/>
                  <a:pt x="6927418" y="2598158"/>
                  <a:pt x="6907237" y="2537613"/>
                </a:cubicBezTo>
                <a:cubicBezTo>
                  <a:pt x="6878816" y="2253405"/>
                  <a:pt x="6915248" y="2513399"/>
                  <a:pt x="6865033" y="2312530"/>
                </a:cubicBezTo>
                <a:cubicBezTo>
                  <a:pt x="6860344" y="2293773"/>
                  <a:pt x="6856522" y="2274778"/>
                  <a:pt x="6850966" y="2256259"/>
                </a:cubicBezTo>
                <a:cubicBezTo>
                  <a:pt x="6842444" y="2227852"/>
                  <a:pt x="6822830" y="2171853"/>
                  <a:pt x="6822830" y="2171853"/>
                </a:cubicBezTo>
                <a:cubicBezTo>
                  <a:pt x="6789130" y="1969641"/>
                  <a:pt x="6834575" y="2171124"/>
                  <a:pt x="6780627" y="2045244"/>
                </a:cubicBezTo>
                <a:cubicBezTo>
                  <a:pt x="6726122" y="1918066"/>
                  <a:pt x="6809061" y="2052723"/>
                  <a:pt x="6738424" y="1946770"/>
                </a:cubicBezTo>
                <a:cubicBezTo>
                  <a:pt x="6733735" y="1918635"/>
                  <a:pt x="6730545" y="1890208"/>
                  <a:pt x="6724357" y="1862364"/>
                </a:cubicBezTo>
                <a:cubicBezTo>
                  <a:pt x="6721140" y="1847888"/>
                  <a:pt x="6714363" y="1834419"/>
                  <a:pt x="6710289" y="1820161"/>
                </a:cubicBezTo>
                <a:cubicBezTo>
                  <a:pt x="6704977" y="1801571"/>
                  <a:pt x="6701533" y="1782480"/>
                  <a:pt x="6696221" y="1763890"/>
                </a:cubicBezTo>
                <a:cubicBezTo>
                  <a:pt x="6692147" y="1749632"/>
                  <a:pt x="6685749" y="1736073"/>
                  <a:pt x="6682153" y="1721687"/>
                </a:cubicBezTo>
                <a:cubicBezTo>
                  <a:pt x="6676354" y="1698490"/>
                  <a:pt x="6674377" y="1674416"/>
                  <a:pt x="6668086" y="1651348"/>
                </a:cubicBezTo>
                <a:cubicBezTo>
                  <a:pt x="6660283" y="1622736"/>
                  <a:pt x="6647143" y="1595714"/>
                  <a:pt x="6639950" y="1566942"/>
                </a:cubicBezTo>
                <a:cubicBezTo>
                  <a:pt x="6635261" y="1548185"/>
                  <a:pt x="6631439" y="1529190"/>
                  <a:pt x="6625883" y="1510671"/>
                </a:cubicBezTo>
                <a:cubicBezTo>
                  <a:pt x="6617361" y="1482264"/>
                  <a:pt x="6607125" y="1454400"/>
                  <a:pt x="6597747" y="1426265"/>
                </a:cubicBezTo>
                <a:lnTo>
                  <a:pt x="6583680" y="1384062"/>
                </a:lnTo>
                <a:cubicBezTo>
                  <a:pt x="6578991" y="1369994"/>
                  <a:pt x="6572050" y="1356486"/>
                  <a:pt x="6569612" y="1341859"/>
                </a:cubicBezTo>
                <a:cubicBezTo>
                  <a:pt x="6564923" y="1313724"/>
                  <a:pt x="6562462" y="1285125"/>
                  <a:pt x="6555544" y="1257453"/>
                </a:cubicBezTo>
                <a:cubicBezTo>
                  <a:pt x="6548351" y="1228681"/>
                  <a:pt x="6534602" y="1201819"/>
                  <a:pt x="6527409" y="1173047"/>
                </a:cubicBezTo>
                <a:cubicBezTo>
                  <a:pt x="6509744" y="1102390"/>
                  <a:pt x="6519455" y="1135118"/>
                  <a:pt x="6499273" y="1074573"/>
                </a:cubicBezTo>
                <a:cubicBezTo>
                  <a:pt x="6494584" y="1004235"/>
                  <a:pt x="6492991" y="933621"/>
                  <a:pt x="6485206" y="863558"/>
                </a:cubicBezTo>
                <a:cubicBezTo>
                  <a:pt x="6483568" y="848820"/>
                  <a:pt x="6471138" y="836183"/>
                  <a:pt x="6471138" y="821354"/>
                </a:cubicBezTo>
                <a:cubicBezTo>
                  <a:pt x="6471138" y="746180"/>
                  <a:pt x="6477726" y="671072"/>
                  <a:pt x="6485206" y="596271"/>
                </a:cubicBezTo>
                <a:cubicBezTo>
                  <a:pt x="6487130" y="577033"/>
                  <a:pt x="6493717" y="558520"/>
                  <a:pt x="6499273" y="540001"/>
                </a:cubicBezTo>
                <a:cubicBezTo>
                  <a:pt x="6507795" y="511594"/>
                  <a:pt x="6527409" y="455594"/>
                  <a:pt x="6527409" y="455594"/>
                </a:cubicBezTo>
                <a:cubicBezTo>
                  <a:pt x="6518030" y="352431"/>
                  <a:pt x="6521278" y="247329"/>
                  <a:pt x="6499273" y="146105"/>
                </a:cubicBezTo>
                <a:cubicBezTo>
                  <a:pt x="6496123" y="131615"/>
                  <a:pt x="6469785" y="139667"/>
                  <a:pt x="6457070" y="132038"/>
                </a:cubicBezTo>
                <a:cubicBezTo>
                  <a:pt x="6445697" y="125214"/>
                  <a:pt x="6440308" y="110726"/>
                  <a:pt x="6428935" y="103902"/>
                </a:cubicBezTo>
                <a:cubicBezTo>
                  <a:pt x="6416220" y="96273"/>
                  <a:pt x="6399995" y="96466"/>
                  <a:pt x="6386732" y="89834"/>
                </a:cubicBezTo>
                <a:cubicBezTo>
                  <a:pt x="6277650" y="35293"/>
                  <a:pt x="6408405" y="82991"/>
                  <a:pt x="6302326" y="47631"/>
                </a:cubicBezTo>
                <a:cubicBezTo>
                  <a:pt x="6217920" y="52320"/>
                  <a:pt x="6133263" y="53684"/>
                  <a:pt x="6049107" y="61699"/>
                </a:cubicBezTo>
                <a:cubicBezTo>
                  <a:pt x="6034345" y="63105"/>
                  <a:pt x="6018483" y="66504"/>
                  <a:pt x="6006904" y="75767"/>
                </a:cubicBezTo>
                <a:cubicBezTo>
                  <a:pt x="5993702" y="86329"/>
                  <a:pt x="5993106" y="109009"/>
                  <a:pt x="5978769" y="117970"/>
                </a:cubicBezTo>
                <a:cubicBezTo>
                  <a:pt x="5953620" y="133688"/>
                  <a:pt x="5922498" y="136727"/>
                  <a:pt x="5894363" y="146105"/>
                </a:cubicBezTo>
                <a:lnTo>
                  <a:pt x="5852160" y="160173"/>
                </a:lnTo>
                <a:cubicBezTo>
                  <a:pt x="5833403" y="178930"/>
                  <a:pt x="5821054" y="208056"/>
                  <a:pt x="5795889" y="216444"/>
                </a:cubicBezTo>
                <a:cubicBezTo>
                  <a:pt x="5693141" y="250693"/>
                  <a:pt x="5740255" y="237386"/>
                  <a:pt x="5655212" y="258647"/>
                </a:cubicBezTo>
                <a:cubicBezTo>
                  <a:pt x="5641144" y="268025"/>
                  <a:pt x="5628459" y="279915"/>
                  <a:pt x="5613009" y="286782"/>
                </a:cubicBezTo>
                <a:cubicBezTo>
                  <a:pt x="5531714" y="322914"/>
                  <a:pt x="5505489" y="313244"/>
                  <a:pt x="5416061" y="343053"/>
                </a:cubicBezTo>
                <a:lnTo>
                  <a:pt x="5331655" y="371188"/>
                </a:lnTo>
                <a:cubicBezTo>
                  <a:pt x="5176910" y="366499"/>
                  <a:pt x="5021998" y="365709"/>
                  <a:pt x="4867421" y="357121"/>
                </a:cubicBezTo>
                <a:cubicBezTo>
                  <a:pt x="4852615" y="356298"/>
                  <a:pt x="4840045" y="342853"/>
                  <a:pt x="4825218" y="343053"/>
                </a:cubicBezTo>
                <a:cubicBezTo>
                  <a:pt x="4492181" y="347553"/>
                  <a:pt x="3826412" y="371188"/>
                  <a:pt x="3826412" y="371188"/>
                </a:cubicBezTo>
                <a:cubicBezTo>
                  <a:pt x="3812344" y="375877"/>
                  <a:pt x="3794694" y="374771"/>
                  <a:pt x="3784209" y="385256"/>
                </a:cubicBezTo>
                <a:cubicBezTo>
                  <a:pt x="3773724" y="395741"/>
                  <a:pt x="3771617" y="412704"/>
                  <a:pt x="3770141" y="427459"/>
                </a:cubicBezTo>
                <a:cubicBezTo>
                  <a:pt x="3740263" y="726233"/>
                  <a:pt x="3784098" y="582530"/>
                  <a:pt x="3742006" y="708813"/>
                </a:cubicBezTo>
                <a:cubicBezTo>
                  <a:pt x="3737317" y="746327"/>
                  <a:pt x="3734153" y="784063"/>
                  <a:pt x="3727938" y="821354"/>
                </a:cubicBezTo>
                <a:cubicBezTo>
                  <a:pt x="3720851" y="863872"/>
                  <a:pt x="3698242" y="924511"/>
                  <a:pt x="3685735" y="962031"/>
                </a:cubicBezTo>
                <a:cubicBezTo>
                  <a:pt x="3667473" y="1016816"/>
                  <a:pt x="3682152" y="993749"/>
                  <a:pt x="3643532" y="1032370"/>
                </a:cubicBezTo>
                <a:cubicBezTo>
                  <a:pt x="3638843" y="1051127"/>
                  <a:pt x="3635020" y="1070122"/>
                  <a:pt x="3629464" y="1088641"/>
                </a:cubicBezTo>
                <a:cubicBezTo>
                  <a:pt x="3615421" y="1135453"/>
                  <a:pt x="3589521" y="1227811"/>
                  <a:pt x="3545058" y="1257453"/>
                </a:cubicBezTo>
                <a:cubicBezTo>
                  <a:pt x="3530990" y="1266831"/>
                  <a:pt x="3516057" y="1275026"/>
                  <a:pt x="3502855" y="1285588"/>
                </a:cubicBezTo>
                <a:cubicBezTo>
                  <a:pt x="3492498" y="1293874"/>
                  <a:pt x="3486583" y="1307793"/>
                  <a:pt x="3474720" y="1313724"/>
                </a:cubicBezTo>
                <a:cubicBezTo>
                  <a:pt x="3448194" y="1326987"/>
                  <a:pt x="3418449" y="1332481"/>
                  <a:pt x="3390313" y="1341859"/>
                </a:cubicBezTo>
                <a:lnTo>
                  <a:pt x="3348110" y="1355927"/>
                </a:lnTo>
                <a:lnTo>
                  <a:pt x="3305907" y="1369994"/>
                </a:lnTo>
                <a:cubicBezTo>
                  <a:pt x="3230879" y="1365305"/>
                  <a:pt x="3155309" y="1366084"/>
                  <a:pt x="3080824" y="1355927"/>
                </a:cubicBezTo>
                <a:cubicBezTo>
                  <a:pt x="3051439" y="1351920"/>
                  <a:pt x="2996418" y="1327791"/>
                  <a:pt x="2996418" y="1327791"/>
                </a:cubicBezTo>
                <a:cubicBezTo>
                  <a:pt x="2961992" y="1224511"/>
                  <a:pt x="2947312" y="1264356"/>
                  <a:pt x="3010486" y="1201182"/>
                </a:cubicBezTo>
                <a:cubicBezTo>
                  <a:pt x="3019864" y="1173047"/>
                  <a:pt x="3047999" y="1144911"/>
                  <a:pt x="3038621" y="1116776"/>
                </a:cubicBezTo>
                <a:lnTo>
                  <a:pt x="3010486" y="1032370"/>
                </a:lnTo>
                <a:lnTo>
                  <a:pt x="2996418" y="990167"/>
                </a:lnTo>
                <a:cubicBezTo>
                  <a:pt x="3010486" y="985478"/>
                  <a:pt x="3023965" y="978354"/>
                  <a:pt x="3038621" y="976099"/>
                </a:cubicBezTo>
                <a:cubicBezTo>
                  <a:pt x="3085199" y="968933"/>
                  <a:pt x="3134590" y="976934"/>
                  <a:pt x="3179298" y="962031"/>
                </a:cubicBezTo>
                <a:cubicBezTo>
                  <a:pt x="3195338" y="956684"/>
                  <a:pt x="3198055" y="933896"/>
                  <a:pt x="3207433" y="919828"/>
                </a:cubicBezTo>
                <a:cubicBezTo>
                  <a:pt x="3239665" y="726441"/>
                  <a:pt x="3193899" y="900183"/>
                  <a:pt x="3249637" y="807287"/>
                </a:cubicBezTo>
                <a:cubicBezTo>
                  <a:pt x="3304425" y="715974"/>
                  <a:pt x="3220547" y="808241"/>
                  <a:pt x="3291840" y="736948"/>
                </a:cubicBezTo>
                <a:cubicBezTo>
                  <a:pt x="3307557" y="689796"/>
                  <a:pt x="3327760" y="650152"/>
                  <a:pt x="3291840" y="596271"/>
                </a:cubicBezTo>
                <a:cubicBezTo>
                  <a:pt x="3283615" y="583933"/>
                  <a:pt x="3263705" y="605650"/>
                  <a:pt x="3249637" y="610339"/>
                </a:cubicBezTo>
                <a:cubicBezTo>
                  <a:pt x="3160043" y="699933"/>
                  <a:pt x="3219761" y="663970"/>
                  <a:pt x="3052689" y="680678"/>
                </a:cubicBezTo>
                <a:cubicBezTo>
                  <a:pt x="3038621" y="685367"/>
                  <a:pt x="3025027" y="697653"/>
                  <a:pt x="3010486" y="694745"/>
                </a:cubicBezTo>
                <a:cubicBezTo>
                  <a:pt x="2978080" y="688264"/>
                  <a:pt x="2979595" y="643261"/>
                  <a:pt x="2968283" y="624407"/>
                </a:cubicBezTo>
                <a:cubicBezTo>
                  <a:pt x="2961459" y="613034"/>
                  <a:pt x="2948433" y="606628"/>
                  <a:pt x="2940147" y="596271"/>
                </a:cubicBezTo>
                <a:cubicBezTo>
                  <a:pt x="2929585" y="583069"/>
                  <a:pt x="2923967" y="566023"/>
                  <a:pt x="2912012" y="554068"/>
                </a:cubicBezTo>
                <a:cubicBezTo>
                  <a:pt x="2900057" y="542113"/>
                  <a:pt x="2883011" y="536495"/>
                  <a:pt x="2869809" y="525933"/>
                </a:cubicBezTo>
                <a:cubicBezTo>
                  <a:pt x="2859452" y="517648"/>
                  <a:pt x="2853864" y="503023"/>
                  <a:pt x="2841673" y="497798"/>
                </a:cubicBezTo>
                <a:cubicBezTo>
                  <a:pt x="2819696" y="488379"/>
                  <a:pt x="2794781" y="488419"/>
                  <a:pt x="2771335" y="483730"/>
                </a:cubicBezTo>
                <a:cubicBezTo>
                  <a:pt x="2766646" y="455595"/>
                  <a:pt x="2767282" y="426031"/>
                  <a:pt x="2757267" y="399324"/>
                </a:cubicBezTo>
                <a:cubicBezTo>
                  <a:pt x="2752610" y="386905"/>
                  <a:pt x="2735063" y="383051"/>
                  <a:pt x="2729132" y="371188"/>
                </a:cubicBezTo>
                <a:cubicBezTo>
                  <a:pt x="2715869" y="344662"/>
                  <a:pt x="2705873" y="316036"/>
                  <a:pt x="2700997" y="286782"/>
                </a:cubicBezTo>
                <a:cubicBezTo>
                  <a:pt x="2684748" y="189293"/>
                  <a:pt x="2707098" y="222545"/>
                  <a:pt x="2658793" y="174241"/>
                </a:cubicBezTo>
                <a:cubicBezTo>
                  <a:pt x="2625969" y="75766"/>
                  <a:pt x="2658794" y="99212"/>
                  <a:pt x="2588455" y="75767"/>
                </a:cubicBezTo>
                <a:cubicBezTo>
                  <a:pt x="2562285" y="49596"/>
                  <a:pt x="2553611" y="37243"/>
                  <a:pt x="2518117" y="19496"/>
                </a:cubicBezTo>
                <a:cubicBezTo>
                  <a:pt x="2504854" y="12864"/>
                  <a:pt x="2489981" y="10117"/>
                  <a:pt x="2475913" y="5428"/>
                </a:cubicBezTo>
                <a:cubicBezTo>
                  <a:pt x="2449539" y="7186"/>
                  <a:pt x="2289823" y="0"/>
                  <a:pt x="2222695" y="33564"/>
                </a:cubicBezTo>
                <a:cubicBezTo>
                  <a:pt x="2207573" y="41125"/>
                  <a:pt x="2194560" y="52321"/>
                  <a:pt x="2180492" y="61699"/>
                </a:cubicBezTo>
                <a:cubicBezTo>
                  <a:pt x="2171114" y="75767"/>
                  <a:pt x="2155137" y="87225"/>
                  <a:pt x="2152357" y="103902"/>
                </a:cubicBezTo>
                <a:cubicBezTo>
                  <a:pt x="2147139" y="135209"/>
                  <a:pt x="2176940" y="156621"/>
                  <a:pt x="2194560" y="174241"/>
                </a:cubicBezTo>
                <a:cubicBezTo>
                  <a:pt x="2189871" y="188309"/>
                  <a:pt x="2187693" y="203481"/>
                  <a:pt x="2180492" y="216444"/>
                </a:cubicBezTo>
                <a:cubicBezTo>
                  <a:pt x="2164070" y="246003"/>
                  <a:pt x="2124221" y="300850"/>
                  <a:pt x="2124221" y="300850"/>
                </a:cubicBezTo>
                <a:cubicBezTo>
                  <a:pt x="2094943" y="417961"/>
                  <a:pt x="2130593" y="302175"/>
                  <a:pt x="2082018" y="399324"/>
                </a:cubicBezTo>
                <a:cubicBezTo>
                  <a:pt x="2075386" y="412587"/>
                  <a:pt x="2078436" y="431042"/>
                  <a:pt x="2067950" y="441527"/>
                </a:cubicBezTo>
                <a:cubicBezTo>
                  <a:pt x="2057465" y="452012"/>
                  <a:pt x="2039815" y="450905"/>
                  <a:pt x="2025747" y="455594"/>
                </a:cubicBezTo>
                <a:cubicBezTo>
                  <a:pt x="1963225" y="518119"/>
                  <a:pt x="2031999" y="468099"/>
                  <a:pt x="1969477" y="455594"/>
                </a:cubicBezTo>
                <a:cubicBezTo>
                  <a:pt x="1954936" y="452686"/>
                  <a:pt x="1941341" y="464973"/>
                  <a:pt x="1927273" y="469662"/>
                </a:cubicBezTo>
                <a:cubicBezTo>
                  <a:pt x="1922584" y="483730"/>
                  <a:pt x="1920835" y="499150"/>
                  <a:pt x="1913206" y="511865"/>
                </a:cubicBezTo>
                <a:cubicBezTo>
                  <a:pt x="1906382" y="523238"/>
                  <a:pt x="1893356" y="529644"/>
                  <a:pt x="1885070" y="540001"/>
                </a:cubicBezTo>
                <a:cubicBezTo>
                  <a:pt x="1874508" y="553203"/>
                  <a:pt x="1864496" y="567082"/>
                  <a:pt x="1856935" y="582204"/>
                </a:cubicBezTo>
                <a:cubicBezTo>
                  <a:pt x="1798692" y="698689"/>
                  <a:pt x="1895363" y="545662"/>
                  <a:pt x="1814732" y="666610"/>
                </a:cubicBezTo>
                <a:cubicBezTo>
                  <a:pt x="1828800" y="675988"/>
                  <a:pt x="1841485" y="687878"/>
                  <a:pt x="1856935" y="694745"/>
                </a:cubicBezTo>
                <a:cubicBezTo>
                  <a:pt x="1884036" y="706790"/>
                  <a:pt x="1941341" y="722881"/>
                  <a:pt x="1941341" y="722881"/>
                </a:cubicBezTo>
                <a:cubicBezTo>
                  <a:pt x="1950720" y="713502"/>
                  <a:pt x="1956259" y="695846"/>
                  <a:pt x="1969477" y="694745"/>
                </a:cubicBezTo>
                <a:cubicBezTo>
                  <a:pt x="2097309" y="684092"/>
                  <a:pt x="2084159" y="682819"/>
                  <a:pt x="2138289" y="736948"/>
                </a:cubicBezTo>
                <a:cubicBezTo>
                  <a:pt x="2114382" y="880389"/>
                  <a:pt x="2155129" y="807287"/>
                  <a:pt x="2082018" y="807287"/>
                </a:cubicBezTo>
                <a:cubicBezTo>
                  <a:pt x="2067189" y="807287"/>
                  <a:pt x="2053883" y="816665"/>
                  <a:pt x="2039815" y="821354"/>
                </a:cubicBezTo>
                <a:cubicBezTo>
                  <a:pt x="2022973" y="838197"/>
                  <a:pt x="1999914" y="869645"/>
                  <a:pt x="1969477" y="863558"/>
                </a:cubicBezTo>
                <a:cubicBezTo>
                  <a:pt x="1956471" y="860957"/>
                  <a:pt x="1950720" y="844801"/>
                  <a:pt x="1941341" y="835422"/>
                </a:cubicBezTo>
                <a:cubicBezTo>
                  <a:pt x="1927273" y="840111"/>
                  <a:pt x="1907757" y="837423"/>
                  <a:pt x="1899138" y="849490"/>
                </a:cubicBezTo>
                <a:cubicBezTo>
                  <a:pt x="1881900" y="873623"/>
                  <a:pt x="1899138" y="924517"/>
                  <a:pt x="1871003" y="933896"/>
                </a:cubicBezTo>
                <a:lnTo>
                  <a:pt x="1828800" y="947964"/>
                </a:lnTo>
                <a:cubicBezTo>
                  <a:pt x="1806513" y="925677"/>
                  <a:pt x="1794985" y="897372"/>
                  <a:pt x="1758461" y="933896"/>
                </a:cubicBezTo>
                <a:cubicBezTo>
                  <a:pt x="1747976" y="944381"/>
                  <a:pt x="1753656" y="964520"/>
                  <a:pt x="1744393" y="976099"/>
                </a:cubicBezTo>
                <a:cubicBezTo>
                  <a:pt x="1724560" y="1000890"/>
                  <a:pt x="1687788" y="1009035"/>
                  <a:pt x="1659987" y="1018302"/>
                </a:cubicBezTo>
                <a:cubicBezTo>
                  <a:pt x="1645919" y="1013613"/>
                  <a:pt x="1631047" y="1010866"/>
                  <a:pt x="1617784" y="1004234"/>
                </a:cubicBezTo>
                <a:cubicBezTo>
                  <a:pt x="1602662" y="996673"/>
                  <a:pt x="1588783" y="965537"/>
                  <a:pt x="1575581" y="976099"/>
                </a:cubicBezTo>
                <a:cubicBezTo>
                  <a:pt x="1552423" y="994626"/>
                  <a:pt x="1556824" y="1032370"/>
                  <a:pt x="1547446" y="1060505"/>
                </a:cubicBezTo>
                <a:lnTo>
                  <a:pt x="1533378" y="1102708"/>
                </a:lnTo>
                <a:cubicBezTo>
                  <a:pt x="1541276" y="1126401"/>
                  <a:pt x="1562995" y="1163421"/>
                  <a:pt x="1533378" y="1187114"/>
                </a:cubicBezTo>
                <a:cubicBezTo>
                  <a:pt x="1518280" y="1199192"/>
                  <a:pt x="1495864" y="1196493"/>
                  <a:pt x="1477107" y="1201182"/>
                </a:cubicBezTo>
                <a:cubicBezTo>
                  <a:pt x="1467729" y="1210561"/>
                  <a:pt x="1454197" y="1217127"/>
                  <a:pt x="1448972" y="1229318"/>
                </a:cubicBezTo>
                <a:cubicBezTo>
                  <a:pt x="1439553" y="1251295"/>
                  <a:pt x="1440091" y="1276315"/>
                  <a:pt x="1434904" y="1299656"/>
                </a:cubicBezTo>
                <a:cubicBezTo>
                  <a:pt x="1430710" y="1318530"/>
                  <a:pt x="1425526" y="1337170"/>
                  <a:pt x="1420837" y="1355927"/>
                </a:cubicBezTo>
                <a:cubicBezTo>
                  <a:pt x="1425526" y="1393441"/>
                  <a:pt x="1419550" y="1433921"/>
                  <a:pt x="1434904" y="1468468"/>
                </a:cubicBezTo>
                <a:cubicBezTo>
                  <a:pt x="1440926" y="1482019"/>
                  <a:pt x="1466622" y="1472051"/>
                  <a:pt x="1477107" y="1482536"/>
                </a:cubicBezTo>
                <a:cubicBezTo>
                  <a:pt x="1487592" y="1493021"/>
                  <a:pt x="1486486" y="1510671"/>
                  <a:pt x="1491175" y="1524739"/>
                </a:cubicBezTo>
                <a:cubicBezTo>
                  <a:pt x="1486486" y="1552874"/>
                  <a:pt x="1483295" y="1581301"/>
                  <a:pt x="1477107" y="1609145"/>
                </a:cubicBezTo>
                <a:cubicBezTo>
                  <a:pt x="1473890" y="1623620"/>
                  <a:pt x="1465948" y="1636807"/>
                  <a:pt x="1463040" y="1651348"/>
                </a:cubicBezTo>
                <a:cubicBezTo>
                  <a:pt x="1459137" y="1670865"/>
                  <a:pt x="1453974" y="1760241"/>
                  <a:pt x="1434904" y="1792025"/>
                </a:cubicBezTo>
                <a:cubicBezTo>
                  <a:pt x="1428080" y="1803398"/>
                  <a:pt x="1416147" y="1810782"/>
                  <a:pt x="1406769" y="1820161"/>
                </a:cubicBezTo>
                <a:cubicBezTo>
                  <a:pt x="1411458" y="1834229"/>
                  <a:pt x="1414205" y="1849101"/>
                  <a:pt x="1420837" y="1862364"/>
                </a:cubicBezTo>
                <a:cubicBezTo>
                  <a:pt x="1428398" y="1877486"/>
                  <a:pt x="1446581" y="1887830"/>
                  <a:pt x="1448972" y="1904567"/>
                </a:cubicBezTo>
                <a:cubicBezTo>
                  <a:pt x="1450738" y="1916930"/>
                  <a:pt x="1426115" y="1987205"/>
                  <a:pt x="1420837" y="2003041"/>
                </a:cubicBezTo>
                <a:cubicBezTo>
                  <a:pt x="1425526" y="2021798"/>
                  <a:pt x="1427288" y="2041540"/>
                  <a:pt x="1434904" y="2059311"/>
                </a:cubicBezTo>
                <a:cubicBezTo>
                  <a:pt x="1448213" y="2090364"/>
                  <a:pt x="1468488" y="2106962"/>
                  <a:pt x="1491175" y="2129650"/>
                </a:cubicBezTo>
                <a:cubicBezTo>
                  <a:pt x="1528689" y="2124961"/>
                  <a:pt x="1567243" y="2125529"/>
                  <a:pt x="1603717" y="2115582"/>
                </a:cubicBezTo>
                <a:cubicBezTo>
                  <a:pt x="1620028" y="2111133"/>
                  <a:pt x="1630798" y="2095008"/>
                  <a:pt x="1645920" y="2087447"/>
                </a:cubicBezTo>
                <a:cubicBezTo>
                  <a:pt x="1659183" y="2080815"/>
                  <a:pt x="1674055" y="2078068"/>
                  <a:pt x="1688123" y="2073379"/>
                </a:cubicBezTo>
                <a:cubicBezTo>
                  <a:pt x="1702191" y="2078068"/>
                  <a:pt x="1727888" y="2072820"/>
                  <a:pt x="1730326" y="2087447"/>
                </a:cubicBezTo>
                <a:cubicBezTo>
                  <a:pt x="1730592" y="2089044"/>
                  <a:pt x="1728149" y="2241129"/>
                  <a:pt x="1702190" y="2284394"/>
                </a:cubicBezTo>
                <a:cubicBezTo>
                  <a:pt x="1695366" y="2295767"/>
                  <a:pt x="1682340" y="2302173"/>
                  <a:pt x="1674055" y="2312530"/>
                </a:cubicBezTo>
                <a:cubicBezTo>
                  <a:pt x="1663493" y="2325732"/>
                  <a:pt x="1655298" y="2340665"/>
                  <a:pt x="1645920" y="2354733"/>
                </a:cubicBezTo>
                <a:cubicBezTo>
                  <a:pt x="1617784" y="2350044"/>
                  <a:pt x="1590037" y="2340665"/>
                  <a:pt x="1561513" y="2340665"/>
                </a:cubicBezTo>
                <a:cubicBezTo>
                  <a:pt x="1546684" y="2340665"/>
                  <a:pt x="1520947" y="2339995"/>
                  <a:pt x="1519310" y="2354733"/>
                </a:cubicBezTo>
                <a:cubicBezTo>
                  <a:pt x="1515040" y="2393165"/>
                  <a:pt x="1535219" y="2430590"/>
                  <a:pt x="1547446" y="2467274"/>
                </a:cubicBezTo>
                <a:cubicBezTo>
                  <a:pt x="1552135" y="2481342"/>
                  <a:pt x="1551027" y="2498992"/>
                  <a:pt x="1561513" y="2509478"/>
                </a:cubicBezTo>
                <a:cubicBezTo>
                  <a:pt x="1609883" y="2557848"/>
                  <a:pt x="1635055" y="2562126"/>
                  <a:pt x="1688123" y="2579816"/>
                </a:cubicBezTo>
                <a:cubicBezTo>
                  <a:pt x="1702191" y="2575127"/>
                  <a:pt x="1717063" y="2572380"/>
                  <a:pt x="1730326" y="2565748"/>
                </a:cubicBezTo>
                <a:cubicBezTo>
                  <a:pt x="1745448" y="2558187"/>
                  <a:pt x="1755725" y="2539480"/>
                  <a:pt x="1772529" y="2537613"/>
                </a:cubicBezTo>
                <a:cubicBezTo>
                  <a:pt x="1800878" y="2534463"/>
                  <a:pt x="1829263" y="2544763"/>
                  <a:pt x="1856935" y="2551681"/>
                </a:cubicBezTo>
                <a:cubicBezTo>
                  <a:pt x="1885707" y="2558874"/>
                  <a:pt x="1913206" y="2570438"/>
                  <a:pt x="1941341" y="2579816"/>
                </a:cubicBezTo>
                <a:lnTo>
                  <a:pt x="1983544" y="2593884"/>
                </a:lnTo>
                <a:cubicBezTo>
                  <a:pt x="2011679" y="2584505"/>
                  <a:pt x="2046979" y="2586719"/>
                  <a:pt x="2067950" y="2565748"/>
                </a:cubicBezTo>
                <a:cubicBezTo>
                  <a:pt x="2077329" y="2556370"/>
                  <a:pt x="2084223" y="2543544"/>
                  <a:pt x="2096086" y="2537613"/>
                </a:cubicBezTo>
                <a:cubicBezTo>
                  <a:pt x="2122612" y="2524350"/>
                  <a:pt x="2180492" y="2509478"/>
                  <a:pt x="2180492" y="2509478"/>
                </a:cubicBezTo>
                <a:cubicBezTo>
                  <a:pt x="2247248" y="2442722"/>
                  <a:pt x="2211598" y="2461596"/>
                  <a:pt x="2278966" y="2439139"/>
                </a:cubicBezTo>
                <a:cubicBezTo>
                  <a:pt x="2302412" y="2443828"/>
                  <a:pt x="2336041" y="2433312"/>
                  <a:pt x="2349304" y="2453207"/>
                </a:cubicBezTo>
                <a:cubicBezTo>
                  <a:pt x="2362567" y="2473102"/>
                  <a:pt x="2355132" y="2510282"/>
                  <a:pt x="2335237" y="2523545"/>
                </a:cubicBezTo>
                <a:cubicBezTo>
                  <a:pt x="2303781" y="2544516"/>
                  <a:pt x="2260209" y="2532924"/>
                  <a:pt x="2222695" y="2537613"/>
                </a:cubicBezTo>
                <a:cubicBezTo>
                  <a:pt x="2233831" y="2571022"/>
                  <a:pt x="2280020" y="2635559"/>
                  <a:pt x="2222695" y="2664222"/>
                </a:cubicBezTo>
                <a:cubicBezTo>
                  <a:pt x="2197183" y="2676978"/>
                  <a:pt x="2166424" y="2673601"/>
                  <a:pt x="2138289" y="2678290"/>
                </a:cubicBezTo>
                <a:cubicBezTo>
                  <a:pt x="2146389" y="2726889"/>
                  <a:pt x="2169666" y="2814105"/>
                  <a:pt x="2138289" y="2861170"/>
                </a:cubicBezTo>
                <a:cubicBezTo>
                  <a:pt x="2130064" y="2873508"/>
                  <a:pt x="2110154" y="2851791"/>
                  <a:pt x="2096086" y="2847102"/>
                </a:cubicBezTo>
                <a:cubicBezTo>
                  <a:pt x="2086707" y="2837724"/>
                  <a:pt x="2081213" y="2818967"/>
                  <a:pt x="2067950" y="2818967"/>
                </a:cubicBezTo>
                <a:cubicBezTo>
                  <a:pt x="1984672" y="2818967"/>
                  <a:pt x="2038304" y="2960116"/>
                  <a:pt x="2039815" y="2973711"/>
                </a:cubicBezTo>
                <a:cubicBezTo>
                  <a:pt x="2030437" y="2983090"/>
                  <a:pt x="2024943" y="3001847"/>
                  <a:pt x="2011680" y="3001847"/>
                </a:cubicBezTo>
                <a:cubicBezTo>
                  <a:pt x="1982022" y="3001847"/>
                  <a:pt x="1927273" y="2973711"/>
                  <a:pt x="1927273" y="2973711"/>
                </a:cubicBezTo>
                <a:cubicBezTo>
                  <a:pt x="1913205" y="2978400"/>
                  <a:pt x="1895555" y="2977293"/>
                  <a:pt x="1885070" y="2987779"/>
                </a:cubicBezTo>
                <a:cubicBezTo>
                  <a:pt x="1874585" y="2998264"/>
                  <a:pt x="1878632" y="3017267"/>
                  <a:pt x="1871003" y="3029982"/>
                </a:cubicBezTo>
                <a:cubicBezTo>
                  <a:pt x="1864179" y="3041355"/>
                  <a:pt x="1852246" y="3048739"/>
                  <a:pt x="1842867" y="3058118"/>
                </a:cubicBezTo>
                <a:cubicBezTo>
                  <a:pt x="1824110" y="3053429"/>
                  <a:pt x="1803890" y="3052697"/>
                  <a:pt x="1786597" y="3044050"/>
                </a:cubicBezTo>
                <a:cubicBezTo>
                  <a:pt x="1774734" y="3038118"/>
                  <a:pt x="1768818" y="3024200"/>
                  <a:pt x="1758461" y="3015914"/>
                </a:cubicBezTo>
                <a:cubicBezTo>
                  <a:pt x="1745259" y="3005352"/>
                  <a:pt x="1730326" y="2997157"/>
                  <a:pt x="1716258" y="2987779"/>
                </a:cubicBezTo>
                <a:cubicBezTo>
                  <a:pt x="1692812" y="2992468"/>
                  <a:pt x="1666821" y="2990235"/>
                  <a:pt x="1645920" y="3001847"/>
                </a:cubicBezTo>
                <a:cubicBezTo>
                  <a:pt x="1622732" y="3014729"/>
                  <a:pt x="1614814" y="3049730"/>
                  <a:pt x="1589649" y="3058118"/>
                </a:cubicBezTo>
                <a:lnTo>
                  <a:pt x="1547446" y="3072185"/>
                </a:lnTo>
                <a:cubicBezTo>
                  <a:pt x="1458351" y="3067496"/>
                  <a:pt x="1368482" y="3070735"/>
                  <a:pt x="1280160" y="3058118"/>
                </a:cubicBezTo>
                <a:cubicBezTo>
                  <a:pt x="1267030" y="3056242"/>
                  <a:pt x="1263397" y="3036806"/>
                  <a:pt x="1252024" y="3029982"/>
                </a:cubicBezTo>
                <a:cubicBezTo>
                  <a:pt x="1229053" y="3016199"/>
                  <a:pt x="1156776" y="3006170"/>
                  <a:pt x="1139483" y="3001847"/>
                </a:cubicBezTo>
                <a:cubicBezTo>
                  <a:pt x="1125097" y="2998251"/>
                  <a:pt x="1111348" y="2992468"/>
                  <a:pt x="1097280" y="2987779"/>
                </a:cubicBezTo>
                <a:cubicBezTo>
                  <a:pt x="1050388" y="2992468"/>
                  <a:pt x="1002322" y="2990417"/>
                  <a:pt x="956603" y="3001847"/>
                </a:cubicBezTo>
                <a:cubicBezTo>
                  <a:pt x="943736" y="3005064"/>
                  <a:pt x="940886" y="3025325"/>
                  <a:pt x="928467" y="3029982"/>
                </a:cubicBezTo>
                <a:cubicBezTo>
                  <a:pt x="901760" y="3039997"/>
                  <a:pt x="871733" y="3037132"/>
                  <a:pt x="844061" y="3044050"/>
                </a:cubicBezTo>
                <a:cubicBezTo>
                  <a:pt x="815289" y="3051243"/>
                  <a:pt x="787790" y="3062807"/>
                  <a:pt x="759655" y="3072185"/>
                </a:cubicBezTo>
                <a:lnTo>
                  <a:pt x="717452" y="3086253"/>
                </a:lnTo>
                <a:cubicBezTo>
                  <a:pt x="689317" y="3081564"/>
                  <a:pt x="660890" y="3078373"/>
                  <a:pt x="633046" y="3072185"/>
                </a:cubicBezTo>
                <a:cubicBezTo>
                  <a:pt x="618571" y="3068968"/>
                  <a:pt x="599462" y="3070184"/>
                  <a:pt x="590843" y="3058118"/>
                </a:cubicBezTo>
                <a:cubicBezTo>
                  <a:pt x="573605" y="3033985"/>
                  <a:pt x="562707" y="2973711"/>
                  <a:pt x="562707" y="2973711"/>
                </a:cubicBezTo>
                <a:cubicBezTo>
                  <a:pt x="558018" y="2884616"/>
                  <a:pt x="567593" y="2793607"/>
                  <a:pt x="548640" y="2706425"/>
                </a:cubicBezTo>
                <a:cubicBezTo>
                  <a:pt x="543005" y="2680504"/>
                  <a:pt x="492369" y="2650154"/>
                  <a:pt x="492369" y="2650154"/>
                </a:cubicBezTo>
                <a:cubicBezTo>
                  <a:pt x="482990" y="2659533"/>
                  <a:pt x="471057" y="2666917"/>
                  <a:pt x="464233" y="2678290"/>
                </a:cubicBezTo>
                <a:cubicBezTo>
                  <a:pt x="439335" y="2719787"/>
                  <a:pt x="466588" y="2721893"/>
                  <a:pt x="422030" y="2748628"/>
                </a:cubicBezTo>
                <a:cubicBezTo>
                  <a:pt x="409314" y="2756257"/>
                  <a:pt x="393895" y="2758007"/>
                  <a:pt x="379827" y="2762696"/>
                </a:cubicBezTo>
                <a:cubicBezTo>
                  <a:pt x="365759" y="2776764"/>
                  <a:pt x="353328" y="2792685"/>
                  <a:pt x="337624" y="2804899"/>
                </a:cubicBezTo>
                <a:cubicBezTo>
                  <a:pt x="310932" y="2825659"/>
                  <a:pt x="253218" y="2861170"/>
                  <a:pt x="253218" y="2861170"/>
                </a:cubicBezTo>
                <a:cubicBezTo>
                  <a:pt x="243840" y="2875238"/>
                  <a:pt x="232644" y="2888251"/>
                  <a:pt x="225083" y="2903373"/>
                </a:cubicBezTo>
                <a:cubicBezTo>
                  <a:pt x="218451" y="2916636"/>
                  <a:pt x="218216" y="2932613"/>
                  <a:pt x="211015" y="2945576"/>
                </a:cubicBezTo>
                <a:cubicBezTo>
                  <a:pt x="194593" y="2975135"/>
                  <a:pt x="154744" y="3029982"/>
                  <a:pt x="154744" y="3029982"/>
                </a:cubicBezTo>
                <a:cubicBezTo>
                  <a:pt x="150055" y="3044050"/>
                  <a:pt x="148306" y="3059470"/>
                  <a:pt x="140677" y="3072185"/>
                </a:cubicBezTo>
                <a:cubicBezTo>
                  <a:pt x="82743" y="3168742"/>
                  <a:pt x="138327" y="3022965"/>
                  <a:pt x="98473" y="3142524"/>
                </a:cubicBezTo>
                <a:cubicBezTo>
                  <a:pt x="90532" y="3198114"/>
                  <a:pt x="84053" y="3256476"/>
                  <a:pt x="70338" y="3311336"/>
                </a:cubicBezTo>
                <a:cubicBezTo>
                  <a:pt x="66741" y="3325722"/>
                  <a:pt x="60959" y="3339471"/>
                  <a:pt x="56270" y="3353539"/>
                </a:cubicBezTo>
                <a:cubicBezTo>
                  <a:pt x="46892" y="3466081"/>
                  <a:pt x="63847" y="3584027"/>
                  <a:pt x="28135" y="3691164"/>
                </a:cubicBezTo>
                <a:lnTo>
                  <a:pt x="0" y="3775570"/>
                </a:lnTo>
                <a:cubicBezTo>
                  <a:pt x="17914" y="3954723"/>
                  <a:pt x="2637" y="3870528"/>
                  <a:pt x="42203" y="4028788"/>
                </a:cubicBezTo>
                <a:lnTo>
                  <a:pt x="42203" y="4028788"/>
                </a:lnTo>
                <a:cubicBezTo>
                  <a:pt x="46892" y="4056923"/>
                  <a:pt x="51933" y="4085002"/>
                  <a:pt x="56270" y="4113194"/>
                </a:cubicBezTo>
                <a:cubicBezTo>
                  <a:pt x="61312" y="4145966"/>
                  <a:pt x="62882" y="4179359"/>
                  <a:pt x="70338" y="4211668"/>
                </a:cubicBezTo>
                <a:cubicBezTo>
                  <a:pt x="77007" y="4240566"/>
                  <a:pt x="82022" y="4271398"/>
                  <a:pt x="98473" y="4296074"/>
                </a:cubicBezTo>
                <a:lnTo>
                  <a:pt x="126609" y="4338278"/>
                </a:lnTo>
                <a:cubicBezTo>
                  <a:pt x="131298" y="4357035"/>
                  <a:pt x="136885" y="4375589"/>
                  <a:pt x="140677" y="4394548"/>
                </a:cubicBezTo>
                <a:cubicBezTo>
                  <a:pt x="146271" y="4422517"/>
                  <a:pt x="147826" y="4451282"/>
                  <a:pt x="154744" y="4478954"/>
                </a:cubicBezTo>
                <a:cubicBezTo>
                  <a:pt x="161937" y="4507726"/>
                  <a:pt x="173502" y="4535225"/>
                  <a:pt x="182880" y="4563361"/>
                </a:cubicBezTo>
                <a:cubicBezTo>
                  <a:pt x="187569" y="4577429"/>
                  <a:pt x="194039" y="4591023"/>
                  <a:pt x="196947" y="4605564"/>
                </a:cubicBezTo>
                <a:cubicBezTo>
                  <a:pt x="199973" y="4620694"/>
                  <a:pt x="212105" y="4696475"/>
                  <a:pt x="225083" y="4718105"/>
                </a:cubicBezTo>
                <a:cubicBezTo>
                  <a:pt x="231907" y="4729478"/>
                  <a:pt x="243840" y="4736862"/>
                  <a:pt x="253218" y="4746241"/>
                </a:cubicBezTo>
                <a:cubicBezTo>
                  <a:pt x="277979" y="4820524"/>
                  <a:pt x="259060" y="4776105"/>
                  <a:pt x="323557" y="4872850"/>
                </a:cubicBezTo>
                <a:cubicBezTo>
                  <a:pt x="332935" y="4886918"/>
                  <a:pt x="337624" y="4905675"/>
                  <a:pt x="351692" y="4915053"/>
                </a:cubicBezTo>
                <a:lnTo>
                  <a:pt x="393895" y="4943188"/>
                </a:lnTo>
                <a:cubicBezTo>
                  <a:pt x="433747" y="5062742"/>
                  <a:pt x="378167" y="4916974"/>
                  <a:pt x="436098" y="5013527"/>
                </a:cubicBezTo>
                <a:cubicBezTo>
                  <a:pt x="443727" y="5026243"/>
                  <a:pt x="440903" y="5044151"/>
                  <a:pt x="450166" y="5055730"/>
                </a:cubicBezTo>
                <a:cubicBezTo>
                  <a:pt x="460728" y="5068932"/>
                  <a:pt x="479532" y="5072862"/>
                  <a:pt x="492369" y="5083865"/>
                </a:cubicBezTo>
                <a:cubicBezTo>
                  <a:pt x="512509" y="5101128"/>
                  <a:pt x="526569" y="5125422"/>
                  <a:pt x="548640" y="5140136"/>
                </a:cubicBezTo>
                <a:cubicBezTo>
                  <a:pt x="678536" y="5226732"/>
                  <a:pt x="518752" y="5116226"/>
                  <a:pt x="618978" y="5196407"/>
                </a:cubicBezTo>
                <a:cubicBezTo>
                  <a:pt x="632180" y="5206969"/>
                  <a:pt x="647979" y="5213980"/>
                  <a:pt x="661181" y="5224542"/>
                </a:cubicBezTo>
                <a:cubicBezTo>
                  <a:pt x="671538" y="5232828"/>
                  <a:pt x="677454" y="5246746"/>
                  <a:pt x="689317" y="5252678"/>
                </a:cubicBezTo>
                <a:cubicBezTo>
                  <a:pt x="715843" y="5265941"/>
                  <a:pt x="773723" y="5280813"/>
                  <a:pt x="773723" y="5280813"/>
                </a:cubicBezTo>
                <a:cubicBezTo>
                  <a:pt x="821955" y="5353161"/>
                  <a:pt x="777072" y="5297560"/>
                  <a:pt x="844061" y="5351151"/>
                </a:cubicBezTo>
                <a:cubicBezTo>
                  <a:pt x="854418" y="5359437"/>
                  <a:pt x="860334" y="5373355"/>
                  <a:pt x="872197" y="5379287"/>
                </a:cubicBezTo>
                <a:cubicBezTo>
                  <a:pt x="898723" y="5392550"/>
                  <a:pt x="931927" y="5390971"/>
                  <a:pt x="956603" y="5407422"/>
                </a:cubicBezTo>
                <a:cubicBezTo>
                  <a:pt x="984738" y="5426179"/>
                  <a:pt x="1008204" y="5455492"/>
                  <a:pt x="1041009" y="5463693"/>
                </a:cubicBezTo>
                <a:cubicBezTo>
                  <a:pt x="1059766" y="5468382"/>
                  <a:pt x="1078761" y="5472205"/>
                  <a:pt x="1097280" y="5477761"/>
                </a:cubicBezTo>
                <a:cubicBezTo>
                  <a:pt x="1097330" y="5477776"/>
                  <a:pt x="1202763" y="5512922"/>
                  <a:pt x="1223889" y="5519964"/>
                </a:cubicBezTo>
                <a:lnTo>
                  <a:pt x="1308295" y="5548099"/>
                </a:lnTo>
                <a:cubicBezTo>
                  <a:pt x="1322363" y="5552788"/>
                  <a:pt x="1336112" y="5558571"/>
                  <a:pt x="1350498" y="5562167"/>
                </a:cubicBezTo>
                <a:cubicBezTo>
                  <a:pt x="1369255" y="5566856"/>
                  <a:pt x="1388179" y="5570923"/>
                  <a:pt x="1406769" y="5576234"/>
                </a:cubicBezTo>
                <a:cubicBezTo>
                  <a:pt x="1421027" y="5580308"/>
                  <a:pt x="1434383" y="5587649"/>
                  <a:pt x="1448972" y="5590302"/>
                </a:cubicBezTo>
                <a:cubicBezTo>
                  <a:pt x="1486168" y="5597065"/>
                  <a:pt x="1523999" y="5599681"/>
                  <a:pt x="1561513" y="5604370"/>
                </a:cubicBezTo>
                <a:cubicBezTo>
                  <a:pt x="1662711" y="5638103"/>
                  <a:pt x="1536329" y="5597174"/>
                  <a:pt x="1659987" y="5632505"/>
                </a:cubicBezTo>
                <a:cubicBezTo>
                  <a:pt x="1674245" y="5636579"/>
                  <a:pt x="1687428" y="5645167"/>
                  <a:pt x="1702190" y="5646573"/>
                </a:cubicBezTo>
                <a:cubicBezTo>
                  <a:pt x="1786346" y="5654588"/>
                  <a:pt x="1871003" y="5655952"/>
                  <a:pt x="1955409" y="5660641"/>
                </a:cubicBezTo>
                <a:cubicBezTo>
                  <a:pt x="1988234" y="5665330"/>
                  <a:pt x="2021176" y="5669257"/>
                  <a:pt x="2053883" y="5674708"/>
                </a:cubicBezTo>
                <a:cubicBezTo>
                  <a:pt x="2077468" y="5678639"/>
                  <a:pt x="2100311" y="5688776"/>
                  <a:pt x="2124221" y="5688776"/>
                </a:cubicBezTo>
                <a:cubicBezTo>
                  <a:pt x="2344665" y="5688776"/>
                  <a:pt x="2565009" y="5679397"/>
                  <a:pt x="2785403" y="5674708"/>
                </a:cubicBezTo>
                <a:cubicBezTo>
                  <a:pt x="2813538" y="5665330"/>
                  <a:pt x="2845133" y="5663024"/>
                  <a:pt x="2869809" y="5646573"/>
                </a:cubicBezTo>
                <a:cubicBezTo>
                  <a:pt x="2883877" y="5637195"/>
                  <a:pt x="2895972" y="5623785"/>
                  <a:pt x="2912012" y="5618438"/>
                </a:cubicBezTo>
                <a:cubicBezTo>
                  <a:pt x="2939072" y="5609418"/>
                  <a:pt x="2968283" y="5609059"/>
                  <a:pt x="2996418" y="5604370"/>
                </a:cubicBezTo>
                <a:cubicBezTo>
                  <a:pt x="3063298" y="5559782"/>
                  <a:pt x="3022580" y="5581581"/>
                  <a:pt x="3123027" y="5548099"/>
                </a:cubicBezTo>
                <a:lnTo>
                  <a:pt x="3165230" y="5534031"/>
                </a:lnTo>
                <a:lnTo>
                  <a:pt x="3207433" y="5519964"/>
                </a:lnTo>
                <a:cubicBezTo>
                  <a:pt x="3221501" y="5510585"/>
                  <a:pt x="3234514" y="5499389"/>
                  <a:pt x="3249637" y="5491828"/>
                </a:cubicBezTo>
                <a:cubicBezTo>
                  <a:pt x="3262900" y="5485197"/>
                  <a:pt x="3279125" y="5485390"/>
                  <a:pt x="3291840" y="5477761"/>
                </a:cubicBezTo>
                <a:cubicBezTo>
                  <a:pt x="3388391" y="5419830"/>
                  <a:pt x="3242624" y="5475407"/>
                  <a:pt x="3362178" y="5435558"/>
                </a:cubicBezTo>
                <a:cubicBezTo>
                  <a:pt x="3376246" y="5426179"/>
                  <a:pt x="3391544" y="5418425"/>
                  <a:pt x="3404381" y="5407422"/>
                </a:cubicBezTo>
                <a:cubicBezTo>
                  <a:pt x="3441924" y="5375242"/>
                  <a:pt x="3458137" y="5342890"/>
                  <a:pt x="3502855" y="5323016"/>
                </a:cubicBezTo>
                <a:cubicBezTo>
                  <a:pt x="3602210" y="5278859"/>
                  <a:pt x="3646450" y="5290328"/>
                  <a:pt x="3770141" y="5280813"/>
                </a:cubicBezTo>
                <a:cubicBezTo>
                  <a:pt x="3798276" y="5276124"/>
                  <a:pt x="3826703" y="5272933"/>
                  <a:pt x="3854547" y="5266745"/>
                </a:cubicBezTo>
                <a:cubicBezTo>
                  <a:pt x="3869022" y="5263528"/>
                  <a:pt x="3881921" y="5252678"/>
                  <a:pt x="3896750" y="5252678"/>
                </a:cubicBezTo>
                <a:cubicBezTo>
                  <a:pt x="3981286" y="5252678"/>
                  <a:pt x="4065563" y="5262056"/>
                  <a:pt x="4149969" y="5266745"/>
                </a:cubicBezTo>
                <a:cubicBezTo>
                  <a:pt x="4164037" y="5271434"/>
                  <a:pt x="4179834" y="5272588"/>
                  <a:pt x="4192172" y="5280813"/>
                </a:cubicBezTo>
                <a:cubicBezTo>
                  <a:pt x="4208725" y="5291849"/>
                  <a:pt x="4219091" y="5310280"/>
                  <a:pt x="4234375" y="5323016"/>
                </a:cubicBezTo>
                <a:cubicBezTo>
                  <a:pt x="4247363" y="5333840"/>
                  <a:pt x="4263741" y="5340148"/>
                  <a:pt x="4276578" y="5351151"/>
                </a:cubicBezTo>
                <a:cubicBezTo>
                  <a:pt x="4361541" y="5423977"/>
                  <a:pt x="4297506" y="5395641"/>
                  <a:pt x="4375052" y="5421490"/>
                </a:cubicBezTo>
                <a:lnTo>
                  <a:pt x="4529797" y="5407422"/>
                </a:lnTo>
                <a:cubicBezTo>
                  <a:pt x="4685542" y="5391027"/>
                  <a:pt x="4592331" y="5393354"/>
                  <a:pt x="4698609" y="5393354"/>
                </a:cubicBezTo>
                <a:lnTo>
                  <a:pt x="4712677" y="5393354"/>
                </a:lnTo>
                <a:lnTo>
                  <a:pt x="4712677" y="5393354"/>
                </a:lnTo>
              </a:path>
            </a:pathLst>
          </a:custGeom>
          <a:solidFill>
            <a:srgbClr val="008000">
              <a:alpha val="34902"/>
            </a:srgb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7740352" y="3645024"/>
            <a:ext cx="14068" cy="253219"/>
          </a:xfrm>
          <a:custGeom>
            <a:avLst/>
            <a:gdLst>
              <a:gd name="connsiteX0" fmla="*/ 14068 w 14068"/>
              <a:gd name="connsiteY0" fmla="*/ 253219 h 253219"/>
              <a:gd name="connsiteX1" fmla="*/ 0 w 14068"/>
              <a:gd name="connsiteY1" fmla="*/ 0 h 253219"/>
              <a:gd name="connsiteX2" fmla="*/ 0 w 14068"/>
              <a:gd name="connsiteY2" fmla="*/ 0 h 25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68" h="253219">
                <a:moveTo>
                  <a:pt x="14068" y="253219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8028384" y="3861048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PEARL HARBOR</a:t>
            </a:r>
            <a:endParaRPr lang="cs-CZ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403648" y="24928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 Í N 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499992" y="198884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 A P O N S K O</a:t>
            </a:r>
            <a:endPara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03848" y="4293096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FILIPÍNY</a:t>
            </a:r>
            <a:endParaRPr lang="cs-CZ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457706" y="2060848"/>
            <a:ext cx="21467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 I C H Ý  O C E Á N</a:t>
            </a:r>
            <a:endParaRPr lang="cs-CZ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79512" y="6165304"/>
            <a:ext cx="25138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 N D I C K Ý  O C E Á N</a:t>
            </a:r>
            <a:endParaRPr lang="cs-CZ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812360" y="1340768"/>
            <a:ext cx="6480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1942</a:t>
            </a:r>
            <a:endParaRPr lang="cs-CZ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Volný tvar 5"/>
          <p:cNvSpPr/>
          <p:nvPr/>
        </p:nvSpPr>
        <p:spPr>
          <a:xfrm>
            <a:off x="6084168" y="6008890"/>
            <a:ext cx="277552" cy="84406"/>
          </a:xfrm>
          <a:custGeom>
            <a:avLst/>
            <a:gdLst>
              <a:gd name="connsiteX0" fmla="*/ 0 w 281354"/>
              <a:gd name="connsiteY0" fmla="*/ 84406 h 84406"/>
              <a:gd name="connsiteX1" fmla="*/ 281354 w 281354"/>
              <a:gd name="connsiteY1" fmla="*/ 0 h 84406"/>
              <a:gd name="connsiteX2" fmla="*/ 281354 w 281354"/>
              <a:gd name="connsiteY2" fmla="*/ 0 h 8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354" h="84406">
                <a:moveTo>
                  <a:pt x="0" y="84406"/>
                </a:moveTo>
                <a:lnTo>
                  <a:pt x="281354" y="0"/>
                </a:lnTo>
                <a:lnTo>
                  <a:pt x="281354" y="0"/>
                </a:lnTo>
              </a:path>
            </a:pathLst>
          </a:cu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3" name="Skupina 32"/>
          <p:cNvGrpSpPr/>
          <p:nvPr/>
        </p:nvGrpSpPr>
        <p:grpSpPr>
          <a:xfrm>
            <a:off x="4427984" y="5877272"/>
            <a:ext cx="1917943" cy="720080"/>
            <a:chOff x="9494817" y="5445224"/>
            <a:chExt cx="1917943" cy="72008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0205166" y="5733256"/>
              <a:ext cx="120759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494817" y="5445224"/>
              <a:ext cx="1316158" cy="51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7" name="Skupina 26"/>
          <p:cNvGrpSpPr/>
          <p:nvPr/>
        </p:nvGrpSpPr>
        <p:grpSpPr>
          <a:xfrm>
            <a:off x="7164287" y="3212975"/>
            <a:ext cx="1979713" cy="654617"/>
            <a:chOff x="5701350" y="2393885"/>
            <a:chExt cx="3013150" cy="90010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6994780" y="2789929"/>
              <a:ext cx="171972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701350" y="2393885"/>
              <a:ext cx="1622220" cy="624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4" name="Picture 6" descr="http://ahoy.tk-jk.net/ImagesJapaneseAircraft/JapanFla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5661248"/>
            <a:ext cx="432048" cy="280248"/>
          </a:xfrm>
          <a:prstGeom prst="rect">
            <a:avLst/>
          </a:prstGeom>
          <a:noFill/>
        </p:spPr>
      </p:pic>
      <p:pic>
        <p:nvPicPr>
          <p:cNvPr id="25" name="Picture 10" descr="http://t3.gstatic.com/images?q=tbn:ANd9GcTJiQMQfsNvb0sFLBZYOqijQTYZI1KtzjY7ZTs5NeRqNx4ORcEbnA&amp;t=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6021288"/>
            <a:ext cx="792088" cy="651556"/>
          </a:xfrm>
          <a:prstGeom prst="rect">
            <a:avLst/>
          </a:prstGeom>
          <a:noFill/>
        </p:spPr>
      </p:pic>
      <p:sp>
        <p:nvSpPr>
          <p:cNvPr id="26" name="TextovéPole 25"/>
          <p:cNvSpPr txBox="1"/>
          <p:nvPr/>
        </p:nvSpPr>
        <p:spPr>
          <a:xfrm>
            <a:off x="6372200" y="593467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Bitva </a:t>
            </a:r>
          </a:p>
          <a:p>
            <a:pPr algn="ctr"/>
            <a:r>
              <a:rPr lang="cs-CZ" dirty="0" smtClean="0"/>
              <a:t>v Korálovém moři 05 - 1942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7524328" y="2564904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Bitva </a:t>
            </a:r>
          </a:p>
          <a:p>
            <a:pPr algn="ctr"/>
            <a:r>
              <a:rPr lang="cs-CZ" dirty="0" smtClean="0"/>
              <a:t>u </a:t>
            </a:r>
            <a:r>
              <a:rPr lang="cs-CZ" dirty="0" err="1" smtClean="0"/>
              <a:t>Midway</a:t>
            </a:r>
            <a:endParaRPr lang="cs-CZ" dirty="0" smtClean="0"/>
          </a:p>
          <a:p>
            <a:pPr algn="ctr"/>
            <a:r>
              <a:rPr lang="cs-CZ" dirty="0" smtClean="0"/>
              <a:t> 06 - 1942</a:t>
            </a:r>
            <a:endParaRPr lang="cs-CZ" dirty="0"/>
          </a:p>
        </p:txBody>
      </p:sp>
      <p:pic>
        <p:nvPicPr>
          <p:cNvPr id="30" name="Picture 10" descr="http://t3.gstatic.com/images?q=tbn:ANd9GcTJiQMQfsNvb0sFLBZYOqijQTYZI1KtzjY7ZTs5NeRqNx4ORcEbnA&amp;t=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3356992"/>
            <a:ext cx="792088" cy="651556"/>
          </a:xfrm>
          <a:prstGeom prst="rect">
            <a:avLst/>
          </a:prstGeom>
          <a:noFill/>
        </p:spPr>
      </p:pic>
      <p:sp>
        <p:nvSpPr>
          <p:cNvPr id="31" name="Volný tvar 30"/>
          <p:cNvSpPr/>
          <p:nvPr/>
        </p:nvSpPr>
        <p:spPr>
          <a:xfrm>
            <a:off x="6084169" y="6021288"/>
            <a:ext cx="864096" cy="288032"/>
          </a:xfrm>
          <a:custGeom>
            <a:avLst/>
            <a:gdLst>
              <a:gd name="connsiteX0" fmla="*/ 1322363 w 1322363"/>
              <a:gd name="connsiteY0" fmla="*/ 478302 h 478302"/>
              <a:gd name="connsiteX1" fmla="*/ 745587 w 1322363"/>
              <a:gd name="connsiteY1" fmla="*/ 379828 h 478302"/>
              <a:gd name="connsiteX2" fmla="*/ 0 w 1322363"/>
              <a:gd name="connsiteY2" fmla="*/ 0 h 4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2363" h="478302">
                <a:moveTo>
                  <a:pt x="1322363" y="478302"/>
                </a:moveTo>
                <a:cubicBezTo>
                  <a:pt x="1144172" y="468923"/>
                  <a:pt x="965981" y="459545"/>
                  <a:pt x="745587" y="379828"/>
                </a:cubicBezTo>
                <a:cubicBezTo>
                  <a:pt x="525193" y="300111"/>
                  <a:pt x="262596" y="150055"/>
                  <a:pt x="0" y="0"/>
                </a:cubicBezTo>
              </a:path>
            </a:pathLst>
          </a:custGeom>
          <a:ln w="1143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4572000" y="4797152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Vylodění námořní pěchoty USA na ostrově </a:t>
            </a:r>
            <a:r>
              <a:rPr lang="cs-CZ" dirty="0" err="1" smtClean="0"/>
              <a:t>Guadalcanal</a:t>
            </a:r>
            <a:endParaRPr lang="cs-CZ" dirty="0" smtClean="0"/>
          </a:p>
          <a:p>
            <a:pPr algn="ctr"/>
            <a:r>
              <a:rPr lang="cs-CZ" dirty="0" smtClean="0"/>
              <a:t>07 - 1942 </a:t>
            </a:r>
            <a:endParaRPr lang="cs-CZ" dirty="0"/>
          </a:p>
        </p:txBody>
      </p:sp>
      <p:pic>
        <p:nvPicPr>
          <p:cNvPr id="34" name="Obrázek 33" descr="US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12160" y="5805264"/>
            <a:ext cx="410497" cy="216024"/>
          </a:xfrm>
          <a:prstGeom prst="rect">
            <a:avLst/>
          </a:prstGeom>
        </p:spPr>
      </p:pic>
      <p:pic>
        <p:nvPicPr>
          <p:cNvPr id="35" name="Obrázek 34" descr="US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676456" y="3356992"/>
            <a:ext cx="410497" cy="21602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mperial Japanese Army Victory - Call of Duty_ World at W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kotskédu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/>
      <p:bldP spid="26" grpId="1"/>
      <p:bldP spid="29" grpId="0"/>
      <p:bldP spid="29" grpId="1"/>
      <p:bldP spid="31" grpId="0" animBg="1"/>
      <p:bldP spid="31" grpId="1" animBg="1"/>
      <p:bldP spid="32" grpId="0"/>
      <p:bldP spid="32" grpId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113</Words>
  <Application>Microsoft Office PowerPoint</Application>
  <PresentationFormat>Předvádění na obrazovce (4:3)</PresentationFormat>
  <Paragraphs>26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Motiv sady Office</vt:lpstr>
      <vt:lpstr>Snímek 1</vt:lpstr>
      <vt:lpstr>Snímek 2</vt:lpstr>
      <vt:lpstr>Snímek 3</vt:lpstr>
    </vt:vector>
  </TitlesOfParts>
  <Company>1ZSOSTROV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harzhe</dc:creator>
  <cp:lastModifiedBy>Helmut</cp:lastModifiedBy>
  <cp:revision>27</cp:revision>
  <dcterms:created xsi:type="dcterms:W3CDTF">2011-12-08T09:36:01Z</dcterms:created>
  <dcterms:modified xsi:type="dcterms:W3CDTF">2011-12-08T18:42:22Z</dcterms:modified>
</cp:coreProperties>
</file>