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067F-05C3-4008-9A50-35DDA2A67B99}" type="datetimeFigureOut">
              <a:rPr lang="cs-CZ" smtClean="0"/>
              <a:pPr/>
              <a:t>13.2.2013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84A7-CAEE-4803-9665-54BFA3CB486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6"/>
          <p:cNvSpPr/>
          <p:nvPr/>
        </p:nvSpPr>
        <p:spPr>
          <a:xfrm>
            <a:off x="971600" y="2709400"/>
            <a:ext cx="7200720" cy="30238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/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800" b="1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Charakteristika tržního systému</a:t>
            </a:r>
            <a:endParaRPr lang="cs-CZ" sz="2800" b="1" i="0" u="none" strike="noStrike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1" i="0" u="none" strike="noStrike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Ing.František</a:t>
            </a:r>
            <a:r>
              <a:rPr lang="cs-CZ" sz="1800" b="0" i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Balák</a:t>
            </a: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Střední průmyslová škola, Mladá Boleslav, Havlíčkova 456</a:t>
            </a: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CZ.1.07/1.5.00/34.0861</a:t>
            </a:r>
          </a:p>
          <a:p>
            <a:pPr marL="0" marR="0" lvl="0" indent="0" algn="ctr" rtl="0" hangingPunct="1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MODERNIZACE VÝUKY</a:t>
            </a:r>
          </a:p>
        </p:txBody>
      </p:sp>
      <p:pic>
        <p:nvPicPr>
          <p:cNvPr id="7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69215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3"/>
          <p:cNvSpPr/>
          <p:nvPr/>
        </p:nvSpPr>
        <p:spPr>
          <a:xfrm>
            <a:off x="539640" y="907919"/>
            <a:ext cx="7160760" cy="3578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/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Anotace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Předmět:</a:t>
            </a:r>
            <a:r>
              <a:rPr lang="cs-CZ" sz="2000" b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ekonomika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Ročník: </a:t>
            </a:r>
            <a:r>
              <a:rPr lang="cs-CZ" sz="2000" b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II. ročník SPŠ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 err="1">
                <a:solidFill>
                  <a:srgbClr val="000000"/>
                </a:solidFill>
                <a:ea typeface="Lucida Sans Unicode" pitchFamily="2"/>
                <a:cs typeface="Tahoma" pitchFamily="2"/>
              </a:rPr>
              <a:t>Tématický</a:t>
            </a: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celek</a:t>
            </a:r>
            <a:r>
              <a:rPr lang="cs-CZ" sz="2000" b="1" u="none" strike="noStrike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: </a:t>
            </a:r>
            <a:r>
              <a:rPr lang="cs-CZ" sz="2000" b="0" u="none" strike="noStrike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I</a:t>
            </a:r>
            <a:r>
              <a:rPr lang="cs-CZ" sz="2000" b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. pololetí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Klíčová slova</a:t>
            </a:r>
            <a:r>
              <a:rPr lang="cs-CZ" sz="2000" b="1" u="none" strike="noStrike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: </a:t>
            </a:r>
            <a:r>
              <a:rPr lang="cs-CZ" sz="2000" u="none" strike="noStrike" dirty="0" smtClean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trh, ekonomické subjekty</a:t>
            </a:r>
            <a:endParaRPr lang="cs-CZ" sz="2000" u="none" strike="noStrike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Forma:</a:t>
            </a:r>
            <a:r>
              <a:rPr lang="cs-CZ" sz="2000" b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 výklad 	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2000" b="1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Datum vytvoření: </a:t>
            </a:r>
            <a:r>
              <a:rPr lang="cs-CZ" sz="2000" b="0" u="none" strike="noStrike" dirty="0">
                <a:solidFill>
                  <a:srgbClr val="000000"/>
                </a:solidFill>
                <a:ea typeface="Lucida Sans Unicode" pitchFamily="2"/>
                <a:cs typeface="Tahoma" pitchFamily="2"/>
              </a:rPr>
              <a:t>30.1.2013</a:t>
            </a:r>
          </a:p>
          <a:p>
            <a:pPr marL="0" marR="0" lvl="0" indent="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2000" b="0" u="none" strike="noStrike" dirty="0">
              <a:solidFill>
                <a:srgbClr val="000000"/>
              </a:solidFill>
              <a:ea typeface="Lucida Sans Unicode" pitchFamily="2"/>
              <a:cs typeface="Tahoma" pitchFamily="2"/>
            </a:endParaRPr>
          </a:p>
        </p:txBody>
      </p:sp>
      <p:pic>
        <p:nvPicPr>
          <p:cNvPr id="9" name="Picture 2" descr="http://www.spsmb.cz/templates/sps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227" y="116632"/>
            <a:ext cx="902269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5496" y="44624"/>
            <a:ext cx="9073008" cy="72008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2" descr="http://www.spsmb.cz/templates/sps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227" y="116632"/>
            <a:ext cx="902269" cy="576064"/>
          </a:xfrm>
          <a:prstGeom prst="rect">
            <a:avLst/>
          </a:prstGeom>
          <a:noFill/>
        </p:spPr>
      </p:pic>
      <p:sp>
        <p:nvSpPr>
          <p:cNvPr id="12" name="Obdélník 11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5496" y="764704"/>
            <a:ext cx="9073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187624" y="116632"/>
            <a:ext cx="6680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CHARAKTERISTIKA TRŽNÍHO SYSTÉMU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opisek se šipkou dolů 8"/>
          <p:cNvSpPr/>
          <p:nvPr/>
        </p:nvSpPr>
        <p:spPr>
          <a:xfrm>
            <a:off x="2699792" y="1772816"/>
            <a:ext cx="3672408" cy="1656184"/>
          </a:xfrm>
          <a:prstGeom prst="downArrowCallou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513393" y="2103239"/>
            <a:ext cx="213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DEFINICE TRHU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11560" y="40770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trh je systém, který určuje pravidla, podle nichž prodávající a kupující stanovují své ceny, nabízená a kupovaná množství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5496" y="44624"/>
            <a:ext cx="9073008" cy="72008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2" descr="http://www.spsmb.cz/templates/sps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227" y="116632"/>
            <a:ext cx="902269" cy="576064"/>
          </a:xfrm>
          <a:prstGeom prst="rect">
            <a:avLst/>
          </a:prstGeom>
          <a:noFill/>
        </p:spPr>
      </p:pic>
      <p:sp>
        <p:nvSpPr>
          <p:cNvPr id="12" name="Obdélník 11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5496" y="764704"/>
            <a:ext cx="9073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403648" y="116632"/>
            <a:ext cx="6342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EKONOMICKÝCH PROBLÉMŮ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1124744"/>
            <a:ext cx="648072" cy="648072"/>
          </a:xfrm>
          <a:prstGeom prst="round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3528" y="112474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cs-CZ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6064" y="3009146"/>
            <a:ext cx="648072" cy="648072"/>
          </a:xfrm>
          <a:prstGeom prst="round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28072" y="300914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cs-CZ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56064" y="4778568"/>
            <a:ext cx="648072" cy="648072"/>
          </a:xfrm>
          <a:prstGeom prst="round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8072" y="477856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cs-CZ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027504" y="1268760"/>
            <a:ext cx="7720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CO A KOLIK VYRÁBĚT ?  </a:t>
            </a:r>
            <a:r>
              <a:rPr lang="cs-CZ" sz="2400" dirty="0" smtClean="0"/>
              <a:t>- rozhodují kupující, prostřednictvím</a:t>
            </a:r>
          </a:p>
          <a:p>
            <a:r>
              <a:rPr lang="cs-CZ" sz="2400" dirty="0" smtClean="0"/>
              <a:t> svých peněz, které vydají za nákup určitého zboží. </a:t>
            </a:r>
          </a:p>
          <a:p>
            <a:r>
              <a:rPr lang="cs-CZ" sz="2400" dirty="0" smtClean="0"/>
              <a:t> Peníze signalizují výrobcům co a kolik vyrábět.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57490" y="3102059"/>
            <a:ext cx="6250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JAK VYRÁBĚT ?  </a:t>
            </a:r>
            <a:r>
              <a:rPr lang="cs-CZ" sz="2400" dirty="0" smtClean="0"/>
              <a:t>- výrobci se rozhodují podle cen </a:t>
            </a:r>
          </a:p>
          <a:p>
            <a:r>
              <a:rPr lang="cs-CZ" sz="2400" dirty="0" smtClean="0"/>
              <a:t> výrobních faktorů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43608" y="4892967"/>
            <a:ext cx="7525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PRO KOHO VYRÁBĚT ?  </a:t>
            </a:r>
            <a:r>
              <a:rPr lang="cs-CZ" sz="2400" dirty="0" smtClean="0"/>
              <a:t>- rozdělování příjmů vychází z tržeb</a:t>
            </a:r>
          </a:p>
          <a:p>
            <a:r>
              <a:rPr lang="cs-CZ" sz="2400" dirty="0" smtClean="0"/>
              <a:t> za prodané výrobky a služby, z nichž se uhrazují náklady</a:t>
            </a:r>
          </a:p>
          <a:p>
            <a:r>
              <a:rPr lang="cs-CZ" sz="2400" dirty="0" smtClean="0"/>
              <a:t> za jednotlivé výrobní faktory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5496" y="44624"/>
            <a:ext cx="9073008" cy="72008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2" descr="http://www.spsmb.cz/templates/sps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227" y="116632"/>
            <a:ext cx="902269" cy="576064"/>
          </a:xfrm>
          <a:prstGeom prst="rect">
            <a:avLst/>
          </a:prstGeom>
          <a:noFill/>
        </p:spPr>
      </p:pic>
      <p:sp>
        <p:nvSpPr>
          <p:cNvPr id="12" name="Obdélník 11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35496" y="764704"/>
            <a:ext cx="90730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99592" y="116632"/>
            <a:ext cx="7227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SUBJEKTY – ROLE NA TRHU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1124744"/>
            <a:ext cx="648072" cy="648072"/>
          </a:xfrm>
          <a:prstGeom prst="round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3528" y="1124744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cs-CZ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56064" y="3009146"/>
            <a:ext cx="648072" cy="648072"/>
          </a:xfrm>
          <a:prstGeom prst="round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28072" y="3009146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cs-CZ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56064" y="4778568"/>
            <a:ext cx="648072" cy="648072"/>
          </a:xfrm>
          <a:prstGeom prst="round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8072" y="477856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cs-CZ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027504" y="1268760"/>
            <a:ext cx="6821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DOMÁCTNOSTI  </a:t>
            </a:r>
            <a:r>
              <a:rPr lang="cs-CZ" sz="2400" dirty="0" smtClean="0"/>
              <a:t>- kupující výrobků a služeb a zároveň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prodávající výrobních faktorů</a:t>
            </a:r>
            <a:endParaRPr lang="cs-CZ" sz="2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057490" y="3102059"/>
            <a:ext cx="6135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FIRMY  </a:t>
            </a:r>
            <a:r>
              <a:rPr lang="cs-CZ" sz="2400" dirty="0" smtClean="0"/>
              <a:t>- prodávající výrobků a služeb a kupující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výrobních faktorů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043608" y="4892967"/>
            <a:ext cx="7529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STÁT  </a:t>
            </a:r>
            <a:r>
              <a:rPr lang="cs-CZ" sz="2400" dirty="0" smtClean="0"/>
              <a:t>- prodávající ( státní firmy ), kupující ( státní zakázky 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a působí na prostředí trhu ( zákony )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5496" y="44624"/>
            <a:ext cx="9073008" cy="67687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2" descr="http://www.spsmb.cz/templates/sps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227" y="116632"/>
            <a:ext cx="902269" cy="576064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539552" y="908720"/>
            <a:ext cx="5760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Zdroje</a:t>
            </a:r>
          </a:p>
          <a:p>
            <a:endParaRPr lang="cs-CZ" sz="2000" b="1" dirty="0" smtClean="0"/>
          </a:p>
          <a:p>
            <a:r>
              <a:rPr lang="cs-CZ" sz="2000" dirty="0" smtClean="0"/>
              <a:t>JANA PETRŽELOVÁ, </a:t>
            </a:r>
            <a:r>
              <a:rPr lang="cs-CZ" sz="2000" i="1" dirty="0" smtClean="0"/>
              <a:t>Maturitní otázky – Ekonomie,</a:t>
            </a:r>
          </a:p>
          <a:p>
            <a:r>
              <a:rPr lang="cs-CZ" sz="2000" dirty="0" smtClean="0"/>
              <a:t>1.Vydání Praha FRAGMENT, 2008.</a:t>
            </a:r>
          </a:p>
          <a:p>
            <a:r>
              <a:rPr lang="cs-CZ" sz="2000" dirty="0" smtClean="0"/>
              <a:t>ISBN 978-80-253-0598-0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dirty="0" smtClean="0"/>
              <a:t>Autorský kolektiv OA v Praze 2, </a:t>
            </a:r>
            <a:r>
              <a:rPr lang="cs-CZ" sz="2000" dirty="0" err="1" smtClean="0"/>
              <a:t>Resslova</a:t>
            </a:r>
            <a:r>
              <a:rPr lang="cs-CZ" sz="2000" dirty="0" smtClean="0"/>
              <a:t> 5, </a:t>
            </a:r>
            <a:r>
              <a:rPr lang="cs-CZ" sz="2000" i="1" dirty="0" smtClean="0"/>
              <a:t>Ekonomie,</a:t>
            </a:r>
            <a:r>
              <a:rPr lang="cs-CZ" sz="2000" dirty="0" smtClean="0"/>
              <a:t> 33.publikace,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 8: ORFEUS, 1992.</a:t>
            </a:r>
          </a:p>
          <a:p>
            <a:r>
              <a:rPr lang="cs-CZ" sz="2000" dirty="0" smtClean="0"/>
              <a:t>ISBN 80-8552-18-7.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247</Words>
  <Application>Microsoft Office PowerPoint</Application>
  <PresentationFormat>Předvádění na obrazovce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Libor Balák</dc:creator>
  <cp:lastModifiedBy>Libor Balák</cp:lastModifiedBy>
  <cp:revision>7</cp:revision>
  <dcterms:created xsi:type="dcterms:W3CDTF">2013-02-09T16:25:39Z</dcterms:created>
  <dcterms:modified xsi:type="dcterms:W3CDTF">2013-02-13T16:53:09Z</dcterms:modified>
</cp:coreProperties>
</file>