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68" r:id="rId3"/>
    <p:sldId id="256" r:id="rId4"/>
    <p:sldId id="257" r:id="rId5"/>
    <p:sldId id="258" r:id="rId6"/>
    <p:sldId id="259" r:id="rId7"/>
    <p:sldId id="260" r:id="rId8"/>
    <p:sldId id="27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21779" y="1113364"/>
            <a:ext cx="6815669" cy="151553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5013" y="2366007"/>
            <a:ext cx="6815669" cy="1320802"/>
          </a:xfrm>
        </p:spPr>
        <p:txBody>
          <a:bodyPr>
            <a:noAutofit/>
          </a:bodyPr>
          <a:lstStyle/>
          <a:p>
            <a:r>
              <a:rPr lang="cs-CZ" sz="1400" dirty="0" smtClean="0"/>
              <a:t>Slohové útvary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PaedDr. Hana Vítová</a:t>
            </a:r>
          </a:p>
          <a:p>
            <a:endParaRPr lang="cs-CZ" sz="1400" dirty="0"/>
          </a:p>
          <a:p>
            <a:r>
              <a:rPr lang="cs-CZ" sz="1400" dirty="0"/>
              <a:t>Střední průmyslová škola, Mladá Boleslav, Havlíčkova 456</a:t>
            </a:r>
          </a:p>
          <a:p>
            <a:endParaRPr lang="cs-CZ" sz="1400" dirty="0"/>
          </a:p>
          <a:p>
            <a:r>
              <a:rPr lang="cs-CZ" sz="1400" dirty="0"/>
              <a:t>CZ.1.07/1.5.00/34.0861</a:t>
            </a:r>
          </a:p>
          <a:p>
            <a:r>
              <a:rPr lang="cs-CZ" sz="1400" dirty="0"/>
              <a:t>MODERNIZACE VÝUKY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23" y="278971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54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Styl publicistický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práva, inzerát, reklama, reportáž, cestopis, úvodník, komentář, fejeton, glosa…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Vyberte z výše uvedených útvarů ty, které mohou být zařazeny i mezi útvary uměleckého stylu.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3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Styl umělecký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ovela, povídka, román, líčení, popis postavy a prostředí, úvaha…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Čím se liší líčení od prostého popisu?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0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Styl řečnický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roslov, projev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Jaké znáte typy proslovu? Jakou mají funkci?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91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Shrnutí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Slohový útvar využívá jeden nebo více slohových postupů. Jsou zpracovány v určitém funkčním stylu.</a:t>
            </a:r>
          </a:p>
          <a:p>
            <a:r>
              <a:rPr lang="cs-CZ" dirty="0" smtClean="0"/>
              <a:t>Každý útvar má své charakteristické rysy.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547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zdroje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  <a:latin typeface="Corbel" panose="020B0503020204020204"/>
              </a:rPr>
              <a:t>SOCHROVÁ, Marie. </a:t>
            </a:r>
            <a:r>
              <a:rPr lang="cs-CZ" i="1" dirty="0">
                <a:solidFill>
                  <a:prstClr val="black"/>
                </a:solidFill>
                <a:latin typeface="Corbel" panose="020B0503020204020204"/>
              </a:rPr>
              <a:t>Český jazyk a literatura: ucelená, přehledná, osvědčená příprava k maturitě a k přijímacím zkouškám na střední a vysoké školy</a:t>
            </a:r>
            <a:r>
              <a:rPr lang="cs-CZ" dirty="0">
                <a:solidFill>
                  <a:prstClr val="black"/>
                </a:solidFill>
                <a:latin typeface="Corbel" panose="020B0503020204020204"/>
              </a:rPr>
              <a:t>. Havlíčkův Brod: Fragment, 2007. ISBN 978-80-253-0468-6. 80-7358-082-9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561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75463" y="2802465"/>
            <a:ext cx="6815669" cy="1515533"/>
          </a:xfrm>
        </p:spPr>
        <p:txBody>
          <a:bodyPr/>
          <a:lstStyle/>
          <a:p>
            <a:pPr lvl="0" algn="l" defTabSz="9144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cs-CZ" sz="1800" b="1" kern="0" dirty="0" smtClean="0">
                <a:ln>
                  <a:noFill/>
                </a:ln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800" b="1" kern="0" dirty="0" smtClean="0">
                <a:ln>
                  <a:noFill/>
                </a:ln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800" b="1" kern="0" dirty="0">
                <a:ln>
                  <a:noFill/>
                </a:ln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800" b="1" kern="0" dirty="0">
                <a:ln>
                  <a:noFill/>
                </a:ln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800" b="1" kern="0" dirty="0" smtClean="0">
                <a:ln>
                  <a:noFill/>
                </a:ln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800" b="1" kern="0" dirty="0" smtClean="0">
                <a:ln>
                  <a:noFill/>
                </a:ln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800" b="1" kern="0" dirty="0" smtClean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Anotace</a:t>
            </a:r>
            <a: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Předmět:</a:t>
            </a:r>
            <a:r>
              <a:rPr lang="cs-CZ" sz="1800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český jazyk a literatura</a:t>
            </a:r>
            <a:b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Ročník: </a:t>
            </a:r>
            <a: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IV.</a:t>
            </a:r>
            <a: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ročník SŠ</a:t>
            </a:r>
            <a:b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800" b="1" kern="0" dirty="0" smtClean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Tematický celek</a:t>
            </a:r>
            <a: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opakování mluvnického učiva 1.-4. ročníku</a:t>
            </a:r>
            <a: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Klíčová slova: </a:t>
            </a:r>
            <a:r>
              <a:rPr lang="cs-CZ" sz="1800" kern="0" dirty="0" smtClean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slohový útvar, funkční styl</a:t>
            </a:r>
            <a:r>
              <a:rPr lang="cs-CZ" sz="1800" b="1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800" b="1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Forma:</a:t>
            </a:r>
            <a:r>
              <a:rPr lang="cs-CZ" sz="1800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výklad	</a:t>
            </a:r>
            <a:b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800" b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Datum vytvoření: </a:t>
            </a:r>
            <a:r>
              <a:rPr lang="cs-CZ" sz="1800" b="1" kern="0" dirty="0" smtClean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20.4.2013</a:t>
            </a:r>
            <a: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800" i="1" kern="0" dirty="0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203285" y="3657597"/>
            <a:ext cx="6815669" cy="132080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9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Slohové útvary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36487" y="4899375"/>
            <a:ext cx="6815669" cy="1320802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07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Slohový útvar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Konkrétní výsledek použití jednoho nebo více slohových postupů.</a:t>
            </a:r>
          </a:p>
          <a:p>
            <a:r>
              <a:rPr lang="cs-CZ" dirty="0" smtClean="0"/>
              <a:t>Určitý typ jazykového projevu, který je uspořádán podle určitých pravidel a má své charakteristické rysy.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62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Čím se slohové útvary od sebe liší?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Využívají různé slohové postupy.</a:t>
            </a:r>
          </a:p>
          <a:p>
            <a:r>
              <a:rPr lang="cs-CZ" dirty="0" smtClean="0"/>
              <a:t>Jsou zpracovány v určitém funkčním stylu.</a:t>
            </a:r>
          </a:p>
          <a:p>
            <a:r>
              <a:rPr lang="cs-CZ" dirty="0" smtClean="0"/>
              <a:t>Jsou ve formě psané nebo mluvené.</a:t>
            </a:r>
          </a:p>
          <a:p>
            <a:r>
              <a:rPr lang="cs-CZ" dirty="0" smtClean="0"/>
              <a:t>Jde o monolog nebo dialog.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97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Příklady slohových útvarů rozdělených podle funkčních stylů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Některé slohové útvary se vyskytují v různých funkčních stylech.</a:t>
            </a:r>
          </a:p>
          <a:p>
            <a:r>
              <a:rPr lang="cs-CZ" dirty="0" smtClean="0"/>
              <a:t>Pokud využívá jeden útvar více slohových postupů, je jeden vždy zásadní.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6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Styl prostě sdělovací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známení, zpráva, dopis, rozhovor, běžné vypravování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Jaký bude rozdíl ve zprávě stylu prostě sdělovacího a publicistického?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57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Styl odborný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dborný popis, návod, směrnice, předpisy, zákony, referát, výklad, přednáška, diskuse, odborná úvaha, kritická stať, odborná recenze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Jaký je rozdíl mezi stylem prakticky odborným a vědeckým? Uveďte příklady pro ně typických útvarů.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70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Styl administrativní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řední dopis, formulář, dotazník, životopis, posudek…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Může být životopis i útvarem jiného funkčního stylu?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70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344</Words>
  <Application>Microsoft Office PowerPoint</Application>
  <PresentationFormat>Vlastní</PresentationFormat>
  <Paragraphs>56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Organický</vt:lpstr>
      <vt:lpstr>Prezentace aplikace PowerPoint</vt:lpstr>
      <vt:lpstr>   Anotace Předmět: český jazyk a literatura Ročník: IV. ročník SŠ Tematický celek: opakování mluvnického učiva 1.-4. ročníku Klíčová slova: slohový útvar, funkční styl Forma: výklad  Datum vytvoření: 20.4.2013 </vt:lpstr>
      <vt:lpstr>Slohové útvary</vt:lpstr>
      <vt:lpstr>Slohový útvar</vt:lpstr>
      <vt:lpstr>Čím se slohové útvary od sebe liší?</vt:lpstr>
      <vt:lpstr>Příklady slohových útvarů rozdělených podle funkčních stylů</vt:lpstr>
      <vt:lpstr>Styl prostě sdělovací</vt:lpstr>
      <vt:lpstr>Styl odborný</vt:lpstr>
      <vt:lpstr>Styl administrativní</vt:lpstr>
      <vt:lpstr>Styl publicistický</vt:lpstr>
      <vt:lpstr>Styl umělecký</vt:lpstr>
      <vt:lpstr>Styl řečnický</vt:lpstr>
      <vt:lpstr>Shrnutí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Slohové útvary</dc:title>
  <dc:creator>Hana Vítová</dc:creator>
  <cp:lastModifiedBy>ONDRA</cp:lastModifiedBy>
  <cp:revision>17</cp:revision>
  <dcterms:created xsi:type="dcterms:W3CDTF">2013-04-22T14:42:05Z</dcterms:created>
  <dcterms:modified xsi:type="dcterms:W3CDTF">2014-08-06T21:02:01Z</dcterms:modified>
</cp:coreProperties>
</file>