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8" r:id="rId2"/>
    <p:sldId id="269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5/11/2013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65563" y="1756410"/>
            <a:ext cx="8825658" cy="3329581"/>
          </a:xfrm>
        </p:spPr>
        <p:txBody>
          <a:bodyPr/>
          <a:lstStyle/>
          <a:p>
            <a:pPr lvl="0" defTabSz="914400" fontAlgn="base">
              <a:spcAft>
                <a:spcPct val="0"/>
              </a:spcAft>
            </a:pPr>
            <a:r>
              <a:rPr lang="cs-CZ" sz="200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Tvoření slov</a:t>
            </a:r>
            <a:r>
              <a:rPr lang="cs-CZ" sz="2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3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PaedDr. Hana Vítová</a:t>
            </a:r>
            <a:br>
              <a:rPr lang="cs-CZ" sz="13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Střední průmyslová škola, Mladá Boleslav, Havlíčkova 456</a:t>
            </a:r>
            <a:b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CZ.1.07/1.5.00/34.0861</a:t>
            </a:r>
            <a:b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MODERNIZACE VÝUKY</a:t>
            </a:r>
            <a:br>
              <a:rPr lang="cs-CZ" sz="160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398688" y="4346671"/>
            <a:ext cx="8825658" cy="861420"/>
          </a:xfrm>
        </p:spPr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5048" y="268500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5048" y="219455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5048" y="267562"/>
            <a:ext cx="54038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00612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Zkracování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kracujeme části základových slov</a:t>
            </a:r>
          </a:p>
          <a:p>
            <a:r>
              <a:rPr lang="cs-CZ" dirty="0"/>
              <a:t>t</a:t>
            </a:r>
            <a:r>
              <a:rPr lang="cs-CZ" dirty="0" smtClean="0"/>
              <a:t>voříme tak zkratky a zkratková slova</a:t>
            </a:r>
          </a:p>
          <a:p>
            <a:r>
              <a:rPr lang="cs-CZ" b="1" dirty="0"/>
              <a:t>z</a:t>
            </a:r>
            <a:r>
              <a:rPr lang="cs-CZ" b="1" dirty="0" smtClean="0"/>
              <a:t>kratky</a:t>
            </a:r>
            <a:r>
              <a:rPr lang="cs-CZ" dirty="0" smtClean="0"/>
              <a:t> – z počátečních písmen jednotlivých slov víceslovného názvu / </a:t>
            </a:r>
            <a:r>
              <a:rPr lang="cs-CZ" b="1" dirty="0" smtClean="0"/>
              <a:t>SPŠ</a:t>
            </a:r>
            <a:r>
              <a:rPr lang="cs-CZ" dirty="0" smtClean="0"/>
              <a:t> /</a:t>
            </a:r>
          </a:p>
          <a:p>
            <a:r>
              <a:rPr lang="cs-CZ" b="1" dirty="0"/>
              <a:t>z</a:t>
            </a:r>
            <a:r>
              <a:rPr lang="cs-CZ" b="1" smtClean="0"/>
              <a:t>kratková </a:t>
            </a:r>
            <a:r>
              <a:rPr lang="cs-CZ" b="1" dirty="0" smtClean="0"/>
              <a:t>slova </a:t>
            </a:r>
            <a:r>
              <a:rPr lang="cs-CZ" dirty="0" smtClean="0"/>
              <a:t>– spojení počátečních hlásek několikaslovného názvu / </a:t>
            </a:r>
            <a:r>
              <a:rPr lang="cs-CZ" b="1" dirty="0" err="1" smtClean="0"/>
              <a:t>Soupek</a:t>
            </a:r>
            <a:r>
              <a:rPr lang="cs-CZ" dirty="0" smtClean="0"/>
              <a:t> – soukromá pekárna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- dají se skloňovat a můžeme od nich tvořit i odvozeniny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>
                <a:solidFill>
                  <a:srgbClr val="FF0000"/>
                </a:solidFill>
              </a:rPr>
              <a:t>Uveďte příklady na skloňování zkratkových slov a pokuste se nalézt i takové, od kterého vytvoříte odvozeninu.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710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Tvoření sousloví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íceslovné pojmenování, které označuje jednu skutečnost</a:t>
            </a:r>
          </a:p>
          <a:p>
            <a:r>
              <a:rPr lang="cs-CZ" dirty="0"/>
              <a:t>s</a:t>
            </a:r>
            <a:r>
              <a:rPr lang="cs-CZ" dirty="0" smtClean="0"/>
              <a:t>lova v sousloví nelze libovolně nahrazovat synonymem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b="1" dirty="0" smtClean="0"/>
              <a:t>- mateřská škola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- posuvné pravítko 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Uveďte další příklady sousloví.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9321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Přejímání z cizích jazyků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</a:t>
            </a:r>
            <a:r>
              <a:rPr lang="cs-CZ" dirty="0" smtClean="0"/>
              <a:t>astý jev</a:t>
            </a:r>
          </a:p>
          <a:p>
            <a:r>
              <a:rPr lang="cs-CZ" dirty="0"/>
              <a:t>v</a:t>
            </a:r>
            <a:r>
              <a:rPr lang="cs-CZ" dirty="0" smtClean="0"/>
              <a:t> minulosti se hojně přejímalo z němčiny, dnes z angličtiny</a:t>
            </a:r>
          </a:p>
          <a:p>
            <a:r>
              <a:rPr lang="cs-CZ" b="1" dirty="0"/>
              <a:t>s</a:t>
            </a:r>
            <a:r>
              <a:rPr lang="cs-CZ" b="1" dirty="0" smtClean="0"/>
              <a:t>lova zdomácnělá </a:t>
            </a:r>
            <a:r>
              <a:rPr lang="cs-CZ" dirty="0" smtClean="0"/>
              <a:t>– cizí původ již nepociťujeme / </a:t>
            </a:r>
            <a:r>
              <a:rPr lang="cs-CZ" b="1" dirty="0" smtClean="0"/>
              <a:t>škola, košile </a:t>
            </a:r>
            <a:r>
              <a:rPr lang="cs-CZ" dirty="0" smtClean="0"/>
              <a:t>/</a:t>
            </a:r>
          </a:p>
          <a:p>
            <a:r>
              <a:rPr lang="cs-CZ" b="1" dirty="0"/>
              <a:t>s</a:t>
            </a:r>
            <a:r>
              <a:rPr lang="cs-CZ" b="1" dirty="0" smtClean="0"/>
              <a:t>lova cizí </a:t>
            </a:r>
            <a:r>
              <a:rPr lang="cs-CZ" dirty="0" smtClean="0"/>
              <a:t>– zachovávají původní ráz / </a:t>
            </a:r>
            <a:r>
              <a:rPr lang="cs-CZ" b="1" dirty="0" smtClean="0"/>
              <a:t>export, aloe </a:t>
            </a:r>
            <a:r>
              <a:rPr lang="cs-CZ" dirty="0" smtClean="0"/>
              <a:t>/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Proč slova tak často přejímáme? Je to pozitivní, nebo negativní jev?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246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dvozování – slova tvoříme pomocí předpon a přípon</a:t>
            </a:r>
          </a:p>
          <a:p>
            <a:r>
              <a:rPr lang="cs-CZ" dirty="0"/>
              <a:t>s</a:t>
            </a:r>
            <a:r>
              <a:rPr lang="cs-CZ" dirty="0" smtClean="0"/>
              <a:t>kládání – spojení dvou i tří slov či slovotvorných základů</a:t>
            </a:r>
          </a:p>
          <a:p>
            <a:r>
              <a:rPr lang="cs-CZ" dirty="0"/>
              <a:t>z</a:t>
            </a:r>
            <a:r>
              <a:rPr lang="cs-CZ" dirty="0" smtClean="0"/>
              <a:t>kracování – zkracujeme části základových slov</a:t>
            </a:r>
          </a:p>
          <a:p>
            <a:r>
              <a:rPr lang="cs-CZ" dirty="0"/>
              <a:t>s</a:t>
            </a:r>
            <a:r>
              <a:rPr lang="cs-CZ" dirty="0" smtClean="0"/>
              <a:t>ousloví – víceslovné pojmenování jedné skutečnosti</a:t>
            </a:r>
          </a:p>
          <a:p>
            <a:r>
              <a:rPr lang="cs-CZ" dirty="0"/>
              <a:t>p</a:t>
            </a:r>
            <a:r>
              <a:rPr lang="cs-CZ" dirty="0" smtClean="0"/>
              <a:t>řejímání z cizích jazyků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55869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- SOCHROVÁ, Marie. </a:t>
            </a:r>
            <a:r>
              <a:rPr lang="cs-CZ" sz="2400" i="1" dirty="0">
                <a:solidFill>
                  <a:prstClr val="white"/>
                </a:solidFill>
                <a:latin typeface="Corbel" panose="020B0503020204020204"/>
              </a:rPr>
              <a:t>Český jazyk a literatura: ucelená, přehledná, osvědčená příprava k maturitě a k přijímacím zkouškám na střední a vysoké školy</a:t>
            </a: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. Havlíčkův Brod: Fragment, 2007. ISBN 978-80-253-0468-6. 80-7358-082-9</a:t>
            </a:r>
          </a:p>
          <a:p>
            <a:pPr lvl="0">
              <a:spcBef>
                <a:spcPct val="20000"/>
              </a:spcBef>
              <a:spcAft>
                <a:spcPts val="600"/>
              </a:spcAft>
              <a:buClr>
                <a:srgbClr val="30ACEC">
                  <a:lumMod val="75000"/>
                </a:srgbClr>
              </a:buClr>
              <a:buSzPct val="145000"/>
            </a:pP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MUŽÍKOVÁ, Olga. </a:t>
            </a:r>
            <a:r>
              <a:rPr lang="cs-CZ" sz="2400" i="1" dirty="0">
                <a:solidFill>
                  <a:prstClr val="white"/>
                </a:solidFill>
                <a:latin typeface="Corbel" panose="020B0503020204020204"/>
              </a:rPr>
              <a:t>Odmaturuj z českého jazyka</a:t>
            </a: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. Brno: </a:t>
            </a:r>
            <a:r>
              <a:rPr lang="cs-CZ" sz="2400" dirty="0" err="1">
                <a:solidFill>
                  <a:prstClr val="white"/>
                </a:solidFill>
                <a:latin typeface="Corbel" panose="020B0503020204020204"/>
              </a:rPr>
              <a:t>Didaktis</a:t>
            </a:r>
            <a:r>
              <a:rPr lang="cs-CZ" sz="2400" dirty="0">
                <a:solidFill>
                  <a:prstClr val="white"/>
                </a:solidFill>
                <a:latin typeface="Corbel" panose="020B0503020204020204"/>
              </a:rPr>
              <a:t>, 2007. ISBN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272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0" y="2970140"/>
            <a:ext cx="9404723" cy="1400530"/>
          </a:xfrm>
        </p:spPr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1E5155">
                  <a:lumMod val="40000"/>
                  <a:lumOff val="60000"/>
                </a:srgbClr>
              </a:buClr>
            </a:pP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Anotace </a:t>
            </a:r>
            <a:b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Předmět:</a:t>
            </a:r>
            <a:r>
              <a:rPr lang="cs-CZ" sz="1800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český jazyk a literatura</a:t>
            </a:r>
            <a:br>
              <a:rPr lang="cs-CZ" sz="1800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Ročník: </a:t>
            </a:r>
            <a:r>
              <a:rPr lang="cs-CZ" sz="1800" i="1" kern="0" dirty="0">
                <a:solidFill>
                  <a:prstClr val="white"/>
                </a:solidFill>
                <a:latin typeface="Century Gothic" panose="020B0502020202020204" pitchFamily="34" charset="0"/>
              </a:rPr>
              <a:t>IV.</a:t>
            </a:r>
            <a:r>
              <a:rPr lang="cs-CZ" sz="1800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ročník SŠ</a:t>
            </a:r>
            <a:br>
              <a:rPr lang="cs-CZ" sz="1800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Tematický celek: </a:t>
            </a:r>
            <a:r>
              <a:rPr lang="cs-CZ" sz="1800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opakování mluvnického učiva 1.-4. ročníku</a:t>
            </a:r>
            <a:r>
              <a:rPr lang="cs-CZ" sz="1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800" b="1" kern="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Klíčová slova: </a:t>
            </a:r>
            <a:r>
              <a:rPr lang="cs-CZ" sz="1800" kern="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odvozování, skládání, zkracování, sousloví, přejímání </a:t>
            </a:r>
            <a:r>
              <a:rPr lang="cs-CZ" sz="1800" b="1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800" b="1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Forma:</a:t>
            </a:r>
            <a:r>
              <a:rPr lang="cs-CZ" sz="1800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 </a:t>
            </a:r>
            <a:r>
              <a:rPr lang="cs-CZ" sz="1800" i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výklad	</a:t>
            </a:r>
            <a:r>
              <a:rPr lang="cs-CZ" sz="1800" i="1" kern="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/>
            </a:r>
            <a:br>
              <a:rPr lang="cs-CZ" sz="1800" i="1" kern="0" dirty="0">
                <a:solidFill>
                  <a:srgbClr val="00B0F0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</a:b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Datum </a:t>
            </a:r>
            <a:r>
              <a:rPr lang="cs-CZ" sz="1800" b="1" kern="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vytvoření</a:t>
            </a:r>
            <a:r>
              <a:rPr lang="cs-CZ" sz="1800" b="1" kern="0" dirty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: </a:t>
            </a:r>
            <a:r>
              <a:rPr lang="cs-CZ" sz="1800" kern="0" dirty="0" smtClean="0">
                <a:solidFill>
                  <a:prstClr val="white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11.5.2013</a:t>
            </a:r>
            <a:endParaRPr lang="cs-CZ" dirty="0">
              <a:solidFill>
                <a:prstClr val="white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0492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Tvoření slov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H="1">
            <a:off x="12735243" y="4571640"/>
            <a:ext cx="2482320" cy="861420"/>
          </a:xfrm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6389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Rozšiřování české slovní zásoby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</a:t>
            </a:r>
            <a:r>
              <a:rPr lang="cs-CZ" dirty="0" smtClean="0"/>
              <a:t>dvozováním</a:t>
            </a:r>
          </a:p>
          <a:p>
            <a:r>
              <a:rPr lang="cs-CZ" dirty="0"/>
              <a:t>s</a:t>
            </a:r>
            <a:r>
              <a:rPr lang="cs-CZ" dirty="0" smtClean="0"/>
              <a:t>kládáním</a:t>
            </a:r>
          </a:p>
          <a:p>
            <a:r>
              <a:rPr lang="cs-CZ" dirty="0"/>
              <a:t>z</a:t>
            </a:r>
            <a:r>
              <a:rPr lang="cs-CZ" dirty="0" smtClean="0"/>
              <a:t>kracováním</a:t>
            </a:r>
          </a:p>
          <a:p>
            <a:r>
              <a:rPr lang="cs-CZ" dirty="0"/>
              <a:t>t</a:t>
            </a:r>
            <a:r>
              <a:rPr lang="cs-CZ" dirty="0" smtClean="0"/>
              <a:t>vořením sousloví</a:t>
            </a:r>
          </a:p>
          <a:p>
            <a:r>
              <a:rPr lang="cs-CZ" dirty="0"/>
              <a:t>p</a:t>
            </a:r>
            <a:r>
              <a:rPr lang="cs-CZ" dirty="0" smtClean="0"/>
              <a:t>řejímáním z cizích jazyků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Který způsob se v češtině využívá nejvíce?</a:t>
            </a:r>
          </a:p>
          <a:p>
            <a:pPr marL="0" indent="0">
              <a:buNone/>
            </a:pP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888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Odvozování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</a:t>
            </a:r>
            <a:r>
              <a:rPr lang="cs-CZ" dirty="0" smtClean="0"/>
              <a:t>vorba nových slov pomocí předpon, přípon, koncovek</a:t>
            </a:r>
          </a:p>
          <a:p>
            <a:r>
              <a:rPr lang="cs-CZ" dirty="0" smtClean="0"/>
              <a:t>slovotvorný základ </a:t>
            </a:r>
            <a:r>
              <a:rPr lang="en-US" dirty="0" smtClean="0"/>
              <a:t>+ </a:t>
            </a:r>
            <a:r>
              <a:rPr lang="cs-CZ" dirty="0" smtClean="0"/>
              <a:t>slovotvorný prostředek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/ kmen, kořen /          / přípona, předpona /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      </a:t>
            </a:r>
            <a:r>
              <a:rPr lang="cs-CZ" b="1" i="1" dirty="0" smtClean="0"/>
              <a:t>vod    -      ní</a:t>
            </a: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Základové slovo – slovo, od kterého je jiné odvozené / </a:t>
            </a:r>
            <a:r>
              <a:rPr lang="cs-CZ" b="1" dirty="0" smtClean="0"/>
              <a:t>les</a:t>
            </a:r>
            <a:r>
              <a:rPr lang="cs-CZ" dirty="0" smtClean="0"/>
              <a:t> – lesní /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367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Slovotvorný základ / kořen, kmen /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č</a:t>
            </a:r>
            <a:r>
              <a:rPr lang="cs-CZ" dirty="0" smtClean="0"/>
              <a:t>ást slova bez koncovky</a:t>
            </a:r>
          </a:p>
          <a:p>
            <a:r>
              <a:rPr lang="cs-CZ" dirty="0"/>
              <a:t>p</a:t>
            </a:r>
            <a:r>
              <a:rPr lang="cs-CZ" dirty="0" smtClean="0"/>
              <a:t>řipojujeme k němu příponu   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             škol – </a:t>
            </a:r>
            <a:r>
              <a:rPr lang="cs-CZ" dirty="0" err="1" smtClean="0"/>
              <a:t>ský</a:t>
            </a:r>
            <a:endParaRPr lang="cs-CZ" dirty="0"/>
          </a:p>
          <a:p>
            <a:pPr marL="0" indent="0">
              <a:buNone/>
            </a:pPr>
            <a:r>
              <a:rPr lang="cs-CZ" b="1" dirty="0" smtClean="0"/>
              <a:t>                          - </a:t>
            </a:r>
            <a:r>
              <a:rPr lang="cs-CZ" dirty="0" smtClean="0"/>
              <a:t>ní</a:t>
            </a:r>
          </a:p>
          <a:p>
            <a:r>
              <a:rPr lang="cs-CZ" dirty="0"/>
              <a:t>k</a:t>
            </a:r>
            <a:r>
              <a:rPr lang="cs-CZ" dirty="0" smtClean="0"/>
              <a:t>ořen</a:t>
            </a:r>
            <a:r>
              <a:rPr lang="cs-CZ" b="1" dirty="0" smtClean="0"/>
              <a:t> </a:t>
            </a:r>
            <a:r>
              <a:rPr lang="cs-CZ" dirty="0" smtClean="0"/>
              <a:t>– společný všem příbuzným slovům / </a:t>
            </a:r>
            <a:r>
              <a:rPr lang="cs-CZ" b="1" dirty="0" smtClean="0"/>
              <a:t>škol</a:t>
            </a:r>
            <a:r>
              <a:rPr lang="cs-CZ" dirty="0" smtClean="0"/>
              <a:t> – ní /</a:t>
            </a:r>
          </a:p>
          <a:p>
            <a:r>
              <a:rPr lang="cs-CZ" dirty="0"/>
              <a:t>k</a:t>
            </a:r>
            <a:r>
              <a:rPr lang="cs-CZ" dirty="0" smtClean="0"/>
              <a:t>men – zbyde po oddělení koncovky / </a:t>
            </a:r>
            <a:r>
              <a:rPr lang="cs-CZ" b="1" dirty="0" err="1" smtClean="0"/>
              <a:t>prác</a:t>
            </a:r>
            <a:r>
              <a:rPr lang="cs-CZ" dirty="0" smtClean="0"/>
              <a:t> – e /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Jak poznáte koncovku?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7755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Skládání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</a:t>
            </a:r>
            <a:r>
              <a:rPr lang="cs-CZ" dirty="0" smtClean="0"/>
              <a:t>voření slova ze dvou i tří slov nebo slovotvorných základů</a:t>
            </a:r>
          </a:p>
          <a:p>
            <a:r>
              <a:rPr lang="cs-CZ" dirty="0"/>
              <a:t>v</a:t>
            </a:r>
            <a:r>
              <a:rPr lang="cs-CZ" dirty="0" smtClean="0"/>
              <a:t>znikají tak slova složená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Uveďte příklady složenin.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Který jazyk hojně složeniny využívá?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3846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Složeniny vlastní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elze je rozdělit na samostatná slova</a:t>
            </a:r>
          </a:p>
          <a:p>
            <a:r>
              <a:rPr lang="cs-CZ" dirty="0"/>
              <a:t>č</a:t>
            </a:r>
            <a:r>
              <a:rPr lang="cs-CZ" dirty="0" smtClean="0"/>
              <a:t>ásti složeniny jsou k sobě připojeny samohláskami: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o - / </a:t>
            </a:r>
            <a:r>
              <a:rPr lang="cs-CZ" b="1" dirty="0" smtClean="0"/>
              <a:t>plynovod</a:t>
            </a:r>
            <a:r>
              <a:rPr lang="cs-CZ" dirty="0" smtClean="0"/>
              <a:t>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e/ě - / </a:t>
            </a:r>
            <a:r>
              <a:rPr lang="cs-CZ" b="1" dirty="0" smtClean="0"/>
              <a:t>zeměpis</a:t>
            </a:r>
            <a:r>
              <a:rPr lang="cs-CZ" dirty="0" smtClean="0"/>
              <a:t> /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i - / </a:t>
            </a:r>
            <a:r>
              <a:rPr lang="cs-CZ" b="1" dirty="0" smtClean="0"/>
              <a:t>pětiboj</a:t>
            </a:r>
            <a:r>
              <a:rPr lang="cs-CZ" dirty="0" smtClean="0"/>
              <a:t> /</a:t>
            </a:r>
          </a:p>
          <a:p>
            <a:r>
              <a:rPr lang="cs-CZ" dirty="0"/>
              <a:t>s</a:t>
            </a:r>
            <a:r>
              <a:rPr lang="cs-CZ" dirty="0" smtClean="0"/>
              <a:t>loženiny vlastní v češtině převažují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Pokuste se vytvořit další složeniny vlastní.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852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Složeniny nevlastní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</a:t>
            </a:r>
            <a:r>
              <a:rPr lang="cs-CZ" dirty="0" smtClean="0"/>
              <a:t>ze je rozložit na samostatná slova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b="1" dirty="0" smtClean="0"/>
              <a:t>málomluvný – mluví málo</a:t>
            </a:r>
          </a:p>
          <a:p>
            <a:pPr marL="0" indent="0">
              <a:buNone/>
            </a:pPr>
            <a:r>
              <a:rPr lang="cs-CZ" b="1" dirty="0"/>
              <a:t> </a:t>
            </a:r>
            <a:r>
              <a:rPr lang="cs-CZ" b="1" dirty="0" smtClean="0"/>
              <a:t>    obranyschopný – schopný obrany</a:t>
            </a:r>
          </a:p>
          <a:p>
            <a:endParaRPr lang="cs-CZ" b="1" dirty="0"/>
          </a:p>
          <a:p>
            <a:endParaRPr lang="cs-CZ" b="1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Vytvořte alespoň jednu složeninu nevlastní.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115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79</TotalTime>
  <Words>464</Words>
  <Application>Microsoft Office PowerPoint</Application>
  <PresentationFormat>Širokoúhlá obrazovka</PresentationFormat>
  <Paragraphs>95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Century Gothic</vt:lpstr>
      <vt:lpstr>Corbel</vt:lpstr>
      <vt:lpstr>Wingdings 3</vt:lpstr>
      <vt:lpstr>Ion</vt:lpstr>
      <vt:lpstr>Tvoření slov  PaedDr. Hana Vítová  Střední průmyslová škola, Mladá Boleslav, Havlíčkova 456  CZ.1.07/1.5.00/34.0861 MODERNIZACE VÝUKY </vt:lpstr>
      <vt:lpstr>Prezentace aplikace PowerPoint</vt:lpstr>
      <vt:lpstr>Tvoření slov</vt:lpstr>
      <vt:lpstr>Rozšiřování české slovní zásoby</vt:lpstr>
      <vt:lpstr>Odvozování</vt:lpstr>
      <vt:lpstr>Slovotvorný základ / kořen, kmen /</vt:lpstr>
      <vt:lpstr>Skládání</vt:lpstr>
      <vt:lpstr>Složeniny vlastní</vt:lpstr>
      <vt:lpstr>Složeniny nevlastní</vt:lpstr>
      <vt:lpstr>Zkracování</vt:lpstr>
      <vt:lpstr>Tvoření sousloví</vt:lpstr>
      <vt:lpstr>Přejímání z cizích jazyků</vt:lpstr>
      <vt:lpstr>Shrnutí</vt:lpstr>
      <vt:lpstr>Použité zdroje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Tvoření slov</dc:title>
  <dc:creator>Hana Vítová</dc:creator>
  <cp:lastModifiedBy>Hana Vítová</cp:lastModifiedBy>
  <cp:revision>9</cp:revision>
  <dcterms:created xsi:type="dcterms:W3CDTF">2013-05-11T12:52:39Z</dcterms:created>
  <dcterms:modified xsi:type="dcterms:W3CDTF">2013-05-11T14:11:46Z</dcterms:modified>
</cp:coreProperties>
</file>