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000" b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Prostě sdělovací styl</a:t>
            </a:r>
            <a:r>
              <a:rPr lang="cs-CZ" sz="20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20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3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  <a:br>
              <a:rPr lang="cs-CZ" sz="13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  <a:b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  <a:b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  <a:br>
              <a:rPr lang="cs-CZ" sz="1600" b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0" y="5506625"/>
            <a:ext cx="10572000" cy="43497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6850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19455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67562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594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nformace o tom, co se teprve stane</a:t>
            </a:r>
          </a:p>
          <a:p>
            <a:r>
              <a:rPr lang="cs-CZ" dirty="0"/>
              <a:t>m</a:t>
            </a:r>
            <a:r>
              <a:rPr lang="cs-CZ" dirty="0" smtClean="0"/>
              <a:t>ůže obsahovat i pozvání na akci</a:t>
            </a:r>
          </a:p>
          <a:p>
            <a:r>
              <a:rPr lang="cs-CZ" dirty="0"/>
              <a:t>f</a:t>
            </a:r>
            <a:r>
              <a:rPr lang="cs-CZ" dirty="0" smtClean="0"/>
              <a:t>orma plakátů, pozvánek, kulturních programů</a:t>
            </a:r>
          </a:p>
          <a:p>
            <a:endParaRPr lang="cs-CZ" dirty="0" smtClean="0"/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ytvořte doma pomocí počítače oznámení a využijte nejen textu, ale i grafických prostředků, které počítač nabízí.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</a:t>
            </a:r>
            <a:r>
              <a:rPr lang="cs-CZ" dirty="0" smtClean="0"/>
              <a:t>orma osobní nebo úřední / styl administrativní /</a:t>
            </a:r>
          </a:p>
          <a:p>
            <a:r>
              <a:rPr lang="cs-CZ" dirty="0"/>
              <a:t>n</a:t>
            </a:r>
            <a:r>
              <a:rPr lang="cs-CZ" dirty="0" smtClean="0"/>
              <a:t>eformální – určen známým osobám</a:t>
            </a:r>
          </a:p>
          <a:p>
            <a:r>
              <a:rPr lang="cs-CZ" dirty="0"/>
              <a:t>f</a:t>
            </a:r>
            <a:r>
              <a:rPr lang="cs-CZ" dirty="0" smtClean="0"/>
              <a:t>ormální – určen cizím, nadřízeným…</a:t>
            </a:r>
          </a:p>
          <a:p>
            <a:r>
              <a:rPr lang="cs-CZ" dirty="0"/>
              <a:t>o</a:t>
            </a:r>
            <a:r>
              <a:rPr lang="cs-CZ" dirty="0" smtClean="0"/>
              <a:t>tevřený dopis – určen širšímu okruhu čtenářů, upozorňuje na problém</a:t>
            </a:r>
          </a:p>
          <a:p>
            <a:r>
              <a:rPr lang="cs-CZ" dirty="0"/>
              <a:t>d</a:t>
            </a:r>
            <a:r>
              <a:rPr lang="cs-CZ" dirty="0" smtClean="0"/>
              <a:t>opis obsahuje: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    - místo a datum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adresu / odesílatel, adresát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oslovení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vlastní text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pozdrav, podpis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Pokuste se navrhnout vhodná témata pro otevřený dopis panu poslanci, který bude zveřejněn v novinách.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44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Prostě sdělovací styl: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styl běžné komunikace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podává základní informace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smtClean="0"/>
              <a:t>stylisticky jednoduchý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věcné, stručné, hutné vyjadřování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projevy psané i mluvené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7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- SOCHROVÁ, Marie. </a:t>
            </a:r>
            <a:r>
              <a:rPr lang="cs-CZ" sz="2400" i="1" dirty="0">
                <a:solidFill>
                  <a:prstClr val="white"/>
                </a:solidFill>
                <a:latin typeface="Corbel" panose="020B0503020204020204"/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. Havlíčkův Brod: Fragment, 2007. ISBN 978-80-253-0468-6. 80-7358-082-9</a:t>
            </a:r>
          </a:p>
          <a:p>
            <a:pPr lvl="0">
              <a:buClr>
                <a:srgbClr val="30ACEC">
                  <a:lumMod val="75000"/>
                </a:srgbClr>
              </a:buClr>
              <a:buSzPct val="145000"/>
              <a:buFont typeface="Wingdings 3" charset="2"/>
              <a:buChar char=""/>
            </a:pP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MUŽÍKOVÁ, Olga. </a:t>
            </a:r>
            <a:r>
              <a:rPr lang="cs-CZ" sz="2400" i="1" dirty="0">
                <a:solidFill>
                  <a:prstClr val="white"/>
                </a:solidFill>
                <a:latin typeface="Corbel" panose="020B0503020204020204"/>
              </a:rPr>
              <a:t>Odmaturuj z českého jazyka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. Brno: </a:t>
            </a:r>
            <a:r>
              <a:rPr lang="cs-CZ" sz="2400" dirty="0" err="1">
                <a:solidFill>
                  <a:prstClr val="white"/>
                </a:solidFill>
                <a:latin typeface="Corbel" panose="020B0503020204020204"/>
              </a:rPr>
              <a:t>Didaktis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, 2007. ISBN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74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0" y="763277"/>
            <a:ext cx="10571998" cy="97045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Anotace </a:t>
            </a:r>
            <a:b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  <a:b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IV.</a:t>
            </a:r>
            <a: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  <a:b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učiva 1.-4. ročníku</a:t>
            </a:r>
            <a:r>
              <a:rPr lang="cs-CZ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Klíčová </a:t>
            </a:r>
            <a:r>
              <a:rPr lang="cs-CZ" b="1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slova: </a:t>
            </a:r>
            <a:r>
              <a:rPr lang="cs-CZ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prosté sdělení, dialog, referát, diskuse, vypravování, popis, zpráva, oznámení, dopis</a:t>
            </a:r>
            <a: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  <a:r>
              <a:rPr lang="cs-CZ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Datum vytvoření: </a:t>
            </a:r>
            <a:r>
              <a:rPr lang="cs-CZ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13.5.2013</a:t>
            </a:r>
            <a:endParaRPr lang="cs-CZ" sz="2000" dirty="0">
              <a:solidFill>
                <a:prstClr val="white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stylu prostě sdělovacího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platnění v běžné komunikaci</a:t>
            </a:r>
          </a:p>
          <a:p>
            <a:r>
              <a:rPr lang="cs-CZ" dirty="0"/>
              <a:t>p</a:t>
            </a:r>
            <a:r>
              <a:rPr lang="cs-CZ" dirty="0" smtClean="0"/>
              <a:t>odává základní informace</a:t>
            </a:r>
          </a:p>
          <a:p>
            <a:r>
              <a:rPr lang="cs-CZ" dirty="0"/>
              <a:t>s</a:t>
            </a:r>
            <a:r>
              <a:rPr lang="cs-CZ" dirty="0" smtClean="0"/>
              <a:t>lohově jednoduchý</a:t>
            </a:r>
          </a:p>
          <a:p>
            <a:r>
              <a:rPr lang="cs-CZ" dirty="0"/>
              <a:t>f</a:t>
            </a:r>
            <a:r>
              <a:rPr lang="cs-CZ" dirty="0" smtClean="0"/>
              <a:t>orma mluvená i psaná</a:t>
            </a:r>
          </a:p>
          <a:p>
            <a:r>
              <a:rPr lang="cs-CZ" dirty="0"/>
              <a:t>s</a:t>
            </a:r>
            <a:r>
              <a:rPr lang="cs-CZ" dirty="0" smtClean="0"/>
              <a:t>tručnost, hutnost, věcnost vyjadřování</a:t>
            </a:r>
          </a:p>
          <a:p>
            <a:r>
              <a:rPr lang="cs-CZ" dirty="0"/>
              <a:t>v</a:t>
            </a:r>
            <a:r>
              <a:rPr lang="cs-CZ" dirty="0" smtClean="0"/>
              <a:t>yužití ustálených obratů</a:t>
            </a:r>
          </a:p>
          <a:p>
            <a:r>
              <a:rPr lang="cs-CZ" dirty="0"/>
              <a:t>v</a:t>
            </a:r>
            <a:r>
              <a:rPr lang="cs-CZ" dirty="0" smtClean="0"/>
              <a:t>yužití všech vrstev jazyka – závisí na situaci a okolnostech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3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b</a:t>
            </a:r>
            <a:r>
              <a:rPr lang="cs-CZ" dirty="0" smtClean="0"/>
              <a:t>ěžný dialog</a:t>
            </a:r>
          </a:p>
          <a:p>
            <a:r>
              <a:rPr lang="cs-CZ" dirty="0"/>
              <a:t>r</a:t>
            </a:r>
            <a:r>
              <a:rPr lang="cs-CZ" dirty="0" smtClean="0"/>
              <a:t>eferát</a:t>
            </a:r>
          </a:p>
          <a:p>
            <a:r>
              <a:rPr lang="cs-CZ" dirty="0"/>
              <a:t>d</a:t>
            </a:r>
            <a:r>
              <a:rPr lang="cs-CZ" dirty="0" smtClean="0"/>
              <a:t>iskuse</a:t>
            </a:r>
          </a:p>
          <a:p>
            <a:r>
              <a:rPr lang="cs-CZ" dirty="0"/>
              <a:t>j</a:t>
            </a:r>
            <a:r>
              <a:rPr lang="cs-CZ" dirty="0" smtClean="0"/>
              <a:t>ednoduché vypravování</a:t>
            </a:r>
          </a:p>
          <a:p>
            <a:r>
              <a:rPr lang="cs-CZ" dirty="0"/>
              <a:t>p</a:t>
            </a:r>
            <a:r>
              <a:rPr lang="cs-CZ" dirty="0" smtClean="0"/>
              <a:t>rostý popis</a:t>
            </a:r>
          </a:p>
          <a:p>
            <a:r>
              <a:rPr lang="cs-CZ" dirty="0"/>
              <a:t>z</a:t>
            </a:r>
            <a:r>
              <a:rPr lang="cs-CZ" dirty="0" smtClean="0"/>
              <a:t>práva</a:t>
            </a:r>
          </a:p>
          <a:p>
            <a:r>
              <a:rPr lang="cs-CZ" dirty="0"/>
              <a:t>t</a:t>
            </a:r>
            <a:r>
              <a:rPr lang="cs-CZ" dirty="0" smtClean="0"/>
              <a:t>iskopisy</a:t>
            </a:r>
          </a:p>
          <a:p>
            <a:r>
              <a:rPr lang="cs-CZ" dirty="0"/>
              <a:t>d</a:t>
            </a:r>
            <a:r>
              <a:rPr lang="cs-CZ" dirty="0" smtClean="0"/>
              <a:t>otazníky</a:t>
            </a:r>
          </a:p>
          <a:p>
            <a:r>
              <a:rPr lang="cs-CZ" dirty="0"/>
              <a:t>o</a:t>
            </a:r>
            <a:r>
              <a:rPr lang="cs-CZ" dirty="0" smtClean="0"/>
              <a:t>známení</a:t>
            </a:r>
          </a:p>
          <a:p>
            <a:r>
              <a:rPr lang="cs-CZ" dirty="0"/>
              <a:t>d</a:t>
            </a:r>
            <a:r>
              <a:rPr lang="cs-CZ" dirty="0" smtClean="0"/>
              <a:t>opis</a:t>
            </a:r>
          </a:p>
          <a:p>
            <a:r>
              <a:rPr lang="cs-CZ" dirty="0"/>
              <a:t>t</a:t>
            </a:r>
            <a:r>
              <a:rPr lang="cs-CZ" dirty="0" smtClean="0"/>
              <a:t>esty…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20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ůže být zařazen i do stylu odborného</a:t>
            </a:r>
          </a:p>
          <a:p>
            <a:r>
              <a:rPr lang="cs-CZ" dirty="0"/>
              <a:t>v</a:t>
            </a:r>
            <a:r>
              <a:rPr lang="cs-CZ" dirty="0" smtClean="0"/>
              <a:t> prostě sdělovacím stylu je neodborně zaměřen</a:t>
            </a:r>
          </a:p>
          <a:p>
            <a:r>
              <a:rPr lang="cs-CZ" dirty="0"/>
              <a:t>p</a:t>
            </a:r>
            <a:r>
              <a:rPr lang="cs-CZ" dirty="0" smtClean="0"/>
              <a:t>odává informaci o aktuálních a zajímavých tématech</a:t>
            </a:r>
          </a:p>
          <a:p>
            <a:r>
              <a:rPr lang="cs-CZ" dirty="0"/>
              <a:t>k</a:t>
            </a:r>
            <a:r>
              <a:rPr lang="cs-CZ" dirty="0" smtClean="0"/>
              <a:t>romě informace může i přesvědčovat a hodnotit</a:t>
            </a:r>
          </a:p>
          <a:p>
            <a:r>
              <a:rPr lang="cs-CZ" dirty="0"/>
              <a:t>p</a:t>
            </a:r>
            <a:r>
              <a:rPr lang="cs-CZ" dirty="0" smtClean="0"/>
              <a:t>otřeba udržet kontakt s posluchači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Navrhněte osnovu referátu na téma, které si sami zvolíte / kulturní akce, divadlo, kniha, sport. akce…/.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luvený útvar</a:t>
            </a:r>
          </a:p>
          <a:p>
            <a:r>
              <a:rPr lang="cs-CZ" dirty="0"/>
              <a:t>d</a:t>
            </a:r>
            <a:r>
              <a:rPr lang="cs-CZ" dirty="0" smtClean="0"/>
              <a:t>iskutující zaujímají postoj k danému tématu</a:t>
            </a:r>
          </a:p>
          <a:p>
            <a:r>
              <a:rPr lang="cs-CZ" dirty="0"/>
              <a:t>v</a:t>
            </a:r>
            <a:r>
              <a:rPr lang="cs-CZ" dirty="0" smtClean="0"/>
              <a:t>hodné je diskusi vést osobou k tomu určenou</a:t>
            </a:r>
          </a:p>
          <a:p>
            <a:r>
              <a:rPr lang="cs-CZ" dirty="0"/>
              <a:t>p</a:t>
            </a:r>
            <a:r>
              <a:rPr lang="cs-CZ" dirty="0" smtClean="0"/>
              <a:t>otřeba dodržovat předem daná pravidla a zásady pro diskusi</a:t>
            </a:r>
          </a:p>
          <a:p>
            <a:r>
              <a:rPr lang="cs-CZ" dirty="0"/>
              <a:t>m</a:t>
            </a:r>
            <a:r>
              <a:rPr lang="cs-CZ" dirty="0" smtClean="0"/>
              <a:t>ůže navazovat např. na referát, kulturní pořad…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Pokuste se diskutovat ve třídě na téma – 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rest smrti. Zvolte si někoho, kdo diskusi povede.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6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Jednoduché vypravování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achycení události, vzpomínek, zážitků…</a:t>
            </a:r>
          </a:p>
          <a:p>
            <a:r>
              <a:rPr lang="cs-CZ" dirty="0"/>
              <a:t>p</a:t>
            </a:r>
            <a:r>
              <a:rPr lang="cs-CZ" dirty="0" smtClean="0"/>
              <a:t>otřeba rozvíjet zápletku</a:t>
            </a:r>
          </a:p>
          <a:p>
            <a:r>
              <a:rPr lang="cs-CZ" dirty="0"/>
              <a:t>d</a:t>
            </a:r>
            <a:r>
              <a:rPr lang="cs-CZ" dirty="0" smtClean="0"/>
              <a:t>održovat základní členění na úvod, stať a závěr</a:t>
            </a:r>
          </a:p>
          <a:p>
            <a:r>
              <a:rPr lang="cs-CZ" dirty="0"/>
              <a:t>p</a:t>
            </a:r>
            <a:r>
              <a:rPr lang="cs-CZ" dirty="0" smtClean="0"/>
              <a:t>odíl emocionality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Stručně vypravujte příhodu ze základní školy, na kterou asi nezapomenete.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6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Prostý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aměřen na znaky osob, věcí, jevů…</a:t>
            </a:r>
          </a:p>
          <a:p>
            <a:r>
              <a:rPr lang="cs-CZ" dirty="0"/>
              <a:t>m</a:t>
            </a:r>
            <a:r>
              <a:rPr lang="cs-CZ" dirty="0" smtClean="0"/>
              <a:t>ůžeme využít i výčet</a:t>
            </a:r>
          </a:p>
          <a:p>
            <a:r>
              <a:rPr lang="cs-CZ" dirty="0"/>
              <a:t>p</a:t>
            </a:r>
            <a:r>
              <a:rPr lang="cs-CZ" dirty="0" smtClean="0"/>
              <a:t>opis osoby má blízko k charakteristice</a:t>
            </a:r>
          </a:p>
          <a:p>
            <a:r>
              <a:rPr lang="cs-CZ" dirty="0"/>
              <a:t>v</a:t>
            </a:r>
            <a:r>
              <a:rPr lang="cs-CZ" dirty="0" smtClean="0"/>
              <a:t>hodné popis osoby s charakteristikou propojit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Jaký je rozdíl mezi charakteristikou a popisem? Jaké znáte druhy charakteristiky?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5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nformuje o události, která se již stala</a:t>
            </a:r>
          </a:p>
          <a:p>
            <a:r>
              <a:rPr lang="cs-CZ" dirty="0"/>
              <a:t>s</a:t>
            </a:r>
            <a:r>
              <a:rPr lang="cs-CZ" dirty="0" smtClean="0"/>
              <a:t>tručná, jasná, přehledná</a:t>
            </a:r>
          </a:p>
          <a:p>
            <a:r>
              <a:rPr lang="cs-CZ" dirty="0"/>
              <a:t>o</a:t>
            </a:r>
            <a:r>
              <a:rPr lang="cs-CZ" dirty="0" smtClean="0"/>
              <a:t>dpovídá na otázky – co, kdy, kde, jak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 jakém stylu se se zprávou ještě setkáváme?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Vytvořte stručnou zprávu o Dni otevřených dveří na SPŠ.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5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TC103457503[[fn=Citovatelný]]</Template>
  <TotalTime>68</TotalTime>
  <Words>495</Words>
  <Application>Microsoft Office PowerPoint</Application>
  <PresentationFormat>Širokoúhlá obrazovka</PresentationFormat>
  <Paragraphs>90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Corbel</vt:lpstr>
      <vt:lpstr>Wingdings 2</vt:lpstr>
      <vt:lpstr>Wingdings 3</vt:lpstr>
      <vt:lpstr>Citáty</vt:lpstr>
      <vt:lpstr>Prostě sdělovací styl PaedDr. Hana Vítová  Střední průmyslová škola, Mladá Boleslav, Havlíčkova 456  CZ.1.07/1.5.00/34.0861 MODERNIZACE VÝUKY </vt:lpstr>
      <vt:lpstr>Prezentace aplikace PowerPoint</vt:lpstr>
      <vt:lpstr>Rysy stylu prostě sdělovacího</vt:lpstr>
      <vt:lpstr>Útvary</vt:lpstr>
      <vt:lpstr>Referát</vt:lpstr>
      <vt:lpstr>Diskuse</vt:lpstr>
      <vt:lpstr>Jednoduché vypravování</vt:lpstr>
      <vt:lpstr>Prostý popis</vt:lpstr>
      <vt:lpstr>Zpráva</vt:lpstr>
      <vt:lpstr>Oznámení</vt:lpstr>
      <vt:lpstr>Dopis</vt:lpstr>
      <vt:lpstr>Shrnutí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Prostě sdělovací styl PaedDr. Hana Vítová  Střední průmyslová škola, Mladá Boleslav, Havlíčkova 456  CZ.1.07/1.5.00/34.0861 MODERNIZACE VÝUKY</dc:title>
  <dc:creator>Hana Vítová</dc:creator>
  <cp:lastModifiedBy>Hana Vítová</cp:lastModifiedBy>
  <cp:revision>8</cp:revision>
  <dcterms:created xsi:type="dcterms:W3CDTF">2013-05-11T15:17:51Z</dcterms:created>
  <dcterms:modified xsi:type="dcterms:W3CDTF">2013-05-11T16:26:13Z</dcterms:modified>
</cp:coreProperties>
</file>