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5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70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55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04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8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7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25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485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29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92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6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321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22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9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81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86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15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34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6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382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666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9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8400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995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97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521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3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90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61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0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82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0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9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3269-55FB-4F88-92A2-C08EBDE54B30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1054A-12F8-47B9-91FE-E53893F3FD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1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1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AA9F-B5DE-4164-843E-2CDB143C526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1BBD-1B38-4FF6-A483-8EBECF66555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9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2162671"/>
          </a:xfrm>
        </p:spPr>
        <p:txBody>
          <a:bodyPr anchor="t">
            <a:normAutofit/>
          </a:bodyPr>
          <a:lstStyle/>
          <a:p>
            <a:r>
              <a:rPr lang="cs-CZ" sz="3600" b="1" dirty="0"/>
              <a:t>Soubor testů </a:t>
            </a:r>
            <a:r>
              <a:rPr lang="cs-CZ" sz="3600" b="1" dirty="0" smtClean="0"/>
              <a:t>2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400" dirty="0"/>
              <a:t>Mgr. Ludmila Růžičková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7648" y="4797152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/>
              <a:t>Střední průmyslová škola, Mladá Boleslav, Havlíčkova 456</a:t>
            </a:r>
          </a:p>
          <a:p>
            <a:r>
              <a:rPr lang="cs-CZ" sz="2000" dirty="0"/>
              <a:t>CZ.1.07/1.5.00/34.0861</a:t>
            </a:r>
          </a:p>
          <a:p>
            <a:r>
              <a:rPr lang="cs-CZ" sz="2000" dirty="0"/>
              <a:t>MODERNIZACE VÝUKY</a:t>
            </a:r>
          </a:p>
          <a:p>
            <a:endParaRPr lang="cs-CZ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443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03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20800" y="1320800"/>
            <a:ext cx="10148711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Anotace</a:t>
            </a:r>
            <a:endParaRPr lang="cs-CZ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Předmět:</a:t>
            </a:r>
            <a:r>
              <a:rPr lang="cs-CZ" sz="2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český jazyk a literatura</a:t>
            </a:r>
            <a:endParaRPr lang="cs-CZ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Ročník: </a:t>
            </a:r>
            <a:r>
              <a:rPr lang="cs-CZ" sz="28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I. ročník SŠ</a:t>
            </a:r>
            <a:endParaRPr lang="cs-CZ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Tematický celek: </a:t>
            </a:r>
            <a:r>
              <a:rPr lang="cs-CZ" sz="28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Počátky české literatury do doby </a:t>
            </a:r>
            <a:r>
              <a:rPr lang="cs-CZ" sz="28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veleslavínské	                  </a:t>
            </a:r>
            <a:endParaRPr lang="cs-CZ" sz="2000" i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Klíčová slova: </a:t>
            </a:r>
            <a:r>
              <a:rPr lang="cs-CZ" sz="28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soubor testů</a:t>
            </a:r>
            <a:endParaRPr lang="cs-CZ" sz="2000" i="1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</a:t>
            </a:r>
            <a:r>
              <a:rPr lang="cs-CZ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2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soubor testů	</a:t>
            </a:r>
            <a:endParaRPr lang="cs-CZ" sz="2000" i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Datum vytvoření: </a:t>
            </a:r>
            <a:r>
              <a:rPr lang="cs-CZ" sz="28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22. 9. </a:t>
            </a:r>
            <a:r>
              <a:rPr lang="cs-CZ" sz="2800" i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2013</a:t>
            </a:r>
            <a:endParaRPr lang="cs-CZ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Soubor testů 2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45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</a:rPr>
              <a:t>Test č. 1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" y="1422400"/>
            <a:ext cx="10947400" cy="4754563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                        A                                                       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 smtClean="0"/>
              <a:t>         1) Dalimilova kronika                      1) Alexandreida</a:t>
            </a:r>
          </a:p>
          <a:p>
            <a:pPr marL="0" indent="0">
              <a:buNone/>
            </a:pPr>
            <a:r>
              <a:rPr lang="cs-CZ" sz="3200" b="1" dirty="0" smtClean="0"/>
              <a:t>         </a:t>
            </a:r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     2) Mastičkář                                     2) Život sv. Kateřiny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3786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č. 2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                 A                                                               B</a:t>
            </a:r>
          </a:p>
          <a:p>
            <a:pPr marL="0" indent="0">
              <a:buNone/>
            </a:pPr>
            <a:endParaRPr lang="cs-CZ" sz="3200" b="1" dirty="0"/>
          </a:p>
          <a:p>
            <a:pPr marL="514350" indent="-514350">
              <a:buAutoNum type="arabicParenR"/>
            </a:pPr>
            <a:r>
              <a:rPr lang="cs-CZ" sz="3200" b="1" dirty="0" smtClean="0"/>
              <a:t>Podkoní a žák                                       1) Píseň veselé chudiny</a:t>
            </a:r>
          </a:p>
          <a:p>
            <a:pPr marL="514350" indent="-514350">
              <a:buAutoNum type="arabicParenR"/>
            </a:pPr>
            <a:r>
              <a:rPr lang="cs-CZ" sz="3200" b="1" dirty="0" smtClean="0"/>
              <a:t>Hradecký rukopis                                 2) Mastičkář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680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</a:pPr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č. 3  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/>
              </a:rPr>
              <a:t>Uveďte</a:t>
            </a: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, o jaký literární druh a literární žánr se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/>
              </a:rPr>
              <a:t>jedná</a:t>
            </a: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cs-CZ" sz="2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cs-CZ" sz="2800" dirty="0" smtClean="0">
                <a:solidFill>
                  <a:prstClr val="black"/>
                </a:solidFill>
                <a:latin typeface="Calibri" panose="020F0502020204030204"/>
              </a:rPr>
              <a:t>		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Kronika česká                                 1)  Legenda o sv. Prokopu</a:t>
            </a:r>
          </a:p>
          <a:p>
            <a:pPr marL="514350" indent="-514350">
              <a:buAutoNum type="arabicParenR"/>
            </a:pPr>
            <a:r>
              <a:rPr lang="cs-CZ" dirty="0" smtClean="0"/>
              <a:t>Alexandreida                                  2)  Satiry o řemeslnících a </a:t>
            </a:r>
            <a:r>
              <a:rPr lang="cs-CZ" dirty="0" err="1" smtClean="0"/>
              <a:t>konšelích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Mastičkář                                        3)  Dalimilova kronika</a:t>
            </a:r>
          </a:p>
          <a:p>
            <a:pPr marL="514350" indent="-514350">
              <a:buAutoNum type="arabicParenR"/>
            </a:pPr>
            <a:r>
              <a:rPr lang="cs-CZ" dirty="0" smtClean="0"/>
              <a:t>Knížky šestery                                4)  listy z Kostnice</a:t>
            </a:r>
          </a:p>
          <a:p>
            <a:pPr marL="514350" indent="-514350">
              <a:buAutoNum type="arabicParenR"/>
            </a:pPr>
            <a:r>
              <a:rPr lang="cs-CZ" dirty="0" smtClean="0"/>
              <a:t>O pravopise českém                      5) Jistebnický kancionál</a:t>
            </a:r>
          </a:p>
          <a:p>
            <a:pPr marL="514350" indent="-514350">
              <a:buAutoNum type="arabicParenR"/>
            </a:pPr>
            <a:r>
              <a:rPr lang="cs-CZ" dirty="0" smtClean="0"/>
              <a:t>Hádání Prahy s Kutnou Horou     6) O boji duchovním</a:t>
            </a:r>
          </a:p>
          <a:p>
            <a:pPr marL="514350" indent="-514350">
              <a:buAutoNum type="arabicParenR"/>
            </a:pPr>
            <a:r>
              <a:rPr lang="cs-CZ" dirty="0" smtClean="0"/>
              <a:t>Postila                                              7) Knížky o svatokupectví</a:t>
            </a:r>
          </a:p>
          <a:p>
            <a:pPr marL="514350" indent="-514350">
              <a:buAutoNum type="arabicParenR"/>
            </a:pPr>
            <a:r>
              <a:rPr lang="cs-CZ" dirty="0" smtClean="0"/>
              <a:t>O trojím lidu                                    8) Podkoní a žák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č. 4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Uveďte všechny informace, které víte, 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                       A                                               B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           Petru Chelčickém                            Janu Husovi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352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č. 5</a:t>
            </a:r>
            <a:endParaRPr lang="cs-CZ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6578"/>
            <a:ext cx="10515600" cy="4630385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                                 A                                            B</a:t>
            </a:r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AutoNum type="arabicParenR"/>
            </a:pPr>
            <a:r>
              <a:rPr lang="cs-CZ" b="1" dirty="0" smtClean="0"/>
              <a:t>Hrdinské národní eposy                         1)  Dvorská lyrika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Gotické malířství a sochařství               2) </a:t>
            </a:r>
            <a:r>
              <a:rPr lang="cs-CZ" b="1" dirty="0"/>
              <a:t>G</a:t>
            </a:r>
            <a:r>
              <a:rPr lang="cs-CZ" b="1" dirty="0" smtClean="0"/>
              <a:t>otická architektura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525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204</Words>
  <Application>Microsoft Office PowerPoint</Application>
  <PresentationFormat>Vlastní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Office</vt:lpstr>
      <vt:lpstr>Motiv sady Office</vt:lpstr>
      <vt:lpstr>1_Motiv sady Office</vt:lpstr>
      <vt:lpstr>Soubor testů 2  Mgr. Ludmila Růžičková</vt:lpstr>
      <vt:lpstr>Prezentace aplikace PowerPoint</vt:lpstr>
      <vt:lpstr>Soubor testů 2</vt:lpstr>
      <vt:lpstr>Test č. 1</vt:lpstr>
      <vt:lpstr>Test č. 2</vt:lpstr>
      <vt:lpstr>Test č. 3   Uveďte, o jaký literární druh a literární žánr se jedná   </vt:lpstr>
      <vt:lpstr>Test č. 4</vt:lpstr>
      <vt:lpstr>Test č.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</dc:creator>
  <cp:lastModifiedBy>ONDRA</cp:lastModifiedBy>
  <cp:revision>17</cp:revision>
  <dcterms:created xsi:type="dcterms:W3CDTF">2013-10-23T17:46:59Z</dcterms:created>
  <dcterms:modified xsi:type="dcterms:W3CDTF">2013-11-02T21:43:27Z</dcterms:modified>
</cp:coreProperties>
</file>