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  <p:sldMasterId id="2147483696" r:id="rId2"/>
  </p:sldMasterIdLst>
  <p:sldIdLst>
    <p:sldId id="261" r:id="rId3"/>
    <p:sldId id="260" r:id="rId4"/>
    <p:sldId id="256" r:id="rId5"/>
    <p:sldId id="257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3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9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79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00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82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78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0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00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30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7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545560E-485E-4FF6-B255-52EF9C28CE6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 defTabSz="914400"/>
              <a:t>23.10.2013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F3A1A72-1FF9-4310-AF56-54E5BE8812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6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443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2895600" y="4725144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/>
              <a:t>Střední průmyslová škola, Mladá Boleslav, Havlíčkova 456</a:t>
            </a:r>
          </a:p>
          <a:p>
            <a:r>
              <a:rPr lang="cs-CZ" sz="2000" dirty="0"/>
              <a:t>CZ.1.07/1.5.00/34.0861</a:t>
            </a:r>
          </a:p>
          <a:p>
            <a:r>
              <a:rPr lang="cs-CZ" sz="2000" dirty="0"/>
              <a:t>MODERNIZACE VÝUKY</a:t>
            </a:r>
          </a:p>
          <a:p>
            <a:endParaRPr lang="cs-CZ" sz="2000" dirty="0"/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2207568" y="2564905"/>
            <a:ext cx="7844408" cy="1542033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Literatura 2. poloviny 14. století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/>
              <a:t>Mgr. </a:t>
            </a:r>
            <a:r>
              <a:rPr lang="cs-CZ" sz="2700" dirty="0"/>
              <a:t>Ludmila Růžičková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8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6933" y="1413850"/>
            <a:ext cx="102277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Anotace</a:t>
            </a:r>
            <a:endParaRPr lang="cs-CZ" sz="2800" dirty="0"/>
          </a:p>
          <a:p>
            <a:r>
              <a:rPr lang="cs-CZ" sz="2800" b="1" dirty="0"/>
              <a:t>Předmět:</a:t>
            </a:r>
            <a:r>
              <a:rPr lang="cs-CZ" sz="2800" dirty="0"/>
              <a:t> </a:t>
            </a:r>
            <a:r>
              <a:rPr lang="cs-CZ" sz="2800" i="1" dirty="0"/>
              <a:t>český jazyk a literatura</a:t>
            </a:r>
            <a:endParaRPr lang="cs-CZ" sz="2800" dirty="0"/>
          </a:p>
          <a:p>
            <a:r>
              <a:rPr lang="cs-CZ" sz="2800" b="1" dirty="0"/>
              <a:t>Ročník: </a:t>
            </a:r>
            <a:r>
              <a:rPr lang="cs-CZ" sz="2800" i="1" dirty="0"/>
              <a:t>I. ročník SŠ</a:t>
            </a:r>
            <a:endParaRPr lang="cs-CZ" sz="2800" dirty="0"/>
          </a:p>
          <a:p>
            <a:r>
              <a:rPr lang="cs-CZ" sz="2800" b="1" dirty="0"/>
              <a:t>Tematický celek: </a:t>
            </a:r>
            <a:r>
              <a:rPr lang="cs-CZ" sz="2800" i="1" dirty="0"/>
              <a:t>Počátky české literatury do doby </a:t>
            </a:r>
            <a:r>
              <a:rPr lang="cs-CZ" sz="2800" i="1" dirty="0" smtClean="0"/>
              <a:t>veleslavínské  </a:t>
            </a:r>
            <a:endParaRPr lang="cs-CZ" sz="2800" i="1" dirty="0"/>
          </a:p>
          <a:p>
            <a:r>
              <a:rPr lang="cs-CZ" sz="2800" b="1" dirty="0"/>
              <a:t>Klíčová slova</a:t>
            </a:r>
            <a:r>
              <a:rPr lang="cs-CZ" sz="2800" b="1" dirty="0" smtClean="0"/>
              <a:t>:</a:t>
            </a:r>
            <a:r>
              <a:rPr lang="cs-CZ" sz="2800" i="1" dirty="0"/>
              <a:t> </a:t>
            </a:r>
            <a:r>
              <a:rPr lang="cs-CZ" sz="2800" i="1" dirty="0" smtClean="0"/>
              <a:t>Karel IV.</a:t>
            </a:r>
            <a:endParaRPr lang="cs-CZ" sz="2800" dirty="0"/>
          </a:p>
          <a:p>
            <a:r>
              <a:rPr lang="cs-CZ" sz="2800" b="1" dirty="0"/>
              <a:t>Forma:</a:t>
            </a:r>
            <a:r>
              <a:rPr lang="cs-CZ" sz="2800" dirty="0"/>
              <a:t> </a:t>
            </a:r>
            <a:r>
              <a:rPr lang="cs-CZ" sz="2800" i="1" dirty="0"/>
              <a:t>výklad</a:t>
            </a:r>
            <a:r>
              <a:rPr lang="cs-CZ" sz="2800" dirty="0"/>
              <a:t>	</a:t>
            </a:r>
          </a:p>
          <a:p>
            <a:r>
              <a:rPr lang="cs-CZ" sz="2800" b="1" dirty="0"/>
              <a:t>Datum vytvoření: </a:t>
            </a:r>
            <a:r>
              <a:rPr lang="cs-CZ" sz="2800" i="1" dirty="0"/>
              <a:t>22. 9. </a:t>
            </a:r>
            <a:r>
              <a:rPr lang="cs-CZ" sz="2800" i="1" dirty="0" smtClean="0"/>
              <a:t>2013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8880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 smtClean="0"/>
              <a:t> Literatura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4800" dirty="0" smtClean="0"/>
              <a:t> 2. pol. 14. století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/>
              <a:t> </a:t>
            </a:r>
            <a:r>
              <a:rPr lang="cs-CZ" smtClean="0"/>
              <a:t> </a:t>
            </a:r>
            <a:r>
              <a:rPr lang="cs-CZ" sz="2400" b="1" smtClean="0"/>
              <a:t>/Literatura </a:t>
            </a:r>
            <a:r>
              <a:rPr lang="cs-CZ" sz="2400" b="1" dirty="0" smtClean="0"/>
              <a:t>doby Karlovy/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610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Čechy za vlády Karla IV.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mohutný politický a hospodářský rozvoj českých zemí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Čechy se stávají centrem Evropy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pražské biskupství povýšeno na arcibiskupství </a:t>
            </a:r>
          </a:p>
          <a:p>
            <a:r>
              <a:rPr lang="cs-CZ" sz="2400" b="1" dirty="0" smtClean="0"/>
              <a:t>podpora šlechty a církve</a:t>
            </a:r>
          </a:p>
          <a:p>
            <a:r>
              <a:rPr lang="cs-CZ" sz="2400" b="1" dirty="0" smtClean="0"/>
              <a:t>podpora vzdělanosti (r. 1348 založena Karlova univerzita)</a:t>
            </a:r>
          </a:p>
          <a:p>
            <a:r>
              <a:rPr lang="cs-CZ" sz="2400" b="1" dirty="0" smtClean="0"/>
              <a:t>rozvoj gotického umění (chrám. sv. Víta, Karlův most, Karlštejn …)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10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Literatura doby Karlovy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přestává být </a:t>
            </a:r>
            <a:r>
              <a:rPr lang="cs-CZ" sz="2400" b="1" dirty="0" smtClean="0"/>
              <a:t> </a:t>
            </a:r>
            <a:r>
              <a:rPr lang="cs-CZ" sz="2400" b="1" dirty="0"/>
              <a:t>záležitostí pouze duchovenstva a šlechty, do literatury vstupují měšťané</a:t>
            </a:r>
          </a:p>
          <a:p>
            <a:r>
              <a:rPr lang="cs-CZ" sz="2400" b="1" dirty="0" smtClean="0"/>
              <a:t>vznikají texty psané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latinsky i česky</a:t>
            </a:r>
          </a:p>
          <a:p>
            <a:pPr marL="45720" indent="0">
              <a:buNone/>
            </a:pPr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LATINSKY   </a:t>
            </a:r>
            <a:r>
              <a:rPr lang="cs-CZ" sz="2400" b="1" dirty="0" smtClean="0"/>
              <a:t>      odborná    -       na univerzitě</a:t>
            </a:r>
          </a:p>
          <a:p>
            <a:pPr marL="45720" indent="0">
              <a:buNone/>
            </a:pPr>
            <a:r>
              <a:rPr lang="cs-CZ" b="1" dirty="0" smtClean="0"/>
              <a:t>                                   </a:t>
            </a:r>
            <a:r>
              <a:rPr lang="cs-CZ" sz="2400" b="1" dirty="0" smtClean="0"/>
              <a:t>duchovní  </a:t>
            </a:r>
            <a:r>
              <a:rPr lang="cs-CZ" b="1" dirty="0" smtClean="0"/>
              <a:t>  -      </a:t>
            </a:r>
            <a:r>
              <a:rPr lang="cs-CZ" sz="2400" b="1" dirty="0" smtClean="0"/>
              <a:t>písně, bohoslužebné texty</a:t>
            </a:r>
          </a:p>
          <a:p>
            <a:pPr marL="4572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    historická    -     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Vita Caroli  </a:t>
            </a:r>
            <a:r>
              <a:rPr lang="cs-CZ" sz="2400" b="1" dirty="0" smtClean="0"/>
              <a:t>(životopis Karla IV.)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8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7911" y="1162755"/>
            <a:ext cx="9807960" cy="493324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400" b="1" dirty="0" smtClean="0"/>
              <a:t>ČESKY            církevní   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-      první úplný překlad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bible do českého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jazyka</a:t>
            </a:r>
          </a:p>
          <a:p>
            <a:pPr marL="45720" indent="0">
              <a:buNone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</a:t>
            </a:r>
            <a:r>
              <a:rPr lang="cs-CZ" sz="2400" b="1" dirty="0" smtClean="0"/>
              <a:t>(pořízen v 60. letech, znamenal zpřístupnění 			             bible)</a:t>
            </a:r>
          </a:p>
          <a:p>
            <a:pPr marL="4572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legendy   -    veršovaná epika    </a:t>
            </a:r>
          </a:p>
          <a:p>
            <a:pPr marL="4572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	         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Život sv. Kateřiny</a:t>
            </a:r>
          </a:p>
          <a:p>
            <a:pPr marL="4572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          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Legenda o sv. Prokopu       </a:t>
            </a:r>
          </a:p>
          <a:p>
            <a:pPr marL="45720" indent="0">
              <a:buNone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</a:t>
            </a:r>
            <a:r>
              <a:rPr lang="cs-CZ" sz="2400" b="1" dirty="0" smtClean="0"/>
              <a:t>milostná lyrika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Dřěvo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se listem </a:t>
            </a: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odievá</a:t>
            </a:r>
            <a:r>
              <a:rPr lang="cs-CZ" sz="2400" b="1" dirty="0" smtClean="0"/>
              <a:t>	   </a:t>
            </a:r>
          </a:p>
          <a:p>
            <a:pPr marL="4572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drama    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Mastičkář </a:t>
            </a:r>
            <a:r>
              <a:rPr lang="cs-CZ" sz="2400" b="1" dirty="0" smtClean="0"/>
              <a:t>  </a:t>
            </a:r>
          </a:p>
          <a:p>
            <a:pPr marL="4572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                                    /ukázky str. 62, 63, 65/   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653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1156" y="778933"/>
            <a:ext cx="9954715" cy="531706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/>
              <a:t>Zdroje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19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Čítanka I. k Literatuře v kostce pro SŠ.</a:t>
            </a: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1. vyd. Havlíčkův Brod: FRAGMENT, 2007. ISBN 978-80-253-0186-9.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19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KOMPLETNÍ PŘEHLED české a světové LITERATURY. </a:t>
            </a: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1. vyd. Havlíčkův Brod: FRAGMENT, 2007. ISBN 978-80-253-0311-5.</a:t>
            </a:r>
          </a:p>
          <a:p>
            <a:pPr marL="4572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211171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107</TotalTime>
  <Words>229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Garamond</vt:lpstr>
      <vt:lpstr>Základ</vt:lpstr>
      <vt:lpstr>Motiv sady Office</vt:lpstr>
      <vt:lpstr>Literatura 2. poloviny 14. století  Mgr. Ludmila Růžičková </vt:lpstr>
      <vt:lpstr>Prezentace aplikace PowerPoint</vt:lpstr>
      <vt:lpstr> Literatura    2. pol. 14. století</vt:lpstr>
      <vt:lpstr>Čechy za vlády Karla IV.</vt:lpstr>
      <vt:lpstr>Literatura doby Karlovy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  ve 2. pol. 14. století</dc:title>
  <dc:creator>Alex</dc:creator>
  <cp:lastModifiedBy>Alex</cp:lastModifiedBy>
  <cp:revision>16</cp:revision>
  <dcterms:created xsi:type="dcterms:W3CDTF">2013-10-21T13:09:11Z</dcterms:created>
  <dcterms:modified xsi:type="dcterms:W3CDTF">2013-10-23T04:25:18Z</dcterms:modified>
</cp:coreProperties>
</file>