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1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C05A4-405F-422E-A408-638114D4317E}" type="datetimeFigureOut">
              <a:rPr lang="cs-CZ" smtClean="0"/>
              <a:pPr/>
              <a:t>31.8.2013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52F7A-4760-49DC-8DD1-868F46CB61A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160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52F7A-4760-49DC-8DD1-868F46CB61A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17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/>
              <a:pPr/>
              <a:t>31.8.2013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/>
              <a:pPr/>
              <a:t>31.8.2013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/>
              <a:pPr/>
              <a:t>31.8.2013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/>
              <a:pPr/>
              <a:t>31.8.2013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/>
              <a:pPr/>
              <a:t>31.8.2013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/>
              <a:pPr/>
              <a:t>31.8.2013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/>
              <a:pPr/>
              <a:t>31.8.2013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/>
              <a:pPr/>
              <a:t>31.8.2013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/>
              <a:pPr/>
              <a:t>31.8.2013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/>
              <a:pPr/>
              <a:t>31.8.2013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/>
              <a:pPr/>
              <a:t>31.8.2013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FAA9F-B5DE-4164-843E-2CDB143C5265}" type="datetimeFigureOut">
              <a:rPr lang="cs-CZ" smtClean="0"/>
              <a:pPr/>
              <a:t>31.8.2013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51BBD-1B38-4FF6-A483-8EBECF665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671"/>
          </a:xfrm>
        </p:spPr>
        <p:txBody>
          <a:bodyPr anchor="t">
            <a:normAutofit/>
          </a:bodyPr>
          <a:lstStyle/>
          <a:p>
            <a:r>
              <a:rPr lang="cs-CZ" sz="3600" b="1" dirty="0" smtClean="0"/>
              <a:t>Soubor testů 1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2400" dirty="0" smtClean="0"/>
              <a:t>Mgr. Ludmila Růžičková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Střední průmyslová škola, Mladá Boleslav, Havlíčkova 456</a:t>
            </a:r>
          </a:p>
          <a:p>
            <a:r>
              <a:rPr lang="cs-CZ" sz="2000" dirty="0" smtClean="0"/>
              <a:t>CZ.1.07/1.5.00/34.0861</a:t>
            </a:r>
          </a:p>
          <a:p>
            <a:r>
              <a:rPr lang="cs-CZ" sz="2000" dirty="0" smtClean="0"/>
              <a:t>MODERNIZACE VÝUKY</a:t>
            </a:r>
          </a:p>
          <a:p>
            <a:endParaRPr lang="cs-CZ" dirty="0"/>
          </a:p>
        </p:txBody>
      </p:sp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442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0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700808"/>
            <a:ext cx="7704856" cy="425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Anotace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Předmět: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český jazyk a literatura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Ročník: </a:t>
            </a:r>
            <a:r>
              <a:rPr lang="cs-CZ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ročník SŠ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Tematický celek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Počátky české literatury do doby 			                  veleslavínské</a:t>
            </a:r>
            <a:endParaRPr lang="cs-CZ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Klíčová slova: </a:t>
            </a:r>
            <a:r>
              <a:rPr lang="cs-CZ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soubor testů</a:t>
            </a:r>
            <a:endParaRPr lang="cs-CZ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Forma: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soubor testů</a:t>
            </a:r>
            <a:r>
              <a:rPr lang="cs-CZ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cs-CZ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Datum vytvoření: </a:t>
            </a:r>
            <a:r>
              <a:rPr lang="cs-CZ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22. 9. 2012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2132856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Test č. 1</a:t>
            </a:r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3200" dirty="0" smtClean="0"/>
              <a:t>Uveďte veškeré informace, které víte, o těchto dílech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2420888"/>
            <a:ext cx="3956248" cy="37052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</a:t>
            </a:r>
            <a:r>
              <a:rPr lang="cs-CZ" sz="4800" b="1" dirty="0" smtClean="0"/>
              <a:t>A</a:t>
            </a:r>
            <a:endParaRPr lang="cs-CZ" b="1" dirty="0" smtClean="0"/>
          </a:p>
          <a:p>
            <a:pPr>
              <a:buNone/>
            </a:pPr>
            <a:r>
              <a:rPr lang="cs-CZ" sz="3200" b="1" dirty="0" smtClean="0"/>
              <a:t>1/ Život Konstantinův,                                                                            </a:t>
            </a:r>
          </a:p>
          <a:p>
            <a:pPr>
              <a:buNone/>
            </a:pPr>
            <a:r>
              <a:rPr lang="cs-CZ" sz="3200" b="1" dirty="0" smtClean="0"/>
              <a:t>      Život Metodějův</a:t>
            </a:r>
          </a:p>
          <a:p>
            <a:pPr>
              <a:buNone/>
            </a:pPr>
            <a:endParaRPr lang="cs-CZ" sz="3200" b="1" dirty="0"/>
          </a:p>
          <a:p>
            <a:pPr>
              <a:buNone/>
            </a:pPr>
            <a:r>
              <a:rPr lang="cs-CZ" sz="3200" b="1" dirty="0" smtClean="0"/>
              <a:t>2/ Hospodine, pomiluj</a:t>
            </a:r>
          </a:p>
          <a:p>
            <a:pPr>
              <a:buNone/>
            </a:pPr>
            <a:r>
              <a:rPr lang="cs-CZ" sz="3200" b="1" dirty="0"/>
              <a:t> </a:t>
            </a:r>
            <a:r>
              <a:rPr lang="cs-CZ" sz="3200" b="1" dirty="0" smtClean="0"/>
              <a:t>     </a:t>
            </a:r>
            <a:r>
              <a:rPr lang="cs-CZ" sz="3200" b="1" dirty="0" err="1" smtClean="0"/>
              <a:t>ny</a:t>
            </a:r>
            <a:r>
              <a:rPr lang="cs-CZ" sz="3200" b="1" dirty="0" smtClean="0"/>
              <a:t>    </a:t>
            </a:r>
            <a:endParaRPr lang="cs-CZ" sz="32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3956248" cy="37052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                  </a:t>
            </a:r>
            <a:r>
              <a:rPr lang="cs-CZ" sz="4800" b="1" dirty="0" smtClean="0"/>
              <a:t>B</a:t>
            </a:r>
            <a:endParaRPr lang="cs-CZ" dirty="0"/>
          </a:p>
          <a:p>
            <a:pPr>
              <a:buNone/>
            </a:pPr>
            <a:r>
              <a:rPr lang="cs-CZ" dirty="0" smtClean="0"/>
              <a:t>      </a:t>
            </a:r>
            <a:r>
              <a:rPr lang="cs-CZ" sz="3200" b="1" dirty="0" smtClean="0"/>
              <a:t>1/ </a:t>
            </a:r>
            <a:r>
              <a:rPr lang="cs-CZ" sz="3200" b="1" dirty="0" err="1" smtClean="0"/>
              <a:t>Proglas</a:t>
            </a:r>
            <a:endParaRPr lang="cs-CZ" sz="3200" b="1" dirty="0" smtClean="0"/>
          </a:p>
          <a:p>
            <a:endParaRPr lang="cs-CZ" sz="3200" b="1" dirty="0"/>
          </a:p>
          <a:p>
            <a:endParaRPr lang="cs-CZ" sz="3200" b="1" dirty="0" smtClean="0"/>
          </a:p>
          <a:p>
            <a:pPr>
              <a:buNone/>
            </a:pPr>
            <a:r>
              <a:rPr lang="cs-CZ" sz="3200" b="1" dirty="0" smtClean="0"/>
              <a:t>      2/ Život sv. Václava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714202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Test č. 2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3600" dirty="0" smtClean="0"/>
              <a:t>Uveďte veškeré informace, které víte, o těchto dílech: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2852936"/>
            <a:ext cx="4028256" cy="32732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                A</a:t>
            </a:r>
          </a:p>
          <a:p>
            <a:pPr>
              <a:buNone/>
            </a:pPr>
            <a:r>
              <a:rPr lang="cs-CZ" sz="3600" b="1" dirty="0" smtClean="0"/>
              <a:t>Kosmova </a:t>
            </a:r>
          </a:p>
          <a:p>
            <a:pPr>
              <a:buNone/>
            </a:pPr>
            <a:r>
              <a:rPr lang="cs-CZ" sz="3600" b="1" dirty="0" smtClean="0"/>
              <a:t>Kronika česká</a:t>
            </a:r>
            <a:endParaRPr lang="cs-CZ" sz="36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852936"/>
            <a:ext cx="3956248" cy="327322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                 </a:t>
            </a:r>
            <a:r>
              <a:rPr lang="cs-CZ" sz="3600" b="1" dirty="0" smtClean="0"/>
              <a:t>B</a:t>
            </a:r>
          </a:p>
          <a:p>
            <a:pPr>
              <a:buNone/>
            </a:pPr>
            <a:r>
              <a:rPr lang="cs-CZ" sz="3600" b="1" dirty="0" smtClean="0"/>
              <a:t>Kristiánova legenda</a:t>
            </a:r>
          </a:p>
          <a:p>
            <a:pPr>
              <a:buNone/>
            </a:pPr>
            <a:r>
              <a:rPr lang="cs-CZ" sz="3600" b="1" dirty="0"/>
              <a:t>a</a:t>
            </a:r>
            <a:r>
              <a:rPr lang="cs-CZ" sz="3600" b="1" dirty="0" smtClean="0"/>
              <a:t> </a:t>
            </a:r>
            <a:r>
              <a:rPr lang="cs-CZ" sz="3600" b="1" dirty="0" smtClean="0"/>
              <a:t>Svatý Václave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91264" cy="1772816"/>
          </a:xfrm>
        </p:spPr>
        <p:txBody>
          <a:bodyPr/>
          <a:lstStyle/>
          <a:p>
            <a:pPr algn="l"/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Test č. 3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Vysvětlete následující pojmy: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1916832"/>
            <a:ext cx="3956248" cy="420933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                  </a:t>
            </a:r>
            <a:r>
              <a:rPr lang="cs-CZ" sz="3600" b="1" dirty="0" smtClean="0"/>
              <a:t>A</a:t>
            </a:r>
          </a:p>
          <a:p>
            <a:pPr>
              <a:buNone/>
            </a:pPr>
            <a:r>
              <a:rPr lang="cs-CZ" sz="3600" b="1" dirty="0" smtClean="0"/>
              <a:t>1/   legenda</a:t>
            </a:r>
          </a:p>
          <a:p>
            <a:pPr>
              <a:buNone/>
            </a:pPr>
            <a:r>
              <a:rPr lang="cs-CZ" sz="3600" b="1" dirty="0" smtClean="0"/>
              <a:t>2/  staroslověnština</a:t>
            </a:r>
          </a:p>
          <a:p>
            <a:pPr>
              <a:buNone/>
            </a:pPr>
            <a:r>
              <a:rPr lang="cs-CZ" sz="3600" b="1" dirty="0" smtClean="0"/>
              <a:t>3/  glosy</a:t>
            </a:r>
          </a:p>
          <a:p>
            <a:pPr>
              <a:buNone/>
            </a:pPr>
            <a:r>
              <a:rPr lang="cs-CZ" sz="3600" b="1" dirty="0" smtClean="0"/>
              <a:t>4/  hlaholice</a:t>
            </a:r>
            <a:endParaRPr lang="cs-CZ" sz="36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032" y="1916832"/>
            <a:ext cx="3816424" cy="4209331"/>
          </a:xfrm>
        </p:spPr>
        <p:txBody>
          <a:bodyPr/>
          <a:lstStyle/>
          <a:p>
            <a:pPr>
              <a:buNone/>
            </a:pPr>
            <a:r>
              <a:rPr lang="cs-CZ" sz="3600" b="1" dirty="0" smtClean="0"/>
              <a:t>               B</a:t>
            </a:r>
          </a:p>
          <a:p>
            <a:pPr>
              <a:buNone/>
            </a:pPr>
            <a:r>
              <a:rPr lang="cs-CZ" sz="3600" b="1" dirty="0" smtClean="0"/>
              <a:t>1/   kronika</a:t>
            </a:r>
          </a:p>
          <a:p>
            <a:pPr>
              <a:buNone/>
            </a:pPr>
            <a:r>
              <a:rPr lang="cs-CZ" sz="3600" b="1" dirty="0" smtClean="0"/>
              <a:t>2/  duchovní píseň</a:t>
            </a:r>
          </a:p>
          <a:p>
            <a:pPr>
              <a:buNone/>
            </a:pPr>
            <a:r>
              <a:rPr lang="cs-CZ" sz="3600" b="1" dirty="0" smtClean="0"/>
              <a:t>3/   liturgie</a:t>
            </a:r>
          </a:p>
          <a:p>
            <a:pPr>
              <a:buNone/>
            </a:pPr>
            <a:r>
              <a:rPr lang="cs-CZ" sz="3600" b="1" dirty="0" smtClean="0"/>
              <a:t>4/   bohemika</a:t>
            </a:r>
          </a:p>
          <a:p>
            <a:pPr>
              <a:buNone/>
            </a:pPr>
            <a:r>
              <a:rPr lang="cs-CZ" dirty="0" smtClean="0"/>
              <a:t>                  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352928" cy="141277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Test č. 4</a:t>
            </a:r>
            <a:b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3200" dirty="0" smtClean="0"/>
              <a:t>Uveďte, </a:t>
            </a:r>
            <a:r>
              <a:rPr lang="cs-CZ" sz="3200" dirty="0"/>
              <a:t>v</a:t>
            </a:r>
            <a:r>
              <a:rPr lang="cs-CZ" sz="3200" dirty="0" smtClean="0"/>
              <a:t>e kterém jazyce </a:t>
            </a:r>
            <a:r>
              <a:rPr lang="cs-CZ" sz="3200" dirty="0" smtClean="0">
                <a:solidFill>
                  <a:srgbClr val="FF0000"/>
                </a:solidFill>
              </a:rPr>
              <a:t>vznikla</a:t>
            </a:r>
            <a:r>
              <a:rPr lang="cs-CZ" sz="3200" dirty="0" smtClean="0"/>
              <a:t> tato díla: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4316288" cy="4569371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                       A</a:t>
            </a:r>
          </a:p>
          <a:p>
            <a:pPr>
              <a:buNone/>
            </a:pPr>
            <a:r>
              <a:rPr lang="cs-CZ" b="1" dirty="0" smtClean="0"/>
              <a:t>Svatý Václave</a:t>
            </a:r>
          </a:p>
          <a:p>
            <a:pPr>
              <a:buNone/>
            </a:pPr>
            <a:r>
              <a:rPr lang="cs-CZ" b="1" dirty="0" err="1" smtClean="0"/>
              <a:t>Proglas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Legenda o sv. Kateřině</a:t>
            </a:r>
          </a:p>
          <a:p>
            <a:pPr>
              <a:buNone/>
            </a:pPr>
            <a:r>
              <a:rPr lang="cs-CZ" b="1" dirty="0" smtClean="0"/>
              <a:t>Dalimilova kronika</a:t>
            </a:r>
            <a:endParaRPr lang="cs-CZ" b="1" dirty="0"/>
          </a:p>
          <a:p>
            <a:pPr>
              <a:buNone/>
            </a:pPr>
            <a:r>
              <a:rPr lang="cs-CZ" b="1" dirty="0" smtClean="0"/>
              <a:t>Kosmova Kronika česká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244280" cy="4569371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                        B</a:t>
            </a:r>
          </a:p>
          <a:p>
            <a:pPr>
              <a:buNone/>
            </a:pPr>
            <a:r>
              <a:rPr lang="cs-CZ" b="1" dirty="0" smtClean="0"/>
              <a:t>Hospodine, pomiluj </a:t>
            </a:r>
            <a:r>
              <a:rPr lang="cs-CZ" b="1" dirty="0" err="1" smtClean="0"/>
              <a:t>ny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Kristiánova legenda</a:t>
            </a:r>
          </a:p>
          <a:p>
            <a:pPr>
              <a:buNone/>
            </a:pPr>
            <a:r>
              <a:rPr lang="cs-CZ" b="1" dirty="0" smtClean="0"/>
              <a:t>Alexandreida</a:t>
            </a:r>
          </a:p>
          <a:p>
            <a:pPr>
              <a:buNone/>
            </a:pPr>
            <a:r>
              <a:rPr lang="cs-CZ" b="1" dirty="0" smtClean="0"/>
              <a:t>Život sv. Václava</a:t>
            </a:r>
          </a:p>
          <a:p>
            <a:pPr>
              <a:buNone/>
            </a:pPr>
            <a:r>
              <a:rPr lang="cs-CZ" b="1" dirty="0" smtClean="0"/>
              <a:t>Život Konstantinův, Život</a:t>
            </a:r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      Metodějův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159</Words>
  <Application>Microsoft Office PowerPoint</Application>
  <PresentationFormat>Předvádění na obrazovce (4:3)</PresentationFormat>
  <Paragraphs>57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Motiv sady Office</vt:lpstr>
      <vt:lpstr>Soubor testů 1  Mgr. Ludmila Růžičková</vt:lpstr>
      <vt:lpstr>Prezentace aplikace PowerPoint</vt:lpstr>
      <vt:lpstr>Test č. 1  Uveďte veškeré informace, které víte, o těchto dílech</vt:lpstr>
      <vt:lpstr>Test č. 2  Uveďte veškeré informace, které víte, o těchto dílech:</vt:lpstr>
      <vt:lpstr>Test č. 3 Vysvětlete následující pojmy:</vt:lpstr>
      <vt:lpstr>Test č. 4 Uveďte, ve kterém jazyce vznikla tato díla:</vt:lpstr>
    </vt:vector>
  </TitlesOfParts>
  <Company>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č. 1 Uveďte veškeré informace, které víte, o těchto dílech</dc:title>
  <dc:creator>ruzickova</dc:creator>
  <cp:lastModifiedBy>Alex</cp:lastModifiedBy>
  <cp:revision>18</cp:revision>
  <dcterms:created xsi:type="dcterms:W3CDTF">2013-01-08T20:43:54Z</dcterms:created>
  <dcterms:modified xsi:type="dcterms:W3CDTF">2013-08-31T08:17:56Z</dcterms:modified>
</cp:coreProperties>
</file>