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58" r:id="rId4"/>
    <p:sldId id="263" r:id="rId5"/>
    <p:sldId id="264" r:id="rId6"/>
    <p:sldId id="266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7E4D8-ACB7-4610-A037-FA26401A6C2B}" type="datetimeFigureOut">
              <a:rPr lang="cs-CZ" smtClean="0"/>
              <a:t>26.4.2013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725AA-27FE-48BC-B693-E6262732F4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4052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7E4D8-ACB7-4610-A037-FA26401A6C2B}" type="datetimeFigureOut">
              <a:rPr lang="cs-CZ" smtClean="0"/>
              <a:t>26.4.2013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725AA-27FE-48BC-B693-E6262732F4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9219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7E4D8-ACB7-4610-A037-FA26401A6C2B}" type="datetimeFigureOut">
              <a:rPr lang="cs-CZ" smtClean="0"/>
              <a:t>26.4.2013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725AA-27FE-48BC-B693-E6262732F4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7664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7E4D8-ACB7-4610-A037-FA26401A6C2B}" type="datetimeFigureOut">
              <a:rPr lang="cs-CZ" smtClean="0"/>
              <a:t>26.4.2013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725AA-27FE-48BC-B693-E6262732F4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0347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7E4D8-ACB7-4610-A037-FA26401A6C2B}" type="datetimeFigureOut">
              <a:rPr lang="cs-CZ" smtClean="0"/>
              <a:t>26.4.2013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725AA-27FE-48BC-B693-E6262732F4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011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7E4D8-ACB7-4610-A037-FA26401A6C2B}" type="datetimeFigureOut">
              <a:rPr lang="cs-CZ" smtClean="0"/>
              <a:t>26.4.2013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725AA-27FE-48BC-B693-E6262732F4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0517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7E4D8-ACB7-4610-A037-FA26401A6C2B}" type="datetimeFigureOut">
              <a:rPr lang="cs-CZ" smtClean="0"/>
              <a:t>26.4.2013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725AA-27FE-48BC-B693-E6262732F4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6412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7E4D8-ACB7-4610-A037-FA26401A6C2B}" type="datetimeFigureOut">
              <a:rPr lang="cs-CZ" smtClean="0"/>
              <a:t>26.4.2013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725AA-27FE-48BC-B693-E6262732F4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7341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7E4D8-ACB7-4610-A037-FA26401A6C2B}" type="datetimeFigureOut">
              <a:rPr lang="cs-CZ" smtClean="0"/>
              <a:t>26.4.2013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725AA-27FE-48BC-B693-E6262732F4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0168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7E4D8-ACB7-4610-A037-FA26401A6C2B}" type="datetimeFigureOut">
              <a:rPr lang="cs-CZ" smtClean="0"/>
              <a:t>26.4.2013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725AA-27FE-48BC-B693-E6262732F4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6800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7E4D8-ACB7-4610-A037-FA26401A6C2B}" type="datetimeFigureOut">
              <a:rPr lang="cs-CZ" smtClean="0"/>
              <a:t>26.4.2013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725AA-27FE-48BC-B693-E6262732F4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9842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7E4D8-ACB7-4610-A037-FA26401A6C2B}" type="datetimeFigureOut">
              <a:rPr lang="cs-CZ" smtClean="0"/>
              <a:t>26.4.2013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725AA-27FE-48BC-B693-E6262732F4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0365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923" y="0"/>
            <a:ext cx="11132156" cy="14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odnadpis 2"/>
          <p:cNvSpPr txBox="1">
            <a:spLocks/>
          </p:cNvSpPr>
          <p:nvPr/>
        </p:nvSpPr>
        <p:spPr>
          <a:xfrm>
            <a:off x="1828800" y="4725144"/>
            <a:ext cx="8534400" cy="1752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Střední průmyslová škola, Mladá Boleslav, Havlíčkova 456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CZ.1.07/1.5.00/34.0861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MODERNIZACE VÝUKY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914400" y="2693989"/>
            <a:ext cx="10363200" cy="1470025"/>
          </a:xfrm>
          <a:prstGeom prst="rect">
            <a:avLst/>
          </a:prstGeom>
        </p:spPr>
        <p:txBody>
          <a:bodyPr>
            <a:normAutofit fontScale="45000" lnSpcReduction="20000"/>
          </a:bodyPr>
          <a:lstStyle/>
          <a:p>
            <a:pPr algn="ctr">
              <a:spcBef>
                <a:spcPct val="0"/>
              </a:spcBef>
              <a:defRPr/>
            </a:pPr>
            <a:r>
              <a:rPr lang="cs-CZ" sz="8000" b="1" dirty="0"/>
              <a:t>Soubor testů – DIVADLO PO 2. SVĚTOVÉ VÁLCE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Mgr. Ludmila Růžičková</a:t>
            </a:r>
            <a:r>
              <a:rPr kumimoji="0" lang="cs-CZ" sz="5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5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cs-CZ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4293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2"/>
          <p:cNvSpPr txBox="1">
            <a:spLocks/>
          </p:cNvSpPr>
          <p:nvPr/>
        </p:nvSpPr>
        <p:spPr>
          <a:xfrm>
            <a:off x="623392" y="908720"/>
            <a:ext cx="11233248" cy="518457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Anotace</a:t>
            </a: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Předmět: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český jazyk a literatura</a:t>
            </a: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Ročník: </a:t>
            </a:r>
            <a:r>
              <a:rPr kumimoji="0" lang="cs-CZ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IV. ročník SŠ</a:t>
            </a: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Tematický celek: </a:t>
            </a:r>
            <a:r>
              <a:rPr kumimoji="0" lang="cs-CZ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Poezie a divadlo po druhé</a:t>
            </a:r>
            <a:r>
              <a:rPr lang="cs-CZ" sz="3200" i="1" dirty="0"/>
              <a:t> </a:t>
            </a:r>
            <a:r>
              <a:rPr kumimoji="0" lang="cs-CZ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světové válce</a:t>
            </a: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Klíčová slova:</a:t>
            </a:r>
            <a:r>
              <a:rPr kumimoji="0" lang="cs-CZ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cs-CZ" sz="3200" i="1" noProof="0" dirty="0" smtClean="0"/>
              <a:t>test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Forma: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test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Datum vytvoření: </a:t>
            </a:r>
            <a:r>
              <a:rPr lang="cs-CZ" sz="3200" i="1" dirty="0"/>
              <a:t>2</a:t>
            </a:r>
            <a:r>
              <a:rPr kumimoji="0" lang="cs-CZ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lang="cs-CZ" sz="3200" i="1" noProof="0" dirty="0"/>
              <a:t>4</a:t>
            </a:r>
            <a:r>
              <a:rPr kumimoji="0" lang="cs-CZ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cs-CZ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2013</a:t>
            </a: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592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0006" y="798490"/>
            <a:ext cx="10503794" cy="5378473"/>
          </a:xfrm>
        </p:spPr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3200" b="1" dirty="0" smtClean="0"/>
              <a:t>Soubor testů – DIVADLO PO 2. SVĚTOVÉ VÁLCE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900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Uveďte autory a obsah následujících divadelních her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                           A</a:t>
            </a:r>
          </a:p>
          <a:p>
            <a:pPr marL="0" indent="0">
              <a:buNone/>
            </a:pPr>
            <a:endParaRPr lang="cs-CZ" dirty="0"/>
          </a:p>
          <a:p>
            <a:pPr marL="514350" indent="-514350">
              <a:buAutoNum type="arabicParenR"/>
            </a:pPr>
            <a:r>
              <a:rPr lang="cs-CZ" dirty="0" smtClean="0"/>
              <a:t>Dalskabáty, hříšná ves</a:t>
            </a:r>
          </a:p>
          <a:p>
            <a:pPr marL="514350" indent="-514350">
              <a:buAutoNum type="arabicParenR"/>
            </a:pPr>
            <a:endParaRPr lang="cs-CZ" dirty="0"/>
          </a:p>
          <a:p>
            <a:pPr marL="514350" indent="-514350">
              <a:buAutoNum type="arabicParenR"/>
            </a:pPr>
            <a:endParaRPr lang="cs-CZ" dirty="0" smtClean="0"/>
          </a:p>
          <a:p>
            <a:pPr marL="514350" indent="-514350">
              <a:buAutoNum type="arabicParenR"/>
            </a:pPr>
            <a:r>
              <a:rPr lang="cs-CZ" dirty="0" smtClean="0"/>
              <a:t>Kdyby </a:t>
            </a:r>
            <a:r>
              <a:rPr lang="cs-CZ" smtClean="0"/>
              <a:t>tisíc klarinetů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                              B</a:t>
            </a:r>
          </a:p>
          <a:p>
            <a:pPr marL="0" indent="0">
              <a:buNone/>
            </a:pPr>
            <a:endParaRPr lang="cs-CZ" dirty="0"/>
          </a:p>
          <a:p>
            <a:pPr marL="514350" indent="-514350">
              <a:buAutoNum type="arabicParenR"/>
            </a:pPr>
            <a:r>
              <a:rPr lang="cs-CZ" dirty="0" smtClean="0"/>
              <a:t>Dnes ještě zapadá slunce nad    Atlantidou</a:t>
            </a:r>
          </a:p>
          <a:p>
            <a:pPr marL="514350" indent="-514350">
              <a:buAutoNum type="arabicParenR"/>
            </a:pPr>
            <a:endParaRPr lang="cs-CZ" dirty="0"/>
          </a:p>
          <a:p>
            <a:pPr marL="514350" indent="-514350">
              <a:buAutoNum type="arabicParenR"/>
            </a:pPr>
            <a:r>
              <a:rPr lang="cs-CZ" dirty="0" smtClean="0"/>
              <a:t>Návštěvní dny Š + 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62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/>
              <a:t>Charakterizujte tvorbu těchto divadelních scén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		      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	DIVADLO NA ZÁBRADLÍ </a:t>
            </a:r>
          </a:p>
          <a:p>
            <a:pPr marL="0" indent="0">
              <a:buNone/>
            </a:pPr>
            <a:r>
              <a:rPr lang="cs-CZ" dirty="0" smtClean="0"/>
              <a:t>	A REDUTA</a:t>
            </a:r>
          </a:p>
          <a:p>
            <a:pPr marL="514350" indent="-514350">
              <a:buAutoNum type="arabicParenR"/>
            </a:pPr>
            <a:endParaRPr lang="cs-CZ" dirty="0"/>
          </a:p>
          <a:p>
            <a:pPr marL="514350" indent="-514350">
              <a:buAutoNum type="arabicParenR"/>
            </a:pP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	                  B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		SEMAFOR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977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/>
              <a:t>Charakterizujte tvorbu těchto divadelních scén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	                 A</a:t>
            </a:r>
          </a:p>
          <a:p>
            <a:pPr marL="0" indent="0">
              <a:buNone/>
            </a:pPr>
            <a:endParaRPr lang="cs-CZ" dirty="0"/>
          </a:p>
          <a:p>
            <a:pPr marL="514350" indent="-514350">
              <a:buAutoNum type="arabicParenR"/>
            </a:pPr>
            <a:r>
              <a:rPr lang="cs-CZ" dirty="0" smtClean="0"/>
              <a:t>DIVADLO ZA BRANOU</a:t>
            </a:r>
          </a:p>
          <a:p>
            <a:pPr marL="514350" indent="-514350">
              <a:buAutoNum type="arabicParenR"/>
            </a:pPr>
            <a:endParaRPr lang="cs-CZ" dirty="0"/>
          </a:p>
          <a:p>
            <a:pPr marL="514350" indent="-514350">
              <a:buAutoNum type="arabicParenR"/>
            </a:pPr>
            <a:r>
              <a:rPr lang="cs-CZ" dirty="0" smtClean="0"/>
              <a:t>DIVADLO JÁRY CIMRMANA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890196" y="1825625"/>
            <a:ext cx="4463603" cy="4351338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                    B</a:t>
            </a:r>
          </a:p>
          <a:p>
            <a:pPr marL="0" indent="0">
              <a:buNone/>
            </a:pPr>
            <a:endParaRPr lang="cs-CZ" dirty="0"/>
          </a:p>
          <a:p>
            <a:pPr marL="514350" indent="-514350">
              <a:buAutoNum type="arabicParenR"/>
            </a:pPr>
            <a:r>
              <a:rPr lang="cs-CZ" dirty="0" smtClean="0"/>
              <a:t>ČINOHERNÍ KLUB</a:t>
            </a:r>
          </a:p>
          <a:p>
            <a:pPr marL="514350" indent="-514350">
              <a:buAutoNum type="arabicParenR"/>
            </a:pPr>
            <a:endParaRPr lang="cs-CZ" dirty="0"/>
          </a:p>
          <a:p>
            <a:pPr marL="514350" indent="-514350">
              <a:buAutoNum type="arabicParenR"/>
            </a:pPr>
            <a:r>
              <a:rPr lang="cs-CZ" dirty="0" smtClean="0"/>
              <a:t>BYTOVÉ DIVADLO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323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102</Words>
  <Application>Microsoft Office PowerPoint</Application>
  <PresentationFormat>Vlastní</PresentationFormat>
  <Paragraphs>47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Office</vt:lpstr>
      <vt:lpstr>Prezentace aplikace PowerPoint</vt:lpstr>
      <vt:lpstr>Prezentace aplikace PowerPoint</vt:lpstr>
      <vt:lpstr>Prezentace aplikace PowerPoint</vt:lpstr>
      <vt:lpstr>Uveďte autory a obsah následujících divadelních her</vt:lpstr>
      <vt:lpstr>Charakterizujte tvorbu těchto divadelních scén</vt:lpstr>
      <vt:lpstr>Charakterizujte tvorbu těchto divadelních scén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Alex</dc:creator>
  <cp:lastModifiedBy>Ondřej Havrda</cp:lastModifiedBy>
  <cp:revision>5</cp:revision>
  <dcterms:created xsi:type="dcterms:W3CDTF">2013-04-25T07:24:31Z</dcterms:created>
  <dcterms:modified xsi:type="dcterms:W3CDTF">2013-04-26T12:46:13Z</dcterms:modified>
</cp:coreProperties>
</file>