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96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6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53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41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9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85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0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09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2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32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39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D3D2-C5BC-4B36-9E9D-88BDA816F081}" type="datetimeFigureOut">
              <a:rPr lang="cs-CZ" smtClean="0"/>
              <a:t>26.3.2013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BAD4-07F1-4BA5-A829-7E1482E62E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7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ced.blog.cz/0709/cinoherni-klub-revizor" TargetMode="External"/><Relationship Id="rId2" Type="http://schemas.openxmlformats.org/officeDocument/2006/relationships/hyperlink" Target="http://www.ceskatelevize.cz:8008/ct24/kultura/212235-dr-burke-uz-23-let-zaziva-podivne-odpoled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ascena.cz/cs/press/484.html" TargetMode="External"/><Relationship Id="rId5" Type="http://schemas.openxmlformats.org/officeDocument/2006/relationships/hyperlink" Target="http://aktualne.centrum.cz/domaci/spolecnost/clanek.phtml?id=652219" TargetMode="External"/><Relationship Id="rId4" Type="http://schemas.openxmlformats.org/officeDocument/2006/relationships/hyperlink" Target="http://www.thespis.cz/e-shop/divadelni-hry/hrac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923" y="0"/>
            <a:ext cx="1113215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dnadpis 2"/>
          <p:cNvSpPr txBox="1">
            <a:spLocks/>
          </p:cNvSpPr>
          <p:nvPr/>
        </p:nvSpPr>
        <p:spPr>
          <a:xfrm>
            <a:off x="1828800" y="4725144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Střední průmyslová škola, Mladá Boleslav, Havlíčkova 456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CZ.1.07/1.5.00/34.0861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MODERNIZACE VÝUKY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4400" y="2693989"/>
            <a:ext cx="10363200" cy="1470025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7600" b="1" noProof="0" dirty="0" smtClean="0">
                <a:latin typeface="+mj-lt"/>
                <a:ea typeface="+mj-ea"/>
                <a:cs typeface="+mj-cs"/>
              </a:rPr>
              <a:t>Divadla malých forem II.</a:t>
            </a: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Mgr. Ludmila Růžičková</a:t>
            </a:r>
            <a: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0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56823" y="643944"/>
            <a:ext cx="10696977" cy="5666704"/>
          </a:xfrm>
        </p:spPr>
        <p:txBody>
          <a:bodyPr/>
          <a:lstStyle/>
          <a:p>
            <a:pPr marL="0" indent="0">
              <a:buNone/>
            </a:pPr>
            <a:r>
              <a:rPr lang="cs-CZ" sz="3600" b="1" smtClean="0"/>
              <a:t>Divadlo </a:t>
            </a:r>
            <a:r>
              <a:rPr lang="cs-CZ" sz="3600" b="1" dirty="0"/>
              <a:t>Z</a:t>
            </a:r>
            <a:r>
              <a:rPr lang="cs-CZ" sz="3600" b="1" smtClean="0"/>
              <a:t>a </a:t>
            </a:r>
            <a:r>
              <a:rPr lang="cs-CZ" sz="3600" b="1" dirty="0" smtClean="0"/>
              <a:t>branou</a:t>
            </a:r>
          </a:p>
          <a:p>
            <a:r>
              <a:rPr lang="cs-CZ" dirty="0" smtClean="0"/>
              <a:t>ve </a:t>
            </a:r>
            <a:r>
              <a:rPr lang="cs-CZ" dirty="0"/>
              <a:t>své době nejslavnější české divadlo ve světě</a:t>
            </a:r>
          </a:p>
          <a:p>
            <a:r>
              <a:rPr lang="cs-CZ" dirty="0" smtClean="0"/>
              <a:t>stavělo </a:t>
            </a:r>
            <a:r>
              <a:rPr lang="cs-CZ" dirty="0"/>
              <a:t>na kvalitním repertoáru a hereckých výkonech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 smtClean="0"/>
              <a:t>Hry   Josef Topol      Kočka na kolejích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      A. P. Čechov   Tři sestry, Racek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      Sofokles          </a:t>
            </a:r>
            <a:r>
              <a:rPr lang="cs-CZ" sz="3200" b="1" dirty="0" err="1" smtClean="0"/>
              <a:t>Antigona</a:t>
            </a:r>
            <a:r>
              <a:rPr lang="cs-CZ" sz="3200" b="1" dirty="0" smtClean="0"/>
              <a:t>, Král Oidipus </a:t>
            </a:r>
            <a:br>
              <a:rPr lang="cs-CZ" sz="3200" b="1" dirty="0" smtClean="0"/>
            </a:br>
            <a:r>
              <a:rPr lang="cs-CZ" sz="3200" b="1" dirty="0" smtClean="0"/>
              <a:t>          </a:t>
            </a:r>
            <a:r>
              <a:rPr lang="cs-CZ" sz="3200" dirty="0" smtClean="0"/>
              <a:t>a další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 smtClean="0"/>
              <a:t>V roce 1972 činnost divadla zakázána.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96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463639" y="383280"/>
            <a:ext cx="10740981" cy="5339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Zdroje</a:t>
            </a:r>
          </a:p>
          <a:p>
            <a:r>
              <a:rPr lang="cs-CZ" sz="1600" dirty="0" smtClean="0"/>
              <a:t>SOCHROVÁ, M. </a:t>
            </a:r>
            <a:r>
              <a:rPr lang="cs-CZ" sz="1600" i="1" dirty="0" smtClean="0"/>
              <a:t>KOMPLETNÍ PŘEHLED české a světové LITERATURY</a:t>
            </a:r>
            <a:r>
              <a:rPr lang="cs-CZ" sz="1600" dirty="0" smtClean="0"/>
              <a:t> 1. vyd. Havlíčkův Brod: FRAGMENT, 2007. ISBN 978-80-253-0311-5.</a:t>
            </a:r>
          </a:p>
          <a:p>
            <a:r>
              <a:rPr lang="cs-CZ" sz="1600" dirty="0"/>
              <a:t>ANDREE, Lukáš. </a:t>
            </a:r>
            <a:r>
              <a:rPr lang="cs-CZ" sz="1600" i="1" dirty="0"/>
              <a:t>Literatura pro </a:t>
            </a:r>
            <a:r>
              <a:rPr lang="cs-CZ" sz="1600" i="1" dirty="0" smtClean="0"/>
              <a:t>4. </a:t>
            </a:r>
            <a:r>
              <a:rPr lang="cs-CZ" sz="1600" i="1" dirty="0"/>
              <a:t>ročník středních škol</a:t>
            </a:r>
            <a:r>
              <a:rPr lang="cs-CZ" sz="1600" dirty="0"/>
              <a:t>. Brno: DIDAKTIS, </a:t>
            </a:r>
            <a:r>
              <a:rPr lang="cs-CZ" sz="1600" dirty="0" smtClean="0"/>
              <a:t>2010. </a:t>
            </a:r>
            <a:r>
              <a:rPr lang="cs-CZ" sz="1600" dirty="0"/>
              <a:t>ISBN </a:t>
            </a:r>
            <a:r>
              <a:rPr lang="cs-CZ" sz="1600" dirty="0" smtClean="0"/>
              <a:t>978-80-7358-149-0</a:t>
            </a:r>
            <a:r>
              <a:rPr lang="cs-CZ" sz="1600" dirty="0"/>
              <a:t>.</a:t>
            </a:r>
          </a:p>
          <a:p>
            <a:endParaRPr lang="cs-CZ" sz="1600" dirty="0" smtClean="0"/>
          </a:p>
          <a:p>
            <a:r>
              <a:rPr lang="cs-CZ" sz="1600" smtClean="0"/>
              <a:t>Obr</a:t>
            </a:r>
            <a:r>
              <a:rPr lang="cs-CZ" sz="1600" dirty="0" smtClean="0"/>
              <a:t>. č. 1: </a:t>
            </a:r>
            <a:r>
              <a:rPr lang="cs-CZ" sz="1600" i="1" dirty="0"/>
              <a:t>Česká </a:t>
            </a:r>
            <a:r>
              <a:rPr lang="cs-CZ" sz="1600" i="1" dirty="0" smtClean="0"/>
              <a:t>televize: </a:t>
            </a:r>
            <a:r>
              <a:rPr lang="cs-CZ" sz="1600" dirty="0" smtClean="0"/>
              <a:t>[online] [vid. 25.2.2013].Dostupné z</a:t>
            </a:r>
            <a:r>
              <a:rPr lang="cs-CZ" sz="1600" dirty="0"/>
              <a:t>: </a:t>
            </a:r>
            <a:r>
              <a:rPr lang="cs-CZ" sz="1600" dirty="0">
                <a:hlinkClick r:id="rId2"/>
              </a:rPr>
              <a:t>http://www.ceskatelevize.cz:8008/ct24/kultura/212235-dr-burke-uz-23-let-zaziva-podivne-odpoledne</a:t>
            </a:r>
            <a:r>
              <a:rPr lang="cs-CZ" sz="1600" dirty="0" smtClean="0">
                <a:hlinkClick r:id="rId2"/>
              </a:rPr>
              <a:t>/</a:t>
            </a:r>
            <a:endParaRPr lang="cs-CZ" sz="1600" dirty="0" smtClean="0"/>
          </a:p>
          <a:p>
            <a:r>
              <a:rPr lang="cs-CZ" sz="1600" dirty="0" smtClean="0"/>
              <a:t>Obr.č.2: </a:t>
            </a:r>
            <a:r>
              <a:rPr lang="cs-CZ" sz="1600" i="1" dirty="0"/>
              <a:t> Činoherní klub: Revizor </a:t>
            </a:r>
            <a:r>
              <a:rPr lang="cs-CZ" sz="1600" i="1" dirty="0" smtClean="0"/>
              <a:t>: </a:t>
            </a:r>
            <a:r>
              <a:rPr lang="cs-CZ" sz="1600" dirty="0" smtClean="0"/>
              <a:t>[online][vid. 25.2.2013]. Dostupné z</a:t>
            </a:r>
            <a:r>
              <a:rPr lang="cs-CZ" sz="1600" dirty="0"/>
              <a:t>: </a:t>
            </a: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faced.blog.cz/0709/cinoherni-klub-revizor</a:t>
            </a:r>
            <a:endParaRPr lang="cs-CZ" sz="1600" dirty="0" smtClean="0"/>
          </a:p>
          <a:p>
            <a:r>
              <a:rPr lang="cs-CZ" sz="1600" dirty="0" err="1" smtClean="0"/>
              <a:t>Obr.č</a:t>
            </a:r>
            <a:r>
              <a:rPr lang="cs-CZ" sz="1600" dirty="0" smtClean="0"/>
              <a:t> 3: </a:t>
            </a:r>
            <a:r>
              <a:rPr lang="cs-CZ" sz="1600" i="1" dirty="0"/>
              <a:t>THESPIS - Perly českého divadla u Vás </a:t>
            </a:r>
            <a:r>
              <a:rPr lang="cs-CZ" sz="1600" i="1" dirty="0" smtClean="0"/>
              <a:t>doma: </a:t>
            </a:r>
            <a:r>
              <a:rPr lang="cs-CZ" sz="1600" dirty="0" smtClean="0"/>
              <a:t>[online] [vid. 25.2.2013]. Dostupné z</a:t>
            </a:r>
            <a:r>
              <a:rPr lang="cs-CZ" sz="1600" dirty="0"/>
              <a:t>: </a:t>
            </a:r>
            <a:r>
              <a:rPr lang="cs-CZ" sz="1600" dirty="0">
                <a:hlinkClick r:id="rId4"/>
              </a:rPr>
              <a:t>http://</a:t>
            </a:r>
            <a:r>
              <a:rPr lang="cs-CZ" sz="1600" dirty="0" smtClean="0">
                <a:hlinkClick r:id="rId4"/>
              </a:rPr>
              <a:t>www.thespis.cz/e-shop/divadelni-hry/hraci</a:t>
            </a:r>
            <a:endParaRPr lang="cs-CZ" sz="1600" dirty="0" smtClean="0"/>
          </a:p>
          <a:p>
            <a:r>
              <a:rPr lang="cs-CZ" sz="1600" dirty="0" smtClean="0"/>
              <a:t>Obr. č. 4: </a:t>
            </a:r>
            <a:r>
              <a:rPr lang="cs-CZ" sz="1600" i="1" dirty="0" smtClean="0"/>
              <a:t>Aktuálně.cz: </a:t>
            </a:r>
            <a:r>
              <a:rPr lang="cs-CZ" sz="1600" dirty="0" smtClean="0"/>
              <a:t>[online] [vid. 25.2.2013]. Dostupné z</a:t>
            </a:r>
            <a:r>
              <a:rPr lang="cs-CZ" sz="1600" dirty="0"/>
              <a:t>: 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aktualne.centrum.cz/domaci/spolecnost/clanek.phtml?id=652219</a:t>
            </a:r>
            <a:endParaRPr lang="cs-CZ" sz="1600" dirty="0" smtClean="0"/>
          </a:p>
          <a:p>
            <a:r>
              <a:rPr lang="cs-CZ" sz="1600" dirty="0" smtClean="0"/>
              <a:t>Obr. č. 5: </a:t>
            </a:r>
            <a:r>
              <a:rPr lang="cs-CZ" sz="1600" i="1" dirty="0"/>
              <a:t>SHAKESPEARE OPEN AIR: </a:t>
            </a:r>
            <a:r>
              <a:rPr lang="cs-CZ" sz="1600" dirty="0" smtClean="0"/>
              <a:t>[online] [vid. 25.2.2013]. Dostupné z</a:t>
            </a:r>
            <a:r>
              <a:rPr lang="cs-CZ" sz="1600" dirty="0"/>
              <a:t>: </a:t>
            </a:r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www.novascena.cz/cs/press/484.html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3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623392" y="908720"/>
            <a:ext cx="1123324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Předmět: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český jazyk a literatura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Ročník: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IV. ročník SŠ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Tematický celek: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Poezie a divadlo po druhé</a:t>
            </a:r>
            <a:r>
              <a:rPr lang="cs-CZ" sz="3200" i="1" dirty="0"/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světové válce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Klíčová slova: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200" noProof="0" dirty="0" smtClean="0"/>
              <a:t>Činoherní klub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Divadlo </a:t>
            </a:r>
            <a:r>
              <a:rPr lang="cs-CZ" sz="3200" noProof="0" dirty="0"/>
              <a:t>Z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cs-CZ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branou 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Forma: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výklad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Datum vytvoření: </a:t>
            </a:r>
            <a:r>
              <a:rPr lang="cs-CZ" sz="3200" i="1" noProof="0" dirty="0"/>
              <a:t>1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3200" i="1" dirty="0"/>
              <a:t>3</a:t>
            </a:r>
            <a:r>
              <a:rPr kumimoji="0" lang="cs-CZ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2013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9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Divadla malých forem II.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610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79" y="0"/>
            <a:ext cx="10979333" cy="617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3600" dirty="0" smtClean="0"/>
              <a:t>			   </a:t>
            </a:r>
            <a:r>
              <a:rPr lang="cs-CZ" sz="3200" dirty="0" smtClean="0"/>
              <a:t>založili r. 1965 režisér </a:t>
            </a:r>
            <a:r>
              <a:rPr lang="cs-CZ" sz="3200" b="1" dirty="0" smtClean="0"/>
              <a:t>Ladislav </a:t>
            </a:r>
            <a:r>
              <a:rPr lang="cs-CZ" sz="3200" b="1" dirty="0" err="1" smtClean="0"/>
              <a:t>Smoček</a:t>
            </a:r>
            <a:r>
              <a:rPr lang="cs-CZ" sz="3200" b="1" dirty="0" smtClean="0"/>
              <a:t>                                  			                            </a:t>
            </a:r>
            <a:r>
              <a:rPr lang="cs-CZ" sz="3200" dirty="0" smtClean="0"/>
              <a:t>a</a:t>
            </a:r>
            <a:r>
              <a:rPr lang="cs-CZ" sz="3200" b="1" dirty="0" smtClean="0"/>
              <a:t> </a:t>
            </a:r>
            <a:r>
              <a:rPr lang="cs-CZ" sz="3200" dirty="0" smtClean="0"/>
              <a:t>dramaturg </a:t>
            </a:r>
            <a:r>
              <a:rPr lang="cs-CZ" sz="3200" b="1" dirty="0" smtClean="0"/>
              <a:t>Jaroslav Vostrý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                              nový (moderní) přístup k umělecké tvorbě      			  </a:t>
            </a:r>
            <a:r>
              <a:rPr lang="cs-CZ" sz="3200" dirty="0"/>
              <a:t> </a:t>
            </a:r>
            <a:r>
              <a:rPr lang="cs-CZ" sz="3200" dirty="0" smtClean="0"/>
              <a:t>          založené na kvalitních hereckých výkonech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Herci – Jan Kačer, Josef Abrhám, Petr Čepek, Jiří Hrzán, Jiří Kodet, Josef                                                                           	 Somr, Nina Divíšková, Jiřina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Třebická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Pavel Landovský a další                                             Režiséři – L.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Smoček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, Ivo Krobot, Jiří Menzel, Vladimír Strnisko, Jan Kačer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sz="3200" b="1" dirty="0" smtClean="0"/>
              <a:t>Úspěchy</a:t>
            </a:r>
            <a:r>
              <a:rPr lang="cs-CZ" sz="3200" dirty="0" smtClean="0"/>
              <a:t> souboru na zahraničních přehlídkách a festivalech, uplatnění herců ve filmu.</a:t>
            </a:r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 </a:t>
            </a:r>
            <a:r>
              <a:rPr lang="cs-CZ" sz="3000" dirty="0" smtClean="0"/>
              <a:t>/V době normalizace donuceni někteří z herců z divadla odejít./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28184" b="25855"/>
          <a:stretch/>
        </p:blipFill>
        <p:spPr>
          <a:xfrm>
            <a:off x="438253" y="92766"/>
            <a:ext cx="3056319" cy="14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Významné inscenace Činoherního klubu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 smtClean="0"/>
              <a:t>Podivné odpoledne dr. Zvonka </a:t>
            </a:r>
            <a:r>
              <a:rPr lang="cs-CZ" sz="3200" b="1" dirty="0" err="1" smtClean="0"/>
              <a:t>Burkeho</a:t>
            </a:r>
            <a:r>
              <a:rPr lang="cs-CZ" sz="3200" b="1" dirty="0" smtClean="0"/>
              <a:t>     </a:t>
            </a:r>
            <a:r>
              <a:rPr lang="cs-CZ" sz="3200" dirty="0" smtClean="0"/>
              <a:t>/rež. Lad. </a:t>
            </a:r>
            <a:r>
              <a:rPr lang="cs-CZ" sz="3200" dirty="0" err="1" smtClean="0"/>
              <a:t>Smoček</a:t>
            </a:r>
            <a:r>
              <a:rPr lang="cs-CZ" sz="3200" dirty="0" smtClean="0"/>
              <a:t>/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45" y="2691684"/>
            <a:ext cx="6790247" cy="38250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782992" y="6147377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7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74" y="504073"/>
            <a:ext cx="7214483" cy="54541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049297" y="504073"/>
            <a:ext cx="377351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N. V. Gogol</a:t>
            </a:r>
          </a:p>
          <a:p>
            <a:endParaRPr lang="cs-CZ" sz="3200" b="1" dirty="0" smtClean="0"/>
          </a:p>
          <a:p>
            <a:r>
              <a:rPr lang="cs-CZ" sz="4400" b="1" dirty="0" smtClean="0"/>
              <a:t>REVIZOR</a:t>
            </a:r>
          </a:p>
          <a:p>
            <a:r>
              <a:rPr lang="cs-CZ" sz="3200" dirty="0" smtClean="0"/>
              <a:t>/režie Jan Kačer/</a:t>
            </a:r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endParaRPr lang="cs-CZ" sz="3200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78392" y="5959432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7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N. V. Gogol     </a:t>
            </a:r>
            <a:r>
              <a:rPr lang="cs-CZ" b="1" dirty="0" smtClean="0"/>
              <a:t>HRÁČI        </a:t>
            </a:r>
            <a:r>
              <a:rPr lang="cs-CZ" sz="3200" dirty="0" smtClean="0"/>
              <a:t>/režie Lad. </a:t>
            </a:r>
            <a:r>
              <a:rPr lang="cs-CZ" sz="3200" dirty="0" err="1" smtClean="0"/>
              <a:t>Smoček</a:t>
            </a:r>
            <a:r>
              <a:rPr lang="cs-CZ" sz="3200" dirty="0" smtClean="0"/>
              <a:t>/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271" y="1825625"/>
            <a:ext cx="6029458" cy="43513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27643" y="6178373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8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Další významné hry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Mandragora</a:t>
            </a:r>
          </a:p>
          <a:p>
            <a:pPr marL="0" indent="0">
              <a:buNone/>
            </a:pPr>
            <a:r>
              <a:rPr lang="cs-CZ" b="1" dirty="0" smtClean="0"/>
              <a:t>Tři v tom</a:t>
            </a:r>
          </a:p>
          <a:p>
            <a:pPr marL="0" indent="0">
              <a:buNone/>
            </a:pPr>
            <a:r>
              <a:rPr lang="cs-CZ" b="1" dirty="0" smtClean="0"/>
              <a:t>Cesta dlouhého dne do noci</a:t>
            </a:r>
          </a:p>
          <a:p>
            <a:pPr marL="0" indent="0">
              <a:buNone/>
            </a:pPr>
            <a:r>
              <a:rPr lang="cs-CZ" b="1" dirty="0" smtClean="0"/>
              <a:t>Penzion pro svobodné pány</a:t>
            </a:r>
          </a:p>
          <a:p>
            <a:pPr marL="0" indent="0">
              <a:buNone/>
            </a:pPr>
            <a:r>
              <a:rPr lang="cs-CZ" b="1" dirty="0" smtClean="0"/>
              <a:t>Hejtman z </a:t>
            </a:r>
            <a:r>
              <a:rPr lang="cs-CZ" b="1" dirty="0" err="1" smtClean="0"/>
              <a:t>Kopníku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0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DIVADLO ZA BRANOU      </a:t>
            </a:r>
            <a:r>
              <a:rPr lang="cs-CZ" sz="4000" b="1" dirty="0" smtClean="0"/>
              <a:t>/1965 – 1972/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461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zakladatel                                   herci                                                    režisér </a:t>
            </a:r>
            <a:r>
              <a:rPr lang="cs-CZ" sz="3600" b="1" dirty="0" smtClean="0"/>
              <a:t>Otomar Krejča         Marie Tomášová a Jan Tříska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1" y="2785424"/>
            <a:ext cx="2279560" cy="34193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50" y="2785424"/>
            <a:ext cx="3812147" cy="342610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68263" y="6204765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50122" y="6182921"/>
            <a:ext cx="9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358</Words>
  <Application>Microsoft Office PowerPoint</Application>
  <PresentationFormat>Vlastní</PresentationFormat>
  <Paragraphs>65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Prezentace aplikace PowerPoint</vt:lpstr>
      <vt:lpstr>Prezentace aplikace PowerPoint</vt:lpstr>
      <vt:lpstr>Divadla malých forem II.</vt:lpstr>
      <vt:lpstr>Prezentace aplikace PowerPoint</vt:lpstr>
      <vt:lpstr>Významné inscenace Činoherního klubu</vt:lpstr>
      <vt:lpstr>Prezentace aplikace PowerPoint</vt:lpstr>
      <vt:lpstr>N. V. Gogol     HRÁČI        /režie Lad. Smoček/</vt:lpstr>
      <vt:lpstr>Další významné hry</vt:lpstr>
      <vt:lpstr>DIVADLO ZA BRANOU      /1965 – 1972/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Divadla malých forem II</dc:title>
  <dc:creator>Alex</dc:creator>
  <cp:lastModifiedBy>Ondřej Havrda</cp:lastModifiedBy>
  <cp:revision>33</cp:revision>
  <dcterms:created xsi:type="dcterms:W3CDTF">2013-03-25T11:45:16Z</dcterms:created>
  <dcterms:modified xsi:type="dcterms:W3CDTF">2013-03-26T17:13:01Z</dcterms:modified>
</cp:coreProperties>
</file>