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6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2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77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2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0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17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49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2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86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9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62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6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9ED7-2241-4763-9BE8-D50C011BC6F4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D35C-FBD4-403D-B71E-B21D837B7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7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RUtXIQmT-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narodni-divadlo.cz/Dokument.aspx?jz=cs&amp;dk=Umelec.aspx&amp;ju=3353&amp;pn=456affcc-f402-4000-aaff-c11223344aaa" TargetMode="External"/><Relationship Id="rId2" Type="http://schemas.openxmlformats.org/officeDocument/2006/relationships/hyperlink" Target="http://ceskokrumlovsky.denik.cz/galerie/filmovani-srpnova-nedele-cb12.html?mm=379986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RUtXIQmT-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26" y="692331"/>
            <a:ext cx="7840195" cy="132768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451" y="4863665"/>
            <a:ext cx="4877223" cy="167654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704012" y="3396343"/>
            <a:ext cx="9271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/>
              <a:t>50. léta v divadelní tvorbě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2563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97280" y="496389"/>
            <a:ext cx="80467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Anotace</a:t>
            </a:r>
          </a:p>
          <a:p>
            <a:r>
              <a:rPr lang="cs-CZ" sz="3600" dirty="0" smtClean="0"/>
              <a:t>Předmět: </a:t>
            </a:r>
            <a:r>
              <a:rPr lang="cs-CZ" sz="3600" i="1" dirty="0" smtClean="0"/>
              <a:t>český jazyk </a:t>
            </a:r>
            <a:r>
              <a:rPr lang="cs-CZ" sz="3600" i="1" dirty="0"/>
              <a:t>a literatura</a:t>
            </a:r>
          </a:p>
          <a:p>
            <a:r>
              <a:rPr lang="cs-CZ" sz="3600" dirty="0"/>
              <a:t>Ročník: </a:t>
            </a:r>
            <a:r>
              <a:rPr lang="cs-CZ" sz="3600" i="1" dirty="0"/>
              <a:t>IV. ročník SŠ</a:t>
            </a:r>
          </a:p>
          <a:p>
            <a:r>
              <a:rPr lang="cs-CZ" sz="3600" dirty="0"/>
              <a:t>Tematický celek: </a:t>
            </a:r>
            <a:r>
              <a:rPr lang="cs-CZ" sz="3600" i="1" dirty="0"/>
              <a:t>Poezie a divadlo po   			            </a:t>
            </a:r>
            <a:r>
              <a:rPr lang="cs-CZ" sz="3600" i="1" dirty="0" smtClean="0"/>
              <a:t>druhé </a:t>
            </a:r>
            <a:r>
              <a:rPr lang="cs-CZ" sz="3600" i="1" dirty="0"/>
              <a:t>světové válce</a:t>
            </a:r>
          </a:p>
          <a:p>
            <a:r>
              <a:rPr lang="cs-CZ" sz="3600" dirty="0"/>
              <a:t>Klíčová slova: </a:t>
            </a:r>
            <a:r>
              <a:rPr lang="cs-CZ" sz="3600" i="1" dirty="0" smtClean="0"/>
              <a:t>pracovní tématika, život 			       intelektuálů, boj za mír 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Forma: </a:t>
            </a:r>
            <a:r>
              <a:rPr lang="cs-CZ" sz="3600" i="1" dirty="0"/>
              <a:t>výklad</a:t>
            </a:r>
            <a:r>
              <a:rPr lang="cs-CZ" sz="3600" dirty="0"/>
              <a:t>	</a:t>
            </a:r>
          </a:p>
          <a:p>
            <a:r>
              <a:rPr lang="cs-CZ" sz="3600" dirty="0"/>
              <a:t>Datum vytvoření: </a:t>
            </a:r>
            <a:r>
              <a:rPr lang="cs-CZ" sz="3600" i="1" dirty="0"/>
              <a:t>1</a:t>
            </a:r>
            <a:r>
              <a:rPr lang="cs-CZ" sz="3600" i="1" dirty="0" smtClean="0"/>
              <a:t>. </a:t>
            </a:r>
            <a:r>
              <a:rPr lang="cs-CZ" sz="3600" i="1" dirty="0"/>
              <a:t>3</a:t>
            </a:r>
            <a:r>
              <a:rPr lang="cs-CZ" sz="3600" i="1" dirty="0" smtClean="0"/>
              <a:t>. 2013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5766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50. </a:t>
            </a:r>
            <a:r>
              <a:rPr lang="cs-CZ" b="1" dirty="0"/>
              <a:t>l</a:t>
            </a:r>
            <a:r>
              <a:rPr lang="cs-CZ" b="1" dirty="0" smtClean="0"/>
              <a:t>éta v divadelní tvorbě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656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polovina 50. let - </a:t>
            </a:r>
            <a:r>
              <a:rPr lang="cs-CZ" b="1" dirty="0"/>
              <a:t>n</a:t>
            </a:r>
            <a:r>
              <a:rPr lang="cs-CZ" b="1" dirty="0" smtClean="0"/>
              <a:t>áměty her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 pracovní </a:t>
            </a:r>
            <a:r>
              <a:rPr lang="cs-CZ" sz="3600" dirty="0" smtClean="0"/>
              <a:t>tématika</a:t>
            </a:r>
          </a:p>
          <a:p>
            <a:r>
              <a:rPr lang="cs-CZ" sz="3600" dirty="0" smtClean="0"/>
              <a:t> život </a:t>
            </a:r>
            <a:r>
              <a:rPr lang="cs-CZ" sz="3600" dirty="0" smtClean="0"/>
              <a:t>intelektuálů a jejich začlenění do nové 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> společnosti</a:t>
            </a:r>
            <a:endParaRPr lang="cs-CZ" sz="3600" dirty="0" smtClean="0"/>
          </a:p>
          <a:p>
            <a:r>
              <a:rPr lang="cs-CZ" sz="3600" dirty="0" smtClean="0"/>
              <a:t> boj </a:t>
            </a:r>
            <a:r>
              <a:rPr lang="cs-CZ" sz="3600" dirty="0" smtClean="0"/>
              <a:t>za mír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34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PRACOVNÍ TÉMATIKA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Také v divadelní tvorbě se uplatňuje </a:t>
            </a:r>
            <a:r>
              <a:rPr lang="cs-CZ" sz="3200" b="1" dirty="0" smtClean="0"/>
              <a:t>socialistický realismus, </a:t>
            </a:r>
            <a:r>
              <a:rPr lang="cs-CZ" sz="3200" dirty="0" smtClean="0"/>
              <a:t>autoři zavádějí diváky do prostředí továren, na stavby apod.    a zdůrazňují pracovní nasazení budovatelů socialismu               a vedoucí úlohu KSČ.</a:t>
            </a:r>
          </a:p>
          <a:p>
            <a:pPr marL="0" indent="0">
              <a:buNone/>
            </a:pPr>
            <a:r>
              <a:rPr lang="cs-CZ" sz="3200" dirty="0" smtClean="0"/>
              <a:t>Např.  Vašek Káňa </a:t>
            </a:r>
            <a:r>
              <a:rPr lang="cs-CZ" sz="3200" dirty="0"/>
              <a:t>-</a:t>
            </a:r>
            <a:r>
              <a:rPr lang="cs-CZ" sz="3200" dirty="0" smtClean="0"/>
              <a:t> </a:t>
            </a:r>
            <a:r>
              <a:rPr lang="cs-CZ" sz="3200" dirty="0" smtClean="0"/>
              <a:t>Parta brusiče Karhana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Dnes </a:t>
            </a:r>
            <a:r>
              <a:rPr lang="cs-CZ" sz="3200" b="1" dirty="0" smtClean="0"/>
              <a:t>NEHRATELNÉ</a:t>
            </a:r>
            <a:r>
              <a:rPr lang="cs-CZ" sz="3200" dirty="0" smtClean="0"/>
              <a:t>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277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ŽIVOTA INTELEKTUÁLŮ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/>
              <a:t>Autoři ve svých hrách řeší postavení intelektuálů v nové společnosti, zamýšlejí se nad jejich přínosem pro společnost.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Pavel Kohout  </a:t>
            </a:r>
            <a:r>
              <a:rPr lang="cs-CZ" sz="3200" b="1" dirty="0" smtClean="0"/>
              <a:t>Zářijové noci</a:t>
            </a:r>
          </a:p>
          <a:p>
            <a:pPr marL="0" indent="0">
              <a:buNone/>
            </a:pPr>
            <a:r>
              <a:rPr lang="cs-CZ" sz="3200" dirty="0" smtClean="0"/>
              <a:t>František Hrubín  </a:t>
            </a:r>
            <a:r>
              <a:rPr lang="cs-CZ" sz="3200" b="1" dirty="0" smtClean="0"/>
              <a:t>Srpnová neděle</a:t>
            </a:r>
          </a:p>
          <a:p>
            <a:pPr marL="0" indent="0">
              <a:buNone/>
            </a:pPr>
            <a:r>
              <a:rPr lang="cs-CZ" dirty="0" smtClean="0"/>
              <a:t>                              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300" y="3013656"/>
            <a:ext cx="5017323" cy="375814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409127" y="6503831"/>
            <a:ext cx="1203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Obr. č. 1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5185954"/>
            <a:ext cx="55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/ukázka z filmu Otakara Vávry z r. 1960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38201" y="5555286"/>
            <a:ext cx="4243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http://www.youtube.com/watch?v=bRUtXIQmT-A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9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TÉMA BOJE ZA MÍR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Vítězslav Nezval – </a:t>
            </a:r>
            <a:r>
              <a:rPr lang="cs-CZ" sz="3200" b="1" dirty="0" smtClean="0"/>
              <a:t>Dnes ještě zapadá slunce nad Atlantidou</a:t>
            </a: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          </a:t>
            </a:r>
            <a:r>
              <a:rPr lang="cs-CZ" sz="3200" dirty="0" smtClean="0"/>
              <a:t>(autor spojuje téma obav z atomové války</a:t>
            </a: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                                                            </a:t>
            </a:r>
            <a:r>
              <a:rPr lang="cs-CZ" sz="3200" dirty="0" smtClean="0"/>
              <a:t>s antickým námětem)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76" y="2962141"/>
            <a:ext cx="6150152" cy="369777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109628" y="6349285"/>
            <a:ext cx="1223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1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SOCHROVÁ, M. ČÍTANKA IV. k Literatuře v kostce 1. dotisk 1. vyd. Praha: FRAGMENT, 2007.  ISBN 978-80-253-0361-0.</a:t>
            </a:r>
          </a:p>
          <a:p>
            <a:r>
              <a:rPr lang="cs-CZ" dirty="0"/>
              <a:t>SOCHROVÁ, M. KOMPLETNÍ PŘEHLED české a světové LITERATURY 1. vyd. Havlíčkův Brod: FRAGMENT, 2007. ISBN 978-80-253-0311-5.</a:t>
            </a:r>
          </a:p>
          <a:p>
            <a:r>
              <a:rPr lang="cs-CZ" dirty="0" smtClean="0"/>
              <a:t>Obr. č. </a:t>
            </a:r>
            <a:r>
              <a:rPr lang="cs-CZ" dirty="0"/>
              <a:t>1: </a:t>
            </a:r>
            <a:r>
              <a:rPr lang="cs-CZ" i="1" dirty="0"/>
              <a:t>Českokrumlovský deník</a:t>
            </a:r>
            <a:r>
              <a:rPr lang="cs-CZ" i="1" dirty="0" smtClean="0"/>
              <a:t>: </a:t>
            </a:r>
            <a:r>
              <a:rPr lang="cs-CZ" dirty="0"/>
              <a:t>[online][vid.1.3.2013]. Dostupné z:</a:t>
            </a:r>
            <a:r>
              <a:rPr lang="cs-CZ" i="1" dirty="0" smtClean="0"/>
              <a:t>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ceskokrumlovsky.denik.cz/galerie/filmovani-srpnova-nedele-cb12.html?mm=3799860</a:t>
            </a:r>
            <a:endParaRPr lang="cs-CZ" dirty="0" smtClean="0"/>
          </a:p>
          <a:p>
            <a:r>
              <a:rPr lang="cs-CZ" dirty="0"/>
              <a:t>Obr.č.2: </a:t>
            </a:r>
            <a:r>
              <a:rPr lang="cs-CZ" i="1" dirty="0" smtClean="0"/>
              <a:t>archiv.narodni-divadlo.cz: </a:t>
            </a:r>
            <a:r>
              <a:rPr lang="cs-CZ" dirty="0" smtClean="0"/>
              <a:t>[online][vid.1.3.2013]. Dostupné z: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archiv.narodni-divadlo.cz/Dokument.aspx?jz=cs&amp;dk=Umelec.aspx&amp;ju=3353&amp;pn=456affcc-f402-4000-aaff-c11223344aaa</a:t>
            </a:r>
            <a:endParaRPr lang="cs-CZ" dirty="0" smtClean="0"/>
          </a:p>
          <a:p>
            <a:r>
              <a:rPr lang="cs-CZ" dirty="0" smtClean="0"/>
              <a:t>Vid.č.1: </a:t>
            </a:r>
            <a:r>
              <a:rPr lang="cs-CZ" i="1" dirty="0" smtClean="0"/>
              <a:t>youtube.com:</a:t>
            </a:r>
            <a:r>
              <a:rPr lang="cs-CZ" dirty="0" smtClean="0"/>
              <a:t>[</a:t>
            </a:r>
            <a:r>
              <a:rPr lang="cs-CZ" dirty="0"/>
              <a:t>online][vid.1.3.2013]. Dostupné z</a:t>
            </a:r>
            <a:r>
              <a:rPr lang="cs-CZ" dirty="0" smtClean="0"/>
              <a:t>: </a:t>
            </a:r>
            <a:r>
              <a:rPr lang="cs-CZ" dirty="0">
                <a:hlinkClick r:id="rId4"/>
              </a:rPr>
              <a:t>http://www.youtube.com/watch?v=bRUtXIQmT-A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2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279</Words>
  <Application>Microsoft Office PowerPoint</Application>
  <PresentationFormat>Vlastní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Prezentace aplikace PowerPoint</vt:lpstr>
      <vt:lpstr>50. léta v divadelní tvorbě</vt:lpstr>
      <vt:lpstr>1. polovina 50. let - náměty her</vt:lpstr>
      <vt:lpstr>PRACOVNÍ TÉMATIKA</vt:lpstr>
      <vt:lpstr>TÉMA ŽIVOTA INTELEKTUÁLŮ</vt:lpstr>
      <vt:lpstr>TÉMA BOJE ZA MÍR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50. léta v divadelní tvorbě</dc:title>
  <dc:creator>Ludmila Růžičková</dc:creator>
  <cp:lastModifiedBy>Ondřej Havrda</cp:lastModifiedBy>
  <cp:revision>18</cp:revision>
  <dcterms:created xsi:type="dcterms:W3CDTF">2013-03-04T12:07:28Z</dcterms:created>
  <dcterms:modified xsi:type="dcterms:W3CDTF">2013-03-26T15:17:53Z</dcterms:modified>
</cp:coreProperties>
</file>